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if" ContentType="image/ti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charts/chart7.xml" ContentType="application/vnd.openxmlformats-officedocument.drawingml.char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78"/>
  </p:notesMasterIdLst>
  <p:handoutMasterIdLst>
    <p:handoutMasterId r:id="rId79"/>
  </p:handoutMasterIdLst>
  <p:sldIdLst>
    <p:sldId id="256" r:id="rId2"/>
    <p:sldId id="345" r:id="rId3"/>
    <p:sldId id="309" r:id="rId4"/>
    <p:sldId id="276" r:id="rId5"/>
    <p:sldId id="275" r:id="rId6"/>
    <p:sldId id="277" r:id="rId7"/>
    <p:sldId id="261" r:id="rId8"/>
    <p:sldId id="279" r:id="rId9"/>
    <p:sldId id="301" r:id="rId10"/>
    <p:sldId id="307" r:id="rId11"/>
    <p:sldId id="308" r:id="rId12"/>
    <p:sldId id="294" r:id="rId13"/>
    <p:sldId id="295" r:id="rId14"/>
    <p:sldId id="334" r:id="rId15"/>
    <p:sldId id="316" r:id="rId16"/>
    <p:sldId id="317" r:id="rId17"/>
    <p:sldId id="318" r:id="rId18"/>
    <p:sldId id="319" r:id="rId19"/>
    <p:sldId id="320" r:id="rId20"/>
    <p:sldId id="321" r:id="rId21"/>
    <p:sldId id="322" r:id="rId22"/>
    <p:sldId id="323" r:id="rId23"/>
    <p:sldId id="324" r:id="rId24"/>
    <p:sldId id="325" r:id="rId25"/>
    <p:sldId id="326" r:id="rId26"/>
    <p:sldId id="311" r:id="rId27"/>
    <p:sldId id="312" r:id="rId28"/>
    <p:sldId id="310" r:id="rId29"/>
    <p:sldId id="314" r:id="rId30"/>
    <p:sldId id="327" r:id="rId31"/>
    <p:sldId id="328" r:id="rId32"/>
    <p:sldId id="329" r:id="rId33"/>
    <p:sldId id="330" r:id="rId34"/>
    <p:sldId id="331" r:id="rId35"/>
    <p:sldId id="332" r:id="rId36"/>
    <p:sldId id="333" r:id="rId37"/>
    <p:sldId id="335" r:id="rId38"/>
    <p:sldId id="336" r:id="rId39"/>
    <p:sldId id="337" r:id="rId40"/>
    <p:sldId id="338" r:id="rId41"/>
    <p:sldId id="339" r:id="rId42"/>
    <p:sldId id="340" r:id="rId43"/>
    <p:sldId id="341" r:id="rId44"/>
    <p:sldId id="342" r:id="rId45"/>
    <p:sldId id="343" r:id="rId46"/>
    <p:sldId id="344" r:id="rId47"/>
    <p:sldId id="313" r:id="rId48"/>
    <p:sldId id="297" r:id="rId49"/>
    <p:sldId id="299" r:id="rId50"/>
    <p:sldId id="300" r:id="rId51"/>
    <p:sldId id="290" r:id="rId52"/>
    <p:sldId id="263" r:id="rId53"/>
    <p:sldId id="262" r:id="rId54"/>
    <p:sldId id="291" r:id="rId55"/>
    <p:sldId id="292" r:id="rId56"/>
    <p:sldId id="264" r:id="rId57"/>
    <p:sldId id="346" r:id="rId58"/>
    <p:sldId id="347" r:id="rId59"/>
    <p:sldId id="348" r:id="rId60"/>
    <p:sldId id="349" r:id="rId61"/>
    <p:sldId id="350" r:id="rId62"/>
    <p:sldId id="351" r:id="rId63"/>
    <p:sldId id="352" r:id="rId64"/>
    <p:sldId id="353" r:id="rId65"/>
    <p:sldId id="354" r:id="rId66"/>
    <p:sldId id="355" r:id="rId67"/>
    <p:sldId id="356" r:id="rId68"/>
    <p:sldId id="357" r:id="rId69"/>
    <p:sldId id="358" r:id="rId70"/>
    <p:sldId id="359" r:id="rId71"/>
    <p:sldId id="360" r:id="rId72"/>
    <p:sldId id="361" r:id="rId73"/>
    <p:sldId id="362" r:id="rId74"/>
    <p:sldId id="363" r:id="rId75"/>
    <p:sldId id="364" r:id="rId76"/>
    <p:sldId id="365" r:id="rId77"/>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100000"/>
      </a:lnSpc>
      <a:spcBef>
        <a:spcPts val="0"/>
      </a:spcBef>
      <a:spcAft>
        <a:spcPts val="0"/>
      </a:spcAft>
      <a:buClrTx/>
      <a:buSzTx/>
      <a:buFontTx/>
      <a:buNone/>
      <a:tabLst/>
      <a:defRPr kumimoji="0" sz="3200" b="0" i="1" u="none" strike="noStrike" cap="none" spc="0" normalizeH="0" baseline="0">
        <a:ln>
          <a:noFill/>
        </a:ln>
        <a:solidFill>
          <a:schemeClr val="accent6"/>
        </a:solidFill>
        <a:effectLst/>
        <a:uFillTx/>
        <a:latin typeface="Aften Screen"/>
        <a:ea typeface="Aften Screen"/>
        <a:cs typeface="Aften Screen"/>
        <a:sym typeface="Aften Screen"/>
      </a:defRPr>
    </a:lvl1pPr>
    <a:lvl2pPr marL="0" marR="0" indent="228600" algn="ctr" defTabSz="821531" rtl="0" fontAlgn="auto" latinLnBrk="0" hangingPunct="0">
      <a:lnSpc>
        <a:spcPct val="100000"/>
      </a:lnSpc>
      <a:spcBef>
        <a:spcPts val="0"/>
      </a:spcBef>
      <a:spcAft>
        <a:spcPts val="0"/>
      </a:spcAft>
      <a:buClrTx/>
      <a:buSzTx/>
      <a:buFontTx/>
      <a:buNone/>
      <a:tabLst/>
      <a:defRPr kumimoji="0" sz="3200" b="0" i="1" u="none" strike="noStrike" cap="none" spc="0" normalizeH="0" baseline="0">
        <a:ln>
          <a:noFill/>
        </a:ln>
        <a:solidFill>
          <a:schemeClr val="accent6"/>
        </a:solidFill>
        <a:effectLst/>
        <a:uFillTx/>
        <a:latin typeface="Aften Screen"/>
        <a:ea typeface="Aften Screen"/>
        <a:cs typeface="Aften Screen"/>
        <a:sym typeface="Aften Screen"/>
      </a:defRPr>
    </a:lvl2pPr>
    <a:lvl3pPr marL="0" marR="0" indent="457200" algn="ctr" defTabSz="821531" rtl="0" fontAlgn="auto" latinLnBrk="0" hangingPunct="0">
      <a:lnSpc>
        <a:spcPct val="100000"/>
      </a:lnSpc>
      <a:spcBef>
        <a:spcPts val="0"/>
      </a:spcBef>
      <a:spcAft>
        <a:spcPts val="0"/>
      </a:spcAft>
      <a:buClrTx/>
      <a:buSzTx/>
      <a:buFontTx/>
      <a:buNone/>
      <a:tabLst/>
      <a:defRPr kumimoji="0" sz="3200" b="0" i="1" u="none" strike="noStrike" cap="none" spc="0" normalizeH="0" baseline="0">
        <a:ln>
          <a:noFill/>
        </a:ln>
        <a:solidFill>
          <a:schemeClr val="accent6"/>
        </a:solidFill>
        <a:effectLst/>
        <a:uFillTx/>
        <a:latin typeface="Aften Screen"/>
        <a:ea typeface="Aften Screen"/>
        <a:cs typeface="Aften Screen"/>
        <a:sym typeface="Aften Screen"/>
      </a:defRPr>
    </a:lvl3pPr>
    <a:lvl4pPr marL="0" marR="0" indent="685800" algn="ctr" defTabSz="821531" rtl="0" fontAlgn="auto" latinLnBrk="0" hangingPunct="0">
      <a:lnSpc>
        <a:spcPct val="100000"/>
      </a:lnSpc>
      <a:spcBef>
        <a:spcPts val="0"/>
      </a:spcBef>
      <a:spcAft>
        <a:spcPts val="0"/>
      </a:spcAft>
      <a:buClrTx/>
      <a:buSzTx/>
      <a:buFontTx/>
      <a:buNone/>
      <a:tabLst/>
      <a:defRPr kumimoji="0" sz="3200" b="0" i="1" u="none" strike="noStrike" cap="none" spc="0" normalizeH="0" baseline="0">
        <a:ln>
          <a:noFill/>
        </a:ln>
        <a:solidFill>
          <a:schemeClr val="accent6"/>
        </a:solidFill>
        <a:effectLst/>
        <a:uFillTx/>
        <a:latin typeface="Aften Screen"/>
        <a:ea typeface="Aften Screen"/>
        <a:cs typeface="Aften Screen"/>
        <a:sym typeface="Aften Screen"/>
      </a:defRPr>
    </a:lvl4pPr>
    <a:lvl5pPr marL="0" marR="0" indent="914400" algn="ctr" defTabSz="821531" rtl="0" fontAlgn="auto" latinLnBrk="0" hangingPunct="0">
      <a:lnSpc>
        <a:spcPct val="100000"/>
      </a:lnSpc>
      <a:spcBef>
        <a:spcPts val="0"/>
      </a:spcBef>
      <a:spcAft>
        <a:spcPts val="0"/>
      </a:spcAft>
      <a:buClrTx/>
      <a:buSzTx/>
      <a:buFontTx/>
      <a:buNone/>
      <a:tabLst/>
      <a:defRPr kumimoji="0" sz="3200" b="0" i="1" u="none" strike="noStrike" cap="none" spc="0" normalizeH="0" baseline="0">
        <a:ln>
          <a:noFill/>
        </a:ln>
        <a:solidFill>
          <a:schemeClr val="accent6"/>
        </a:solidFill>
        <a:effectLst/>
        <a:uFillTx/>
        <a:latin typeface="Aften Screen"/>
        <a:ea typeface="Aften Screen"/>
        <a:cs typeface="Aften Screen"/>
        <a:sym typeface="Aften Screen"/>
      </a:defRPr>
    </a:lvl5pPr>
    <a:lvl6pPr marL="0" marR="0" indent="1143000" algn="ctr" defTabSz="821531" rtl="0" fontAlgn="auto" latinLnBrk="0" hangingPunct="0">
      <a:lnSpc>
        <a:spcPct val="100000"/>
      </a:lnSpc>
      <a:spcBef>
        <a:spcPts val="0"/>
      </a:spcBef>
      <a:spcAft>
        <a:spcPts val="0"/>
      </a:spcAft>
      <a:buClrTx/>
      <a:buSzTx/>
      <a:buFontTx/>
      <a:buNone/>
      <a:tabLst/>
      <a:defRPr kumimoji="0" sz="3200" b="0" i="1" u="none" strike="noStrike" cap="none" spc="0" normalizeH="0" baseline="0">
        <a:ln>
          <a:noFill/>
        </a:ln>
        <a:solidFill>
          <a:schemeClr val="accent6"/>
        </a:solidFill>
        <a:effectLst/>
        <a:uFillTx/>
        <a:latin typeface="Aften Screen"/>
        <a:ea typeface="Aften Screen"/>
        <a:cs typeface="Aften Screen"/>
        <a:sym typeface="Aften Screen"/>
      </a:defRPr>
    </a:lvl6pPr>
    <a:lvl7pPr marL="0" marR="0" indent="1371600" algn="ctr" defTabSz="821531" rtl="0" fontAlgn="auto" latinLnBrk="0" hangingPunct="0">
      <a:lnSpc>
        <a:spcPct val="100000"/>
      </a:lnSpc>
      <a:spcBef>
        <a:spcPts val="0"/>
      </a:spcBef>
      <a:spcAft>
        <a:spcPts val="0"/>
      </a:spcAft>
      <a:buClrTx/>
      <a:buSzTx/>
      <a:buFontTx/>
      <a:buNone/>
      <a:tabLst/>
      <a:defRPr kumimoji="0" sz="3200" b="0" i="1" u="none" strike="noStrike" cap="none" spc="0" normalizeH="0" baseline="0">
        <a:ln>
          <a:noFill/>
        </a:ln>
        <a:solidFill>
          <a:schemeClr val="accent6"/>
        </a:solidFill>
        <a:effectLst/>
        <a:uFillTx/>
        <a:latin typeface="Aften Screen"/>
        <a:ea typeface="Aften Screen"/>
        <a:cs typeface="Aften Screen"/>
        <a:sym typeface="Aften Screen"/>
      </a:defRPr>
    </a:lvl7pPr>
    <a:lvl8pPr marL="0" marR="0" indent="1600200" algn="ctr" defTabSz="821531" rtl="0" fontAlgn="auto" latinLnBrk="0" hangingPunct="0">
      <a:lnSpc>
        <a:spcPct val="100000"/>
      </a:lnSpc>
      <a:spcBef>
        <a:spcPts val="0"/>
      </a:spcBef>
      <a:spcAft>
        <a:spcPts val="0"/>
      </a:spcAft>
      <a:buClrTx/>
      <a:buSzTx/>
      <a:buFontTx/>
      <a:buNone/>
      <a:tabLst/>
      <a:defRPr kumimoji="0" sz="3200" b="0" i="1" u="none" strike="noStrike" cap="none" spc="0" normalizeH="0" baseline="0">
        <a:ln>
          <a:noFill/>
        </a:ln>
        <a:solidFill>
          <a:schemeClr val="accent6"/>
        </a:solidFill>
        <a:effectLst/>
        <a:uFillTx/>
        <a:latin typeface="Aften Screen"/>
        <a:ea typeface="Aften Screen"/>
        <a:cs typeface="Aften Screen"/>
        <a:sym typeface="Aften Screen"/>
      </a:defRPr>
    </a:lvl8pPr>
    <a:lvl9pPr marL="0" marR="0" indent="1828800" algn="ctr" defTabSz="821531" rtl="0" fontAlgn="auto" latinLnBrk="0" hangingPunct="0">
      <a:lnSpc>
        <a:spcPct val="100000"/>
      </a:lnSpc>
      <a:spcBef>
        <a:spcPts val="0"/>
      </a:spcBef>
      <a:spcAft>
        <a:spcPts val="0"/>
      </a:spcAft>
      <a:buClrTx/>
      <a:buSzTx/>
      <a:buFontTx/>
      <a:buNone/>
      <a:tabLst/>
      <a:defRPr kumimoji="0" sz="3200" b="0" i="1" u="none" strike="noStrike" cap="none" spc="0" normalizeH="0" baseline="0">
        <a:ln>
          <a:noFill/>
        </a:ln>
        <a:solidFill>
          <a:schemeClr val="accent6"/>
        </a:solidFill>
        <a:effectLst/>
        <a:uFillTx/>
        <a:latin typeface="Aften Screen"/>
        <a:ea typeface="Aften Screen"/>
        <a:cs typeface="Aften Screen"/>
        <a:sym typeface="Aften Screen"/>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irar Salih" initials="SS" lastIdx="1" clrIdx="0">
    <p:extLst>
      <p:ext uri="{19B8F6BF-5375-455C-9EA6-DF929625EA0E}">
        <p15:presenceInfo xmlns:p15="http://schemas.microsoft.com/office/powerpoint/2012/main" userId="S-1-5-21-84510807-3926638129-1807227588-10614"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A9BC294-FFE2-49D5-8D69-9E1BD2C41BD5}" styleName="">
    <a:tblBg/>
    <a:wholeTbl>
      <a:tcTxStyle b="off" i="off">
        <a:font>
          <a:latin typeface="Aften Screen"/>
          <a:ea typeface="Aften Screen"/>
          <a:cs typeface="Aften Screen"/>
        </a:font>
        <a:schemeClr val="accent6">
          <a:lumOff val="14901"/>
        </a:schemeClr>
      </a:tcTxStyle>
      <a:tcStyle>
        <a:tcBdr>
          <a:left>
            <a:ln w="12700" cap="flat">
              <a:solidFill>
                <a:srgbClr val="B1B1B1"/>
              </a:solidFill>
              <a:prstDash val="solid"/>
              <a:miter lim="400000"/>
            </a:ln>
          </a:left>
          <a:right>
            <a:ln w="12700" cap="flat">
              <a:solidFill>
                <a:srgbClr val="B1B1B1"/>
              </a:solidFill>
              <a:prstDash val="solid"/>
              <a:miter lim="400000"/>
            </a:ln>
          </a:right>
          <a:top>
            <a:ln w="12700" cap="flat">
              <a:solidFill>
                <a:srgbClr val="B1B1B1"/>
              </a:solidFill>
              <a:prstDash val="solid"/>
              <a:miter lim="400000"/>
            </a:ln>
          </a:top>
          <a:bottom>
            <a:ln w="12700" cap="flat">
              <a:solidFill>
                <a:srgbClr val="B1B1B1"/>
              </a:solidFill>
              <a:prstDash val="solid"/>
              <a:miter lim="400000"/>
            </a:ln>
          </a:bottom>
          <a:insideH>
            <a:ln w="12700" cap="flat">
              <a:solidFill>
                <a:srgbClr val="B1B1B1"/>
              </a:solidFill>
              <a:prstDash val="solid"/>
              <a:miter lim="400000"/>
            </a:ln>
          </a:insideH>
          <a:insideV>
            <a:ln w="12700" cap="flat">
              <a:solidFill>
                <a:srgbClr val="B1B1B1"/>
              </a:solidFill>
              <a:prstDash val="solid"/>
              <a:miter lim="400000"/>
            </a:ln>
          </a:insideV>
        </a:tcBdr>
        <a:fill>
          <a:solidFill>
            <a:srgbClr val="FFFFFF"/>
          </a:solidFill>
        </a:fill>
      </a:tcStyle>
    </a:wholeTbl>
    <a:band2H>
      <a:tcTxStyle/>
      <a:tcStyle>
        <a:tcBdr/>
        <a:fill>
          <a:solidFill>
            <a:srgbClr val="E3E5E8"/>
          </a:solidFill>
        </a:fill>
      </a:tcStyle>
    </a:band2H>
    <a:firstCol>
      <a:tcTxStyle b="on" i="off">
        <a:font>
          <a:latin typeface="Aften Screen"/>
          <a:ea typeface="Aften Screen"/>
          <a:cs typeface="Aften Screen"/>
        </a:font>
        <a:srgbClr val="FFFFFF"/>
      </a:tcTxStyle>
      <a:tcStyle>
        <a:tcBdr>
          <a:left>
            <a:ln w="25400" cap="flat">
              <a:solidFill>
                <a:srgbClr val="B1B1B1"/>
              </a:solidFill>
              <a:prstDash val="solid"/>
              <a:miter lim="400000"/>
            </a:ln>
          </a:left>
          <a:right>
            <a:ln w="12700" cap="flat">
              <a:solidFill>
                <a:srgbClr val="B1B1B1"/>
              </a:solidFill>
              <a:prstDash val="solid"/>
              <a:miter lim="400000"/>
            </a:ln>
          </a:right>
          <a:top>
            <a:ln w="6350" cap="flat">
              <a:solidFill>
                <a:srgbClr val="FFFFFF"/>
              </a:solidFill>
              <a:prstDash val="solid"/>
              <a:miter lim="400000"/>
            </a:ln>
          </a:top>
          <a:bottom>
            <a:ln w="6350" cap="flat">
              <a:solidFill>
                <a:srgbClr val="FFFFFF"/>
              </a:solidFill>
              <a:prstDash val="solid"/>
              <a:miter lim="400000"/>
            </a:ln>
          </a:bottom>
          <a:insideH>
            <a:ln w="6350" cap="flat">
              <a:solidFill>
                <a:srgbClr val="FFFFFF"/>
              </a:solidFill>
              <a:prstDash val="solid"/>
              <a:miter lim="400000"/>
            </a:ln>
          </a:insideH>
          <a:insideV>
            <a:ln w="12700" cap="flat">
              <a:solidFill>
                <a:srgbClr val="3797C6"/>
              </a:solidFill>
              <a:prstDash val="solid"/>
              <a:miter lim="400000"/>
            </a:ln>
          </a:insideV>
        </a:tcBdr>
        <a:fill>
          <a:solidFill>
            <a:schemeClr val="accent1">
              <a:lumOff val="15098"/>
            </a:schemeClr>
          </a:solidFill>
        </a:fill>
      </a:tcStyle>
    </a:firstCol>
    <a:lastRow>
      <a:tcTxStyle b="off" i="off">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25400" cap="flat">
              <a:solidFill>
                <a:srgbClr val="3797C6"/>
              </a:solidFill>
              <a:prstDash val="solid"/>
              <a:miter lim="400000"/>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25400" cap="flat">
              <a:solidFill>
                <a:srgbClr val="B1B1B1"/>
              </a:solidFill>
              <a:prstDash val="solid"/>
              <a:miter lim="400000"/>
            </a:ln>
          </a:top>
          <a:bottom>
            <a:ln w="12700" cap="flat">
              <a:solidFill>
                <a:srgbClr val="B1B1B1"/>
              </a:solidFill>
              <a:prstDash val="solid"/>
              <a:miter lim="400000"/>
            </a:ln>
          </a:bottom>
          <a:insideH>
            <a:ln w="12700" cap="flat">
              <a:solidFill>
                <a:srgbClr val="3797C6"/>
              </a:solidFill>
              <a:prstDash val="solid"/>
              <a:miter lim="400000"/>
            </a:ln>
          </a:insideH>
          <a:insideV>
            <a:ln w="12700" cap="flat">
              <a:solidFill>
                <a:srgbClr val="FFFFFF"/>
              </a:solidFill>
              <a:prstDash val="solid"/>
              <a:miter lim="400000"/>
            </a:ln>
          </a:insideV>
        </a:tcBdr>
        <a:fill>
          <a:solidFill>
            <a:schemeClr val="accent1">
              <a:lumOff val="-4901"/>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59" d="100"/>
          <a:sy n="59" d="100"/>
        </p:scale>
        <p:origin x="246" y="84"/>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handoutMaster" Target="handoutMasters/handout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commentAuthors" Target="commentAuthor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notesMaster" Target="notesMasters/notesMaster1.xml"/><Relationship Id="rId8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Worksheet3.xlsx"/></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Worksheet4.xlsx"/></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Worksheet5.xlsx"/></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Worksheet6.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autoTitleDeleted val="1"/>
    <c:plotArea>
      <c:layout>
        <c:manualLayout>
          <c:layoutTarget val="inner"/>
          <c:xMode val="edge"/>
          <c:yMode val="edge"/>
          <c:x val="3.26387E-2"/>
          <c:y val="6.0683000000000001E-2"/>
          <c:w val="0.96236100000000002"/>
          <c:h val="0.85442899999999999"/>
        </c:manualLayout>
      </c:layout>
      <c:barChart>
        <c:barDir val="col"/>
        <c:grouping val="clustered"/>
        <c:varyColors val="0"/>
        <c:ser>
          <c:idx val="0"/>
          <c:order val="0"/>
          <c:tx>
            <c:strRef>
              <c:f>Sheet1!$A$2</c:f>
              <c:strCache>
                <c:ptCount val="1"/>
                <c:pt idx="0">
                  <c:v>Region 1</c:v>
                </c:pt>
              </c:strCache>
            </c:strRef>
          </c:tx>
          <c:spPr>
            <a:solidFill>
              <a:srgbClr val="FF746F"/>
            </a:solidFill>
            <a:ln w="12700" cap="flat">
              <a:noFill/>
              <a:miter lim="400000"/>
            </a:ln>
            <a:effectLst/>
          </c:spPr>
          <c:invertIfNegative val="0"/>
          <c:cat>
            <c:strRef>
              <c:f>Sheet1!$B$1:$E$1</c:f>
              <c:strCache>
                <c:ptCount val="4"/>
                <c:pt idx="0">
                  <c:v>April</c:v>
                </c:pt>
                <c:pt idx="1">
                  <c:v>May</c:v>
                </c:pt>
                <c:pt idx="2">
                  <c:v>June</c:v>
                </c:pt>
                <c:pt idx="3">
                  <c:v>July</c:v>
                </c:pt>
              </c:strCache>
            </c:strRef>
          </c:cat>
          <c:val>
            <c:numRef>
              <c:f>Sheet1!$B$2:$E$2</c:f>
              <c:numCache>
                <c:formatCode>General</c:formatCode>
                <c:ptCount val="4"/>
                <c:pt idx="0">
                  <c:v>17</c:v>
                </c:pt>
                <c:pt idx="1">
                  <c:v>80</c:v>
                </c:pt>
                <c:pt idx="2">
                  <c:v>53</c:v>
                </c:pt>
                <c:pt idx="3">
                  <c:v>96</c:v>
                </c:pt>
              </c:numCache>
            </c:numRef>
          </c:val>
          <c:extLst>
            <c:ext xmlns:c16="http://schemas.microsoft.com/office/drawing/2014/chart" uri="{C3380CC4-5D6E-409C-BE32-E72D297353CC}">
              <c16:uniqueId val="{00000000-7E11-438D-9A98-26B222AAE354}"/>
            </c:ext>
          </c:extLst>
        </c:ser>
        <c:ser>
          <c:idx val="1"/>
          <c:order val="1"/>
          <c:tx>
            <c:strRef>
              <c:f>Sheet1!$A$3</c:f>
              <c:strCache>
                <c:ptCount val="1"/>
                <c:pt idx="0">
                  <c:v>Region 2</c:v>
                </c:pt>
              </c:strCache>
            </c:strRef>
          </c:tx>
          <c:spPr>
            <a:solidFill>
              <a:srgbClr val="0080FF"/>
            </a:solidFill>
            <a:ln w="12700" cap="flat">
              <a:noFill/>
              <a:miter lim="400000"/>
            </a:ln>
            <a:effectLst/>
          </c:spPr>
          <c:invertIfNegative val="0"/>
          <c:cat>
            <c:strRef>
              <c:f>Sheet1!$B$1:$E$1</c:f>
              <c:strCache>
                <c:ptCount val="4"/>
                <c:pt idx="0">
                  <c:v>April</c:v>
                </c:pt>
                <c:pt idx="1">
                  <c:v>May</c:v>
                </c:pt>
                <c:pt idx="2">
                  <c:v>June</c:v>
                </c:pt>
                <c:pt idx="3">
                  <c:v>July</c:v>
                </c:pt>
              </c:strCache>
            </c:strRef>
          </c:cat>
          <c:val>
            <c:numRef>
              <c:f>Sheet1!$B$3:$E$3</c:f>
              <c:numCache>
                <c:formatCode>General</c:formatCode>
                <c:ptCount val="4"/>
                <c:pt idx="0">
                  <c:v>60</c:v>
                </c:pt>
                <c:pt idx="1">
                  <c:v>14</c:v>
                </c:pt>
                <c:pt idx="2">
                  <c:v>87</c:v>
                </c:pt>
                <c:pt idx="3">
                  <c:v>58</c:v>
                </c:pt>
              </c:numCache>
            </c:numRef>
          </c:val>
          <c:extLst>
            <c:ext xmlns:c16="http://schemas.microsoft.com/office/drawing/2014/chart" uri="{C3380CC4-5D6E-409C-BE32-E72D297353CC}">
              <c16:uniqueId val="{00000001-7E11-438D-9A98-26B222AAE354}"/>
            </c:ext>
          </c:extLst>
        </c:ser>
        <c:ser>
          <c:idx val="2"/>
          <c:order val="2"/>
          <c:tx>
            <c:strRef>
              <c:f>Sheet1!$A$4</c:f>
              <c:strCache>
                <c:ptCount val="1"/>
                <c:pt idx="0">
                  <c:v>Region 3</c:v>
                </c:pt>
              </c:strCache>
            </c:strRef>
          </c:tx>
          <c:spPr>
            <a:solidFill>
              <a:srgbClr val="39E1D7"/>
            </a:solidFill>
            <a:ln w="12700" cap="flat">
              <a:noFill/>
              <a:miter lim="400000"/>
            </a:ln>
            <a:effectLst/>
          </c:spPr>
          <c:invertIfNegative val="0"/>
          <c:cat>
            <c:strRef>
              <c:f>Sheet1!$B$1:$E$1</c:f>
              <c:strCache>
                <c:ptCount val="4"/>
                <c:pt idx="0">
                  <c:v>April</c:v>
                </c:pt>
                <c:pt idx="1">
                  <c:v>May</c:v>
                </c:pt>
                <c:pt idx="2">
                  <c:v>June</c:v>
                </c:pt>
                <c:pt idx="3">
                  <c:v>July</c:v>
                </c:pt>
              </c:strCache>
            </c:strRef>
          </c:cat>
          <c:val>
            <c:numRef>
              <c:f>Sheet1!$B$4:$E$4</c:f>
              <c:numCache>
                <c:formatCode>General</c:formatCode>
                <c:ptCount val="4"/>
                <c:pt idx="0">
                  <c:v>77</c:v>
                </c:pt>
                <c:pt idx="1">
                  <c:v>46</c:v>
                </c:pt>
                <c:pt idx="2">
                  <c:v>23</c:v>
                </c:pt>
                <c:pt idx="3">
                  <c:v>33</c:v>
                </c:pt>
              </c:numCache>
            </c:numRef>
          </c:val>
          <c:extLst>
            <c:ext xmlns:c16="http://schemas.microsoft.com/office/drawing/2014/chart" uri="{C3380CC4-5D6E-409C-BE32-E72D297353CC}">
              <c16:uniqueId val="{00000002-7E11-438D-9A98-26B222AAE354}"/>
            </c:ext>
          </c:extLst>
        </c:ser>
        <c:ser>
          <c:idx val="3"/>
          <c:order val="3"/>
          <c:tx>
            <c:strRef>
              <c:f>Sheet1!$A$5</c:f>
              <c:strCache>
                <c:ptCount val="1"/>
                <c:pt idx="0">
                  <c:v>Region 4</c:v>
                </c:pt>
              </c:strCache>
            </c:strRef>
          </c:tx>
          <c:spPr>
            <a:solidFill>
              <a:srgbClr val="A3409F"/>
            </a:solidFill>
            <a:ln w="12700" cap="flat">
              <a:noFill/>
              <a:miter lim="400000"/>
            </a:ln>
            <a:effectLst/>
          </c:spPr>
          <c:invertIfNegative val="0"/>
          <c:cat>
            <c:strRef>
              <c:f>Sheet1!$B$1:$E$1</c:f>
              <c:strCache>
                <c:ptCount val="4"/>
                <c:pt idx="0">
                  <c:v>April</c:v>
                </c:pt>
                <c:pt idx="1">
                  <c:v>May</c:v>
                </c:pt>
                <c:pt idx="2">
                  <c:v>June</c:v>
                </c:pt>
                <c:pt idx="3">
                  <c:v>July</c:v>
                </c:pt>
              </c:strCache>
            </c:strRef>
          </c:cat>
          <c:val>
            <c:numRef>
              <c:f>Sheet1!$B$5:$E$5</c:f>
              <c:numCache>
                <c:formatCode>General</c:formatCode>
                <c:ptCount val="4"/>
                <c:pt idx="0">
                  <c:v>22</c:v>
                </c:pt>
                <c:pt idx="1">
                  <c:v>77</c:v>
                </c:pt>
                <c:pt idx="2">
                  <c:v>46</c:v>
                </c:pt>
                <c:pt idx="3">
                  <c:v>42</c:v>
                </c:pt>
              </c:numCache>
            </c:numRef>
          </c:val>
          <c:extLst>
            <c:ext xmlns:c16="http://schemas.microsoft.com/office/drawing/2014/chart" uri="{C3380CC4-5D6E-409C-BE32-E72D297353CC}">
              <c16:uniqueId val="{00000003-7E11-438D-9A98-26B222AAE354}"/>
            </c:ext>
          </c:extLst>
        </c:ser>
        <c:ser>
          <c:idx val="4"/>
          <c:order val="4"/>
          <c:tx>
            <c:strRef>
              <c:f>Sheet1!$A$6</c:f>
              <c:strCache>
                <c:ptCount val="1"/>
                <c:pt idx="0">
                  <c:v>Region 5</c:v>
                </c:pt>
              </c:strCache>
            </c:strRef>
          </c:tx>
          <c:spPr>
            <a:solidFill>
              <a:srgbClr val="4E4E4E"/>
            </a:solidFill>
            <a:ln w="12700" cap="flat">
              <a:noFill/>
              <a:miter lim="400000"/>
            </a:ln>
            <a:effectLst/>
          </c:spPr>
          <c:invertIfNegative val="0"/>
          <c:cat>
            <c:strRef>
              <c:f>Sheet1!$B$1:$E$1</c:f>
              <c:strCache>
                <c:ptCount val="4"/>
                <c:pt idx="0">
                  <c:v>April</c:v>
                </c:pt>
                <c:pt idx="1">
                  <c:v>May</c:v>
                </c:pt>
                <c:pt idx="2">
                  <c:v>June</c:v>
                </c:pt>
                <c:pt idx="3">
                  <c:v>July</c:v>
                </c:pt>
              </c:strCache>
            </c:strRef>
          </c:cat>
          <c:val>
            <c:numRef>
              <c:f>Sheet1!$B$6:$E$6</c:f>
              <c:numCache>
                <c:formatCode>General</c:formatCode>
                <c:ptCount val="4"/>
                <c:pt idx="0">
                  <c:v>10</c:v>
                </c:pt>
                <c:pt idx="1">
                  <c:v>21</c:v>
                </c:pt>
                <c:pt idx="2">
                  <c:v>22</c:v>
                </c:pt>
                <c:pt idx="3">
                  <c:v>54</c:v>
                </c:pt>
              </c:numCache>
            </c:numRef>
          </c:val>
          <c:extLst>
            <c:ext xmlns:c16="http://schemas.microsoft.com/office/drawing/2014/chart" uri="{C3380CC4-5D6E-409C-BE32-E72D297353CC}">
              <c16:uniqueId val="{00000004-7E11-438D-9A98-26B222AAE354}"/>
            </c:ext>
          </c:extLst>
        </c:ser>
        <c:ser>
          <c:idx val="5"/>
          <c:order val="5"/>
          <c:tx>
            <c:strRef>
              <c:f>Sheet1!$A$7</c:f>
              <c:strCache>
                <c:ptCount val="1"/>
                <c:pt idx="0">
                  <c:v>Region 6</c:v>
                </c:pt>
              </c:strCache>
            </c:strRef>
          </c:tx>
          <c:spPr>
            <a:solidFill>
              <a:srgbClr val="FFD300"/>
            </a:solidFill>
            <a:ln w="12700" cap="flat">
              <a:noFill/>
              <a:miter lim="400000"/>
            </a:ln>
            <a:effectLst/>
          </c:spPr>
          <c:invertIfNegative val="0"/>
          <c:cat>
            <c:strRef>
              <c:f>Sheet1!$B$1:$E$1</c:f>
              <c:strCache>
                <c:ptCount val="4"/>
                <c:pt idx="0">
                  <c:v>April</c:v>
                </c:pt>
                <c:pt idx="1">
                  <c:v>May</c:v>
                </c:pt>
                <c:pt idx="2">
                  <c:v>June</c:v>
                </c:pt>
                <c:pt idx="3">
                  <c:v>July</c:v>
                </c:pt>
              </c:strCache>
            </c:strRef>
          </c:cat>
          <c:val>
            <c:numRef>
              <c:f>Sheet1!$B$7:$E$7</c:f>
              <c:numCache>
                <c:formatCode>General</c:formatCode>
                <c:ptCount val="4"/>
                <c:pt idx="0">
                  <c:v>33</c:v>
                </c:pt>
                <c:pt idx="1">
                  <c:v>33</c:v>
                </c:pt>
                <c:pt idx="2">
                  <c:v>33</c:v>
                </c:pt>
                <c:pt idx="3">
                  <c:v>33</c:v>
                </c:pt>
              </c:numCache>
            </c:numRef>
          </c:val>
          <c:extLst>
            <c:ext xmlns:c16="http://schemas.microsoft.com/office/drawing/2014/chart" uri="{C3380CC4-5D6E-409C-BE32-E72D297353CC}">
              <c16:uniqueId val="{00000005-7E11-438D-9A98-26B222AAE354}"/>
            </c:ext>
          </c:extLst>
        </c:ser>
        <c:dLbls>
          <c:showLegendKey val="0"/>
          <c:showVal val="0"/>
          <c:showCatName val="0"/>
          <c:showSerName val="0"/>
          <c:showPercent val="0"/>
          <c:showBubbleSize val="0"/>
        </c:dLbls>
        <c:gapWidth val="140"/>
        <c:overlap val="-10"/>
        <c:axId val="219774456"/>
        <c:axId val="432790576"/>
      </c:barChart>
      <c:catAx>
        <c:axId val="219774456"/>
        <c:scaling>
          <c:orientation val="minMax"/>
        </c:scaling>
        <c:delete val="0"/>
        <c:axPos val="b"/>
        <c:numFmt formatCode="General" sourceLinked="0"/>
        <c:majorTickMark val="none"/>
        <c:minorTickMark val="none"/>
        <c:tickLblPos val="low"/>
        <c:spPr>
          <a:ln w="12700" cap="flat">
            <a:solidFill>
              <a:srgbClr val="53585F"/>
            </a:solidFill>
            <a:prstDash val="solid"/>
            <a:miter lim="400000"/>
          </a:ln>
        </c:spPr>
        <c:txPr>
          <a:bodyPr rot="0"/>
          <a:lstStyle/>
          <a:p>
            <a:pPr>
              <a:defRPr sz="2200" b="0" i="0" u="none" strike="noStrike">
                <a:solidFill>
                  <a:srgbClr val="000000"/>
                </a:solidFill>
                <a:latin typeface="Aften Screen"/>
              </a:defRPr>
            </a:pPr>
            <a:endParaRPr lang="nb-NO"/>
          </a:p>
        </c:txPr>
        <c:crossAx val="432790576"/>
        <c:crosses val="autoZero"/>
        <c:auto val="1"/>
        <c:lblAlgn val="ctr"/>
        <c:lblOffset val="100"/>
        <c:noMultiLvlLbl val="1"/>
      </c:catAx>
      <c:valAx>
        <c:axId val="432790576"/>
        <c:scaling>
          <c:orientation val="minMax"/>
        </c:scaling>
        <c:delete val="0"/>
        <c:axPos val="l"/>
        <c:majorGridlines>
          <c:spPr>
            <a:ln w="12700" cap="flat">
              <a:solidFill>
                <a:srgbClr val="929292"/>
              </a:solidFill>
              <a:custDash>
                <a:ds d="200000" sp="200000"/>
              </a:custDash>
              <a:miter lim="400000"/>
            </a:ln>
          </c:spPr>
        </c:majorGridlines>
        <c:numFmt formatCode="General" sourceLinked="0"/>
        <c:majorTickMark val="none"/>
        <c:minorTickMark val="none"/>
        <c:tickLblPos val="nextTo"/>
        <c:spPr>
          <a:ln w="12700" cap="flat">
            <a:noFill/>
            <a:prstDash val="solid"/>
            <a:miter lim="400000"/>
          </a:ln>
        </c:spPr>
        <c:txPr>
          <a:bodyPr rot="0"/>
          <a:lstStyle/>
          <a:p>
            <a:pPr>
              <a:defRPr sz="2200" b="0" i="0" u="none" strike="noStrike">
                <a:solidFill>
                  <a:srgbClr val="000000"/>
                </a:solidFill>
                <a:latin typeface="Aften Screen"/>
              </a:defRPr>
            </a:pPr>
            <a:endParaRPr lang="nb-NO"/>
          </a:p>
        </c:txPr>
        <c:crossAx val="219774456"/>
        <c:crosses val="autoZero"/>
        <c:crossBetween val="between"/>
        <c:majorUnit val="25"/>
        <c:minorUnit val="12.5"/>
      </c:valAx>
      <c:spPr>
        <a:noFill/>
        <a:ln w="12700" cap="flat">
          <a:noFill/>
          <a:miter lim="400000"/>
        </a:ln>
        <a:effectLst/>
      </c:spPr>
    </c:plotArea>
    <c:legend>
      <c:legendPos val="t"/>
      <c:layout>
        <c:manualLayout>
          <c:xMode val="edge"/>
          <c:yMode val="edge"/>
          <c:x val="3.6138799999999999E-2"/>
          <c:y val="0"/>
          <c:w val="0.93976499999999996"/>
          <c:h val="7.8007000000000007E-2"/>
        </c:manualLayout>
      </c:layout>
      <c:overlay val="1"/>
      <c:spPr>
        <a:noFill/>
        <a:ln w="12700" cap="flat">
          <a:noFill/>
          <a:miter lim="400000"/>
        </a:ln>
        <a:effectLst/>
      </c:spPr>
      <c:txPr>
        <a:bodyPr rot="0"/>
        <a:lstStyle/>
        <a:p>
          <a:pPr>
            <a:defRPr sz="2200" b="0" i="0" u="none" strike="noStrike">
              <a:solidFill>
                <a:srgbClr val="000000"/>
              </a:solidFill>
              <a:latin typeface="Aften Screen"/>
            </a:defRPr>
          </a:pPr>
          <a:endParaRPr lang="nb-NO"/>
        </a:p>
      </c:txPr>
    </c:legend>
    <c:plotVisOnly val="1"/>
    <c:dispBlanksAs val="gap"/>
    <c:showDLblsOverMax val="1"/>
  </c:chart>
  <c:spPr>
    <a:noFill/>
    <a:ln>
      <a:noFill/>
    </a:ln>
    <a:effectLst/>
  </c:sp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autoTitleDeleted val="1"/>
    <c:plotArea>
      <c:layout>
        <c:manualLayout>
          <c:layoutTarget val="inner"/>
          <c:xMode val="edge"/>
          <c:yMode val="edge"/>
          <c:x val="3.2236399999999998E-2"/>
          <c:y val="6.0683000000000001E-2"/>
          <c:w val="0.96276399999999995"/>
          <c:h val="0.85442899999999999"/>
        </c:manualLayout>
      </c:layout>
      <c:barChart>
        <c:barDir val="col"/>
        <c:grouping val="stacked"/>
        <c:varyColors val="0"/>
        <c:ser>
          <c:idx val="0"/>
          <c:order val="0"/>
          <c:tx>
            <c:strRef>
              <c:f>Sheet1!$A$2</c:f>
              <c:strCache>
                <c:ptCount val="1"/>
                <c:pt idx="0">
                  <c:v>Region 1</c:v>
                </c:pt>
              </c:strCache>
            </c:strRef>
          </c:tx>
          <c:spPr>
            <a:solidFill>
              <a:srgbClr val="FF746F"/>
            </a:solidFill>
            <a:ln w="12700" cap="flat">
              <a:noFill/>
              <a:miter lim="400000"/>
            </a:ln>
            <a:effectLst/>
          </c:spPr>
          <c:invertIfNegative val="0"/>
          <c:cat>
            <c:strRef>
              <c:f>Sheet1!$B$1:$E$1</c:f>
              <c:strCache>
                <c:ptCount val="4"/>
                <c:pt idx="0">
                  <c:v>April</c:v>
                </c:pt>
                <c:pt idx="1">
                  <c:v>May</c:v>
                </c:pt>
                <c:pt idx="2">
                  <c:v>June</c:v>
                </c:pt>
                <c:pt idx="3">
                  <c:v>July</c:v>
                </c:pt>
              </c:strCache>
            </c:strRef>
          </c:cat>
          <c:val>
            <c:numRef>
              <c:f>Sheet1!$B$2:$E$2</c:f>
              <c:numCache>
                <c:formatCode>General</c:formatCode>
                <c:ptCount val="4"/>
                <c:pt idx="0">
                  <c:v>17</c:v>
                </c:pt>
                <c:pt idx="1">
                  <c:v>26</c:v>
                </c:pt>
                <c:pt idx="2">
                  <c:v>53</c:v>
                </c:pt>
                <c:pt idx="3">
                  <c:v>96</c:v>
                </c:pt>
              </c:numCache>
            </c:numRef>
          </c:val>
          <c:extLst>
            <c:ext xmlns:c16="http://schemas.microsoft.com/office/drawing/2014/chart" uri="{C3380CC4-5D6E-409C-BE32-E72D297353CC}">
              <c16:uniqueId val="{00000000-A2E5-449B-910A-C88E43222A1C}"/>
            </c:ext>
          </c:extLst>
        </c:ser>
        <c:ser>
          <c:idx val="1"/>
          <c:order val="1"/>
          <c:tx>
            <c:strRef>
              <c:f>Sheet1!$A$3</c:f>
              <c:strCache>
                <c:ptCount val="1"/>
                <c:pt idx="0">
                  <c:v>Region 2</c:v>
                </c:pt>
              </c:strCache>
            </c:strRef>
          </c:tx>
          <c:spPr>
            <a:solidFill>
              <a:srgbClr val="0080FF"/>
            </a:solidFill>
            <a:ln w="12700" cap="flat">
              <a:noFill/>
              <a:miter lim="400000"/>
            </a:ln>
            <a:effectLst/>
          </c:spPr>
          <c:invertIfNegative val="0"/>
          <c:cat>
            <c:strRef>
              <c:f>Sheet1!$B$1:$E$1</c:f>
              <c:strCache>
                <c:ptCount val="4"/>
                <c:pt idx="0">
                  <c:v>April</c:v>
                </c:pt>
                <c:pt idx="1">
                  <c:v>May</c:v>
                </c:pt>
                <c:pt idx="2">
                  <c:v>June</c:v>
                </c:pt>
                <c:pt idx="3">
                  <c:v>July</c:v>
                </c:pt>
              </c:strCache>
            </c:strRef>
          </c:cat>
          <c:val>
            <c:numRef>
              <c:f>Sheet1!$B$3:$E$3</c:f>
              <c:numCache>
                <c:formatCode>General</c:formatCode>
                <c:ptCount val="4"/>
                <c:pt idx="0">
                  <c:v>55</c:v>
                </c:pt>
                <c:pt idx="1">
                  <c:v>43</c:v>
                </c:pt>
                <c:pt idx="2">
                  <c:v>70</c:v>
                </c:pt>
                <c:pt idx="3">
                  <c:v>58</c:v>
                </c:pt>
              </c:numCache>
            </c:numRef>
          </c:val>
          <c:extLst>
            <c:ext xmlns:c16="http://schemas.microsoft.com/office/drawing/2014/chart" uri="{C3380CC4-5D6E-409C-BE32-E72D297353CC}">
              <c16:uniqueId val="{00000001-A2E5-449B-910A-C88E43222A1C}"/>
            </c:ext>
          </c:extLst>
        </c:ser>
        <c:dLbls>
          <c:showLegendKey val="0"/>
          <c:showVal val="0"/>
          <c:showCatName val="0"/>
          <c:showSerName val="0"/>
          <c:showPercent val="0"/>
          <c:showBubbleSize val="0"/>
        </c:dLbls>
        <c:gapWidth val="140"/>
        <c:overlap val="100"/>
        <c:axId val="432793712"/>
        <c:axId val="432795280"/>
      </c:barChart>
      <c:catAx>
        <c:axId val="432793712"/>
        <c:scaling>
          <c:orientation val="minMax"/>
        </c:scaling>
        <c:delete val="0"/>
        <c:axPos val="b"/>
        <c:numFmt formatCode="General" sourceLinked="0"/>
        <c:majorTickMark val="none"/>
        <c:minorTickMark val="none"/>
        <c:tickLblPos val="low"/>
        <c:spPr>
          <a:ln w="12700" cap="flat">
            <a:solidFill>
              <a:srgbClr val="53585F"/>
            </a:solidFill>
            <a:prstDash val="solid"/>
            <a:miter lim="400000"/>
          </a:ln>
        </c:spPr>
        <c:txPr>
          <a:bodyPr rot="0"/>
          <a:lstStyle/>
          <a:p>
            <a:pPr>
              <a:defRPr sz="2200" b="0" i="0" u="none" strike="noStrike">
                <a:solidFill>
                  <a:srgbClr val="000000"/>
                </a:solidFill>
                <a:latin typeface="Aften Screen"/>
              </a:defRPr>
            </a:pPr>
            <a:endParaRPr lang="nb-NO"/>
          </a:p>
        </c:txPr>
        <c:crossAx val="432795280"/>
        <c:crosses val="autoZero"/>
        <c:auto val="1"/>
        <c:lblAlgn val="ctr"/>
        <c:lblOffset val="100"/>
        <c:noMultiLvlLbl val="1"/>
      </c:catAx>
      <c:valAx>
        <c:axId val="432795280"/>
        <c:scaling>
          <c:orientation val="minMax"/>
        </c:scaling>
        <c:delete val="0"/>
        <c:axPos val="l"/>
        <c:majorGridlines>
          <c:spPr>
            <a:ln w="12700" cap="flat">
              <a:solidFill>
                <a:srgbClr val="929292"/>
              </a:solidFill>
              <a:custDash>
                <a:ds d="200000" sp="200000"/>
              </a:custDash>
              <a:miter lim="400000"/>
            </a:ln>
          </c:spPr>
        </c:majorGridlines>
        <c:numFmt formatCode="General" sourceLinked="0"/>
        <c:majorTickMark val="none"/>
        <c:minorTickMark val="none"/>
        <c:tickLblPos val="nextTo"/>
        <c:spPr>
          <a:ln w="12700" cap="flat">
            <a:noFill/>
            <a:prstDash val="solid"/>
            <a:miter lim="400000"/>
          </a:ln>
        </c:spPr>
        <c:txPr>
          <a:bodyPr rot="0"/>
          <a:lstStyle/>
          <a:p>
            <a:pPr>
              <a:defRPr sz="2200" b="0" i="0" u="none" strike="noStrike">
                <a:solidFill>
                  <a:srgbClr val="000000"/>
                </a:solidFill>
                <a:latin typeface="Aften Screen"/>
              </a:defRPr>
            </a:pPr>
            <a:endParaRPr lang="nb-NO"/>
          </a:p>
        </c:txPr>
        <c:crossAx val="432793712"/>
        <c:crosses val="autoZero"/>
        <c:crossBetween val="between"/>
        <c:majorUnit val="40"/>
        <c:minorUnit val="20"/>
      </c:valAx>
      <c:spPr>
        <a:noFill/>
        <a:ln w="12700" cap="flat">
          <a:noFill/>
          <a:miter lim="400000"/>
        </a:ln>
        <a:effectLst/>
      </c:spPr>
    </c:plotArea>
    <c:legend>
      <c:legendPos val="t"/>
      <c:layout>
        <c:manualLayout>
          <c:xMode val="edge"/>
          <c:yMode val="edge"/>
          <c:x val="3.6007900000000002E-2"/>
          <c:y val="0"/>
          <c:w val="0.93962699999999999"/>
          <c:h val="7.8007000000000007E-2"/>
        </c:manualLayout>
      </c:layout>
      <c:overlay val="1"/>
      <c:spPr>
        <a:noFill/>
        <a:ln w="12700" cap="flat">
          <a:noFill/>
          <a:miter lim="400000"/>
        </a:ln>
        <a:effectLst/>
      </c:spPr>
      <c:txPr>
        <a:bodyPr rot="0"/>
        <a:lstStyle/>
        <a:p>
          <a:pPr>
            <a:defRPr sz="2200" b="0" i="0" u="none" strike="noStrike">
              <a:solidFill>
                <a:srgbClr val="000000"/>
              </a:solidFill>
              <a:latin typeface="Aften Screen"/>
            </a:defRPr>
          </a:pPr>
          <a:endParaRPr lang="nb-NO"/>
        </a:p>
      </c:txPr>
    </c:legend>
    <c:plotVisOnly val="1"/>
    <c:dispBlanksAs val="gap"/>
    <c:showDLblsOverMax val="1"/>
  </c:chart>
  <c:spPr>
    <a:noFill/>
    <a:ln>
      <a:noFill/>
    </a:ln>
    <a:effectLst/>
  </c:sp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autoTitleDeleted val="1"/>
    <c:plotArea>
      <c:layout>
        <c:manualLayout>
          <c:layoutTarget val="inner"/>
          <c:xMode val="edge"/>
          <c:yMode val="edge"/>
          <c:x val="3.8380600000000001E-2"/>
          <c:y val="5.90269E-2"/>
          <c:w val="0.95097500000000001"/>
          <c:h val="0.85678799999999999"/>
        </c:manualLayout>
      </c:layout>
      <c:barChart>
        <c:barDir val="bar"/>
        <c:grouping val="clustered"/>
        <c:varyColors val="0"/>
        <c:ser>
          <c:idx val="0"/>
          <c:order val="0"/>
          <c:tx>
            <c:strRef>
              <c:f>Sheet1!$A$2</c:f>
              <c:strCache>
                <c:ptCount val="1"/>
                <c:pt idx="0">
                  <c:v>Region 1</c:v>
                </c:pt>
              </c:strCache>
            </c:strRef>
          </c:tx>
          <c:spPr>
            <a:solidFill>
              <a:srgbClr val="FF746F"/>
            </a:solidFill>
            <a:ln w="12700" cap="flat">
              <a:noFill/>
              <a:miter lim="400000"/>
            </a:ln>
            <a:effectLst/>
          </c:spPr>
          <c:invertIfNegative val="0"/>
          <c:cat>
            <c:strRef>
              <c:f>Sheet1!$B$1:$E$1</c:f>
              <c:strCache>
                <c:ptCount val="4"/>
                <c:pt idx="0">
                  <c:v>April</c:v>
                </c:pt>
                <c:pt idx="1">
                  <c:v>May</c:v>
                </c:pt>
                <c:pt idx="2">
                  <c:v>June</c:v>
                </c:pt>
                <c:pt idx="3">
                  <c:v>July</c:v>
                </c:pt>
              </c:strCache>
            </c:strRef>
          </c:cat>
          <c:val>
            <c:numRef>
              <c:f>Sheet1!$B$2:$E$2</c:f>
              <c:numCache>
                <c:formatCode>General</c:formatCode>
                <c:ptCount val="4"/>
                <c:pt idx="0">
                  <c:v>17</c:v>
                </c:pt>
                <c:pt idx="1">
                  <c:v>26</c:v>
                </c:pt>
                <c:pt idx="2">
                  <c:v>53</c:v>
                </c:pt>
                <c:pt idx="3">
                  <c:v>96</c:v>
                </c:pt>
              </c:numCache>
            </c:numRef>
          </c:val>
          <c:extLst>
            <c:ext xmlns:c16="http://schemas.microsoft.com/office/drawing/2014/chart" uri="{C3380CC4-5D6E-409C-BE32-E72D297353CC}">
              <c16:uniqueId val="{00000000-4EBF-44DC-B815-EE92FBBBAE0A}"/>
            </c:ext>
          </c:extLst>
        </c:ser>
        <c:ser>
          <c:idx val="1"/>
          <c:order val="1"/>
          <c:tx>
            <c:strRef>
              <c:f>Sheet1!$A$3</c:f>
              <c:strCache>
                <c:ptCount val="1"/>
                <c:pt idx="0">
                  <c:v>Region 2</c:v>
                </c:pt>
              </c:strCache>
            </c:strRef>
          </c:tx>
          <c:spPr>
            <a:solidFill>
              <a:srgbClr val="0080FF"/>
            </a:solidFill>
            <a:ln w="12700" cap="flat">
              <a:noFill/>
              <a:miter lim="400000"/>
            </a:ln>
            <a:effectLst/>
          </c:spPr>
          <c:invertIfNegative val="0"/>
          <c:cat>
            <c:strRef>
              <c:f>Sheet1!$B$1:$E$1</c:f>
              <c:strCache>
                <c:ptCount val="4"/>
                <c:pt idx="0">
                  <c:v>April</c:v>
                </c:pt>
                <c:pt idx="1">
                  <c:v>May</c:v>
                </c:pt>
                <c:pt idx="2">
                  <c:v>June</c:v>
                </c:pt>
                <c:pt idx="3">
                  <c:v>July</c:v>
                </c:pt>
              </c:strCache>
            </c:strRef>
          </c:cat>
          <c:val>
            <c:numRef>
              <c:f>Sheet1!$B$3:$E$3</c:f>
              <c:numCache>
                <c:formatCode>General</c:formatCode>
                <c:ptCount val="4"/>
                <c:pt idx="0">
                  <c:v>55</c:v>
                </c:pt>
                <c:pt idx="1">
                  <c:v>43</c:v>
                </c:pt>
                <c:pt idx="2">
                  <c:v>70</c:v>
                </c:pt>
                <c:pt idx="3">
                  <c:v>58</c:v>
                </c:pt>
              </c:numCache>
            </c:numRef>
          </c:val>
          <c:extLst>
            <c:ext xmlns:c16="http://schemas.microsoft.com/office/drawing/2014/chart" uri="{C3380CC4-5D6E-409C-BE32-E72D297353CC}">
              <c16:uniqueId val="{00000001-4EBF-44DC-B815-EE92FBBBAE0A}"/>
            </c:ext>
          </c:extLst>
        </c:ser>
        <c:dLbls>
          <c:showLegendKey val="0"/>
          <c:showVal val="0"/>
          <c:showCatName val="0"/>
          <c:showSerName val="0"/>
          <c:showPercent val="0"/>
          <c:showBubbleSize val="0"/>
        </c:dLbls>
        <c:gapWidth val="140"/>
        <c:overlap val="-10"/>
        <c:axId val="432790968"/>
        <c:axId val="432792928"/>
      </c:barChart>
      <c:catAx>
        <c:axId val="432790968"/>
        <c:scaling>
          <c:orientation val="maxMin"/>
        </c:scaling>
        <c:delete val="0"/>
        <c:axPos val="l"/>
        <c:numFmt formatCode="General" sourceLinked="0"/>
        <c:majorTickMark val="none"/>
        <c:minorTickMark val="none"/>
        <c:tickLblPos val="nextTo"/>
        <c:spPr>
          <a:ln w="12700" cap="flat">
            <a:solidFill>
              <a:srgbClr val="53585F"/>
            </a:solidFill>
            <a:prstDash val="solid"/>
            <a:miter lim="400000"/>
          </a:ln>
        </c:spPr>
        <c:txPr>
          <a:bodyPr rot="0"/>
          <a:lstStyle/>
          <a:p>
            <a:pPr>
              <a:defRPr sz="2200" b="0" i="0" u="none" strike="noStrike">
                <a:solidFill>
                  <a:srgbClr val="000000"/>
                </a:solidFill>
                <a:latin typeface="Aften Screen"/>
              </a:defRPr>
            </a:pPr>
            <a:endParaRPr lang="nb-NO"/>
          </a:p>
        </c:txPr>
        <c:crossAx val="432792928"/>
        <c:crosses val="autoZero"/>
        <c:auto val="1"/>
        <c:lblAlgn val="ctr"/>
        <c:lblOffset val="100"/>
        <c:noMultiLvlLbl val="1"/>
      </c:catAx>
      <c:valAx>
        <c:axId val="432792928"/>
        <c:scaling>
          <c:orientation val="minMax"/>
        </c:scaling>
        <c:delete val="0"/>
        <c:axPos val="t"/>
        <c:majorGridlines>
          <c:spPr>
            <a:ln w="12700" cap="flat">
              <a:solidFill>
                <a:srgbClr val="929292"/>
              </a:solidFill>
              <a:custDash>
                <a:ds d="200000" sp="200000"/>
              </a:custDash>
              <a:miter lim="400000"/>
            </a:ln>
          </c:spPr>
        </c:majorGridlines>
        <c:numFmt formatCode="General" sourceLinked="0"/>
        <c:majorTickMark val="none"/>
        <c:minorTickMark val="none"/>
        <c:tickLblPos val="high"/>
        <c:spPr>
          <a:ln w="12700" cap="flat">
            <a:noFill/>
            <a:prstDash val="solid"/>
            <a:miter lim="400000"/>
          </a:ln>
        </c:spPr>
        <c:txPr>
          <a:bodyPr rot="0"/>
          <a:lstStyle/>
          <a:p>
            <a:pPr>
              <a:defRPr sz="2200" b="0" i="0" u="none" strike="noStrike">
                <a:solidFill>
                  <a:srgbClr val="000000"/>
                </a:solidFill>
                <a:latin typeface="Aften Screen"/>
              </a:defRPr>
            </a:pPr>
            <a:endParaRPr lang="nb-NO"/>
          </a:p>
        </c:txPr>
        <c:crossAx val="432790968"/>
        <c:crosses val="autoZero"/>
        <c:crossBetween val="between"/>
        <c:majorUnit val="25"/>
        <c:minorUnit val="12.5"/>
      </c:valAx>
      <c:spPr>
        <a:noFill/>
        <a:ln w="12700" cap="flat">
          <a:noFill/>
          <a:miter lim="400000"/>
        </a:ln>
        <a:effectLst/>
      </c:spPr>
    </c:plotArea>
    <c:legend>
      <c:legendPos val="t"/>
      <c:layout>
        <c:manualLayout>
          <c:xMode val="edge"/>
          <c:yMode val="edge"/>
          <c:x val="4.1280999999999998E-2"/>
          <c:y val="0"/>
          <c:w val="0.94517399999999996"/>
          <c:h val="7.81004E-2"/>
        </c:manualLayout>
      </c:layout>
      <c:overlay val="1"/>
      <c:spPr>
        <a:noFill/>
        <a:ln w="12700" cap="flat">
          <a:noFill/>
          <a:miter lim="400000"/>
        </a:ln>
        <a:effectLst/>
      </c:spPr>
      <c:txPr>
        <a:bodyPr rot="0"/>
        <a:lstStyle/>
        <a:p>
          <a:pPr>
            <a:defRPr sz="2200" b="0" i="0" u="none" strike="noStrike">
              <a:solidFill>
                <a:srgbClr val="000000"/>
              </a:solidFill>
              <a:latin typeface="Aften Screen"/>
            </a:defRPr>
          </a:pPr>
          <a:endParaRPr lang="nb-NO"/>
        </a:p>
      </c:txPr>
    </c:legend>
    <c:plotVisOnly val="1"/>
    <c:dispBlanksAs val="gap"/>
    <c:showDLblsOverMax val="1"/>
  </c:chart>
  <c:spPr>
    <a:noFill/>
    <a:ln>
      <a:noFill/>
    </a:ln>
    <a:effectLst/>
  </c:sp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autoTitleDeleted val="1"/>
    <c:plotArea>
      <c:layout>
        <c:manualLayout>
          <c:layoutTarget val="inner"/>
          <c:xMode val="edge"/>
          <c:yMode val="edge"/>
          <c:x val="3.8380600000000001E-2"/>
          <c:y val="6.0293899999999997E-2"/>
          <c:w val="0.95116999999999996"/>
          <c:h val="0.85561699999999996"/>
        </c:manualLayout>
      </c:layout>
      <c:barChart>
        <c:barDir val="bar"/>
        <c:grouping val="stacked"/>
        <c:varyColors val="0"/>
        <c:ser>
          <c:idx val="0"/>
          <c:order val="0"/>
          <c:tx>
            <c:strRef>
              <c:f>Sheet1!$A$2</c:f>
              <c:strCache>
                <c:ptCount val="1"/>
                <c:pt idx="0">
                  <c:v>Region 1</c:v>
                </c:pt>
              </c:strCache>
            </c:strRef>
          </c:tx>
          <c:spPr>
            <a:solidFill>
              <a:srgbClr val="FF746F"/>
            </a:solidFill>
            <a:ln w="12700" cap="flat">
              <a:noFill/>
              <a:miter lim="400000"/>
            </a:ln>
            <a:effectLst/>
          </c:spPr>
          <c:invertIfNegative val="0"/>
          <c:cat>
            <c:strRef>
              <c:f>Sheet1!$B$1:$E$1</c:f>
              <c:strCache>
                <c:ptCount val="4"/>
                <c:pt idx="0">
                  <c:v>April</c:v>
                </c:pt>
                <c:pt idx="1">
                  <c:v>May</c:v>
                </c:pt>
                <c:pt idx="2">
                  <c:v>June</c:v>
                </c:pt>
                <c:pt idx="3">
                  <c:v>July</c:v>
                </c:pt>
              </c:strCache>
            </c:strRef>
          </c:cat>
          <c:val>
            <c:numRef>
              <c:f>Sheet1!$B$2:$E$2</c:f>
              <c:numCache>
                <c:formatCode>General</c:formatCode>
                <c:ptCount val="4"/>
                <c:pt idx="0">
                  <c:v>17</c:v>
                </c:pt>
                <c:pt idx="1">
                  <c:v>26</c:v>
                </c:pt>
                <c:pt idx="2">
                  <c:v>53</c:v>
                </c:pt>
                <c:pt idx="3">
                  <c:v>96</c:v>
                </c:pt>
              </c:numCache>
            </c:numRef>
          </c:val>
          <c:extLst>
            <c:ext xmlns:c16="http://schemas.microsoft.com/office/drawing/2014/chart" uri="{C3380CC4-5D6E-409C-BE32-E72D297353CC}">
              <c16:uniqueId val="{00000000-89F4-411C-B194-4799B87190EF}"/>
            </c:ext>
          </c:extLst>
        </c:ser>
        <c:ser>
          <c:idx val="1"/>
          <c:order val="1"/>
          <c:tx>
            <c:strRef>
              <c:f>Sheet1!$A$3</c:f>
              <c:strCache>
                <c:ptCount val="1"/>
                <c:pt idx="0">
                  <c:v>Region 2</c:v>
                </c:pt>
              </c:strCache>
            </c:strRef>
          </c:tx>
          <c:spPr>
            <a:solidFill>
              <a:srgbClr val="0080FF"/>
            </a:solidFill>
            <a:ln w="12700" cap="flat">
              <a:noFill/>
              <a:miter lim="400000"/>
            </a:ln>
            <a:effectLst/>
          </c:spPr>
          <c:invertIfNegative val="0"/>
          <c:cat>
            <c:strRef>
              <c:f>Sheet1!$B$1:$E$1</c:f>
              <c:strCache>
                <c:ptCount val="4"/>
                <c:pt idx="0">
                  <c:v>April</c:v>
                </c:pt>
                <c:pt idx="1">
                  <c:v>May</c:v>
                </c:pt>
                <c:pt idx="2">
                  <c:v>June</c:v>
                </c:pt>
                <c:pt idx="3">
                  <c:v>July</c:v>
                </c:pt>
              </c:strCache>
            </c:strRef>
          </c:cat>
          <c:val>
            <c:numRef>
              <c:f>Sheet1!$B$3:$E$3</c:f>
              <c:numCache>
                <c:formatCode>General</c:formatCode>
                <c:ptCount val="4"/>
                <c:pt idx="0">
                  <c:v>55</c:v>
                </c:pt>
                <c:pt idx="1">
                  <c:v>43</c:v>
                </c:pt>
                <c:pt idx="2">
                  <c:v>70</c:v>
                </c:pt>
                <c:pt idx="3">
                  <c:v>58</c:v>
                </c:pt>
              </c:numCache>
            </c:numRef>
          </c:val>
          <c:extLst>
            <c:ext xmlns:c16="http://schemas.microsoft.com/office/drawing/2014/chart" uri="{C3380CC4-5D6E-409C-BE32-E72D297353CC}">
              <c16:uniqueId val="{00000001-89F4-411C-B194-4799B87190EF}"/>
            </c:ext>
          </c:extLst>
        </c:ser>
        <c:dLbls>
          <c:showLegendKey val="0"/>
          <c:showVal val="0"/>
          <c:showCatName val="0"/>
          <c:showSerName val="0"/>
          <c:showPercent val="0"/>
          <c:showBubbleSize val="0"/>
        </c:dLbls>
        <c:gapWidth val="140"/>
        <c:overlap val="100"/>
        <c:axId val="432791752"/>
        <c:axId val="432792536"/>
      </c:barChart>
      <c:catAx>
        <c:axId val="432791752"/>
        <c:scaling>
          <c:orientation val="maxMin"/>
        </c:scaling>
        <c:delete val="0"/>
        <c:axPos val="l"/>
        <c:numFmt formatCode="General" sourceLinked="0"/>
        <c:majorTickMark val="none"/>
        <c:minorTickMark val="none"/>
        <c:tickLblPos val="nextTo"/>
        <c:spPr>
          <a:ln w="12700" cap="flat">
            <a:solidFill>
              <a:srgbClr val="53585F"/>
            </a:solidFill>
            <a:prstDash val="solid"/>
            <a:miter lim="400000"/>
          </a:ln>
        </c:spPr>
        <c:txPr>
          <a:bodyPr rot="0"/>
          <a:lstStyle/>
          <a:p>
            <a:pPr>
              <a:defRPr sz="2200" b="0" i="0" u="none" strike="noStrike">
                <a:solidFill>
                  <a:srgbClr val="000000"/>
                </a:solidFill>
                <a:latin typeface="Aften Screen"/>
              </a:defRPr>
            </a:pPr>
            <a:endParaRPr lang="nb-NO"/>
          </a:p>
        </c:txPr>
        <c:crossAx val="432792536"/>
        <c:crosses val="autoZero"/>
        <c:auto val="1"/>
        <c:lblAlgn val="ctr"/>
        <c:lblOffset val="100"/>
        <c:noMultiLvlLbl val="1"/>
      </c:catAx>
      <c:valAx>
        <c:axId val="432792536"/>
        <c:scaling>
          <c:orientation val="minMax"/>
        </c:scaling>
        <c:delete val="0"/>
        <c:axPos val="t"/>
        <c:majorGridlines>
          <c:spPr>
            <a:ln w="12700" cap="flat">
              <a:solidFill>
                <a:srgbClr val="929292"/>
              </a:solidFill>
              <a:custDash>
                <a:ds d="200000" sp="200000"/>
              </a:custDash>
              <a:miter lim="400000"/>
            </a:ln>
          </c:spPr>
        </c:majorGridlines>
        <c:numFmt formatCode="General" sourceLinked="0"/>
        <c:majorTickMark val="none"/>
        <c:minorTickMark val="none"/>
        <c:tickLblPos val="high"/>
        <c:spPr>
          <a:ln w="12700" cap="flat">
            <a:noFill/>
            <a:prstDash val="solid"/>
            <a:miter lim="400000"/>
          </a:ln>
        </c:spPr>
        <c:txPr>
          <a:bodyPr rot="0"/>
          <a:lstStyle/>
          <a:p>
            <a:pPr>
              <a:defRPr sz="2200" b="0" i="0" u="none" strike="noStrike">
                <a:solidFill>
                  <a:srgbClr val="000000"/>
                </a:solidFill>
                <a:latin typeface="Aften Screen"/>
              </a:defRPr>
            </a:pPr>
            <a:endParaRPr lang="nb-NO"/>
          </a:p>
        </c:txPr>
        <c:crossAx val="432791752"/>
        <c:crosses val="autoZero"/>
        <c:crossBetween val="between"/>
        <c:majorUnit val="40"/>
        <c:minorUnit val="20"/>
      </c:valAx>
      <c:spPr>
        <a:noFill/>
        <a:ln w="12700" cap="flat">
          <a:noFill/>
          <a:miter lim="400000"/>
        </a:ln>
        <a:effectLst/>
      </c:spPr>
    </c:plotArea>
    <c:legend>
      <c:legendPos val="t"/>
      <c:layout>
        <c:manualLayout>
          <c:xMode val="edge"/>
          <c:yMode val="edge"/>
          <c:x val="3.1471100000000002E-2"/>
          <c:y val="0"/>
          <c:w val="0.94517399999999996"/>
          <c:h val="7.8028899999999998E-2"/>
        </c:manualLayout>
      </c:layout>
      <c:overlay val="1"/>
      <c:spPr>
        <a:noFill/>
        <a:ln w="12700" cap="flat">
          <a:noFill/>
          <a:miter lim="400000"/>
        </a:ln>
        <a:effectLst/>
      </c:spPr>
      <c:txPr>
        <a:bodyPr rot="0"/>
        <a:lstStyle/>
        <a:p>
          <a:pPr>
            <a:defRPr sz="2200" b="0" i="0" u="none" strike="noStrike">
              <a:solidFill>
                <a:srgbClr val="000000"/>
              </a:solidFill>
              <a:latin typeface="Aften Screen"/>
            </a:defRPr>
          </a:pPr>
          <a:endParaRPr lang="nb-NO"/>
        </a:p>
      </c:txPr>
    </c:legend>
    <c:plotVisOnly val="1"/>
    <c:dispBlanksAs val="gap"/>
    <c:showDLblsOverMax val="1"/>
  </c:chart>
  <c:spPr>
    <a:noFill/>
    <a:ln>
      <a:noFill/>
    </a:ln>
    <a:effectLst/>
  </c:sp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autoTitleDeleted val="1"/>
    <c:plotArea>
      <c:layout>
        <c:manualLayout>
          <c:layoutTarget val="inner"/>
          <c:xMode val="edge"/>
          <c:yMode val="edge"/>
          <c:x val="3.2057799999999997E-2"/>
          <c:y val="6.0677599999999998E-2"/>
          <c:w val="0.95647800000000005"/>
          <c:h val="0.85443500000000006"/>
        </c:manualLayout>
      </c:layout>
      <c:lineChart>
        <c:grouping val="standard"/>
        <c:varyColors val="0"/>
        <c:ser>
          <c:idx val="0"/>
          <c:order val="0"/>
          <c:tx>
            <c:strRef>
              <c:f>Sheet1!$A$2</c:f>
              <c:strCache>
                <c:ptCount val="1"/>
                <c:pt idx="0">
                  <c:v>Region 1</c:v>
                </c:pt>
              </c:strCache>
            </c:strRef>
          </c:tx>
          <c:spPr>
            <a:ln w="76200" cap="flat">
              <a:solidFill>
                <a:srgbClr val="FF746F"/>
              </a:solidFill>
              <a:prstDash val="solid"/>
              <a:miter lim="400000"/>
            </a:ln>
            <a:effectLst/>
          </c:spPr>
          <c:marker>
            <c:symbol val="circle"/>
            <c:size val="14"/>
            <c:spPr>
              <a:solidFill>
                <a:srgbClr val="FF746F"/>
              </a:solidFill>
              <a:ln w="76200" cap="flat">
                <a:solidFill>
                  <a:srgbClr val="FF746F"/>
                </a:solidFill>
                <a:prstDash val="solid"/>
                <a:miter lim="400000"/>
              </a:ln>
              <a:effectLst/>
            </c:spPr>
          </c:marker>
          <c:cat>
            <c:strRef>
              <c:f>Sheet1!$B$1:$E$1</c:f>
              <c:strCache>
                <c:ptCount val="4"/>
                <c:pt idx="0">
                  <c:v>April</c:v>
                </c:pt>
                <c:pt idx="1">
                  <c:v>May</c:v>
                </c:pt>
                <c:pt idx="2">
                  <c:v>June</c:v>
                </c:pt>
                <c:pt idx="3">
                  <c:v>July</c:v>
                </c:pt>
              </c:strCache>
            </c:strRef>
          </c:cat>
          <c:val>
            <c:numRef>
              <c:f>Sheet1!$B$2:$E$2</c:f>
              <c:numCache>
                <c:formatCode>General</c:formatCode>
                <c:ptCount val="4"/>
                <c:pt idx="0">
                  <c:v>17</c:v>
                </c:pt>
                <c:pt idx="1">
                  <c:v>26</c:v>
                </c:pt>
                <c:pt idx="2">
                  <c:v>53</c:v>
                </c:pt>
                <c:pt idx="3">
                  <c:v>96</c:v>
                </c:pt>
              </c:numCache>
            </c:numRef>
          </c:val>
          <c:smooth val="0"/>
          <c:extLst>
            <c:ext xmlns:c16="http://schemas.microsoft.com/office/drawing/2014/chart" uri="{C3380CC4-5D6E-409C-BE32-E72D297353CC}">
              <c16:uniqueId val="{00000000-3B4E-4D97-A270-DAB5F88545E7}"/>
            </c:ext>
          </c:extLst>
        </c:ser>
        <c:ser>
          <c:idx val="1"/>
          <c:order val="1"/>
          <c:tx>
            <c:strRef>
              <c:f>Sheet1!$A$3</c:f>
              <c:strCache>
                <c:ptCount val="1"/>
                <c:pt idx="0">
                  <c:v>Region 2</c:v>
                </c:pt>
              </c:strCache>
            </c:strRef>
          </c:tx>
          <c:spPr>
            <a:ln w="76200" cap="flat">
              <a:solidFill>
                <a:srgbClr val="0080FF"/>
              </a:solidFill>
              <a:prstDash val="solid"/>
              <a:miter lim="400000"/>
            </a:ln>
            <a:effectLst/>
          </c:spPr>
          <c:marker>
            <c:symbol val="circle"/>
            <c:size val="14"/>
            <c:spPr>
              <a:solidFill>
                <a:srgbClr val="0080FF"/>
              </a:solidFill>
              <a:ln w="76200" cap="flat">
                <a:solidFill>
                  <a:srgbClr val="0080FF"/>
                </a:solidFill>
                <a:prstDash val="solid"/>
                <a:miter lim="400000"/>
              </a:ln>
              <a:effectLst/>
            </c:spPr>
          </c:marker>
          <c:cat>
            <c:strRef>
              <c:f>Sheet1!$B$1:$E$1</c:f>
              <c:strCache>
                <c:ptCount val="4"/>
                <c:pt idx="0">
                  <c:v>April</c:v>
                </c:pt>
                <c:pt idx="1">
                  <c:v>May</c:v>
                </c:pt>
                <c:pt idx="2">
                  <c:v>June</c:v>
                </c:pt>
                <c:pt idx="3">
                  <c:v>July</c:v>
                </c:pt>
              </c:strCache>
            </c:strRef>
          </c:cat>
          <c:val>
            <c:numRef>
              <c:f>Sheet1!$B$3:$E$3</c:f>
              <c:numCache>
                <c:formatCode>General</c:formatCode>
                <c:ptCount val="4"/>
                <c:pt idx="0">
                  <c:v>55</c:v>
                </c:pt>
                <c:pt idx="1">
                  <c:v>43</c:v>
                </c:pt>
                <c:pt idx="2">
                  <c:v>70</c:v>
                </c:pt>
                <c:pt idx="3">
                  <c:v>58</c:v>
                </c:pt>
              </c:numCache>
            </c:numRef>
          </c:val>
          <c:smooth val="0"/>
          <c:extLst>
            <c:ext xmlns:c16="http://schemas.microsoft.com/office/drawing/2014/chart" uri="{C3380CC4-5D6E-409C-BE32-E72D297353CC}">
              <c16:uniqueId val="{00000001-3B4E-4D97-A270-DAB5F88545E7}"/>
            </c:ext>
          </c:extLst>
        </c:ser>
        <c:ser>
          <c:idx val="2"/>
          <c:order val="2"/>
          <c:tx>
            <c:strRef>
              <c:f>Sheet1!$A$4</c:f>
              <c:strCache>
                <c:ptCount val="1"/>
                <c:pt idx="0">
                  <c:v>Region 6</c:v>
                </c:pt>
              </c:strCache>
            </c:strRef>
          </c:tx>
          <c:spPr>
            <a:ln w="76200" cap="flat">
              <a:solidFill>
                <a:srgbClr val="39E1D7"/>
              </a:solidFill>
              <a:prstDash val="solid"/>
              <a:miter lim="400000"/>
            </a:ln>
            <a:effectLst/>
          </c:spPr>
          <c:marker>
            <c:symbol val="circle"/>
            <c:size val="14"/>
            <c:spPr>
              <a:solidFill>
                <a:srgbClr val="39E1D7"/>
              </a:solidFill>
              <a:ln w="76200" cap="flat">
                <a:solidFill>
                  <a:srgbClr val="39E1D7"/>
                </a:solidFill>
                <a:prstDash val="solid"/>
                <a:miter lim="400000"/>
              </a:ln>
              <a:effectLst/>
            </c:spPr>
          </c:marker>
          <c:cat>
            <c:strRef>
              <c:f>Sheet1!$B$1:$E$1</c:f>
              <c:strCache>
                <c:ptCount val="4"/>
                <c:pt idx="0">
                  <c:v>April</c:v>
                </c:pt>
                <c:pt idx="1">
                  <c:v>May</c:v>
                </c:pt>
                <c:pt idx="2">
                  <c:v>June</c:v>
                </c:pt>
                <c:pt idx="3">
                  <c:v>July</c:v>
                </c:pt>
              </c:strCache>
            </c:strRef>
          </c:cat>
          <c:val>
            <c:numRef>
              <c:f>Sheet1!$B$4:$E$4</c:f>
              <c:numCache>
                <c:formatCode>General</c:formatCode>
                <c:ptCount val="4"/>
                <c:pt idx="0">
                  <c:v>43</c:v>
                </c:pt>
                <c:pt idx="1">
                  <c:v>32</c:v>
                </c:pt>
                <c:pt idx="2">
                  <c:v>32</c:v>
                </c:pt>
                <c:pt idx="3">
                  <c:v>23</c:v>
                </c:pt>
              </c:numCache>
            </c:numRef>
          </c:val>
          <c:smooth val="0"/>
          <c:extLst>
            <c:ext xmlns:c16="http://schemas.microsoft.com/office/drawing/2014/chart" uri="{C3380CC4-5D6E-409C-BE32-E72D297353CC}">
              <c16:uniqueId val="{00000002-3B4E-4D97-A270-DAB5F88545E7}"/>
            </c:ext>
          </c:extLst>
        </c:ser>
        <c:dLbls>
          <c:showLegendKey val="0"/>
          <c:showVal val="0"/>
          <c:showCatName val="0"/>
          <c:showSerName val="0"/>
          <c:showPercent val="0"/>
          <c:showBubbleSize val="0"/>
        </c:dLbls>
        <c:marker val="1"/>
        <c:smooth val="0"/>
        <c:axId val="432794888"/>
        <c:axId val="432788224"/>
      </c:lineChart>
      <c:catAx>
        <c:axId val="432794888"/>
        <c:scaling>
          <c:orientation val="minMax"/>
        </c:scaling>
        <c:delete val="0"/>
        <c:axPos val="b"/>
        <c:numFmt formatCode="General" sourceLinked="0"/>
        <c:majorTickMark val="none"/>
        <c:minorTickMark val="none"/>
        <c:tickLblPos val="low"/>
        <c:spPr>
          <a:ln w="12700" cap="flat">
            <a:solidFill>
              <a:srgbClr val="53585F"/>
            </a:solidFill>
            <a:prstDash val="solid"/>
            <a:miter lim="400000"/>
          </a:ln>
        </c:spPr>
        <c:txPr>
          <a:bodyPr rot="0"/>
          <a:lstStyle/>
          <a:p>
            <a:pPr>
              <a:defRPr sz="2200" b="0" i="0" u="none" strike="noStrike">
                <a:solidFill>
                  <a:srgbClr val="000000"/>
                </a:solidFill>
                <a:latin typeface="Aften Screen"/>
              </a:defRPr>
            </a:pPr>
            <a:endParaRPr lang="nb-NO"/>
          </a:p>
        </c:txPr>
        <c:crossAx val="432788224"/>
        <c:crosses val="autoZero"/>
        <c:auto val="1"/>
        <c:lblAlgn val="ctr"/>
        <c:lblOffset val="100"/>
        <c:noMultiLvlLbl val="1"/>
      </c:catAx>
      <c:valAx>
        <c:axId val="432788224"/>
        <c:scaling>
          <c:orientation val="minMax"/>
        </c:scaling>
        <c:delete val="0"/>
        <c:axPos val="l"/>
        <c:majorGridlines>
          <c:spPr>
            <a:ln w="12700" cap="flat">
              <a:solidFill>
                <a:srgbClr val="929292"/>
              </a:solidFill>
              <a:custDash>
                <a:ds d="200000" sp="200000"/>
              </a:custDash>
              <a:miter lim="400000"/>
            </a:ln>
          </c:spPr>
        </c:majorGridlines>
        <c:numFmt formatCode="General" sourceLinked="0"/>
        <c:majorTickMark val="none"/>
        <c:minorTickMark val="none"/>
        <c:tickLblPos val="nextTo"/>
        <c:spPr>
          <a:ln w="12700" cap="flat">
            <a:noFill/>
            <a:prstDash val="solid"/>
            <a:miter lim="400000"/>
          </a:ln>
        </c:spPr>
        <c:txPr>
          <a:bodyPr rot="0"/>
          <a:lstStyle/>
          <a:p>
            <a:pPr>
              <a:defRPr sz="2200" b="0" i="0" u="none" strike="noStrike">
                <a:solidFill>
                  <a:srgbClr val="000000"/>
                </a:solidFill>
                <a:latin typeface="Aften Screen"/>
              </a:defRPr>
            </a:pPr>
            <a:endParaRPr lang="nb-NO"/>
          </a:p>
        </c:txPr>
        <c:crossAx val="432794888"/>
        <c:crosses val="autoZero"/>
        <c:crossBetween val="midCat"/>
        <c:majorUnit val="25"/>
        <c:minorUnit val="12.5"/>
      </c:valAx>
      <c:spPr>
        <a:noFill/>
        <a:ln w="12700" cap="flat">
          <a:noFill/>
          <a:miter lim="400000"/>
        </a:ln>
        <a:effectLst/>
      </c:spPr>
    </c:plotArea>
    <c:legend>
      <c:legendPos val="t"/>
      <c:layout>
        <c:manualLayout>
          <c:xMode val="edge"/>
          <c:yMode val="edge"/>
          <c:x val="2.7802E-2"/>
          <c:y val="0"/>
          <c:w val="0.94517399999999996"/>
          <c:h val="7.8006699999999998E-2"/>
        </c:manualLayout>
      </c:layout>
      <c:overlay val="1"/>
      <c:spPr>
        <a:noFill/>
        <a:ln w="12700" cap="flat">
          <a:noFill/>
          <a:miter lim="400000"/>
        </a:ln>
        <a:effectLst/>
      </c:spPr>
      <c:txPr>
        <a:bodyPr rot="0"/>
        <a:lstStyle/>
        <a:p>
          <a:pPr>
            <a:defRPr sz="2200" b="0" i="0" u="none" strike="noStrike">
              <a:solidFill>
                <a:srgbClr val="000000"/>
              </a:solidFill>
              <a:latin typeface="Aften Screen"/>
            </a:defRPr>
          </a:pPr>
          <a:endParaRPr lang="nb-NO"/>
        </a:p>
      </c:txPr>
    </c:legend>
    <c:plotVisOnly val="1"/>
    <c:dispBlanksAs val="gap"/>
    <c:showDLblsOverMax val="1"/>
  </c:chart>
  <c:spPr>
    <a:noFill/>
    <a:ln>
      <a:noFill/>
    </a:ln>
    <a:effectLst/>
  </c:sp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autoTitleDeleted val="1"/>
    <c:plotArea>
      <c:layout>
        <c:manualLayout>
          <c:layoutTarget val="inner"/>
          <c:xMode val="edge"/>
          <c:yMode val="edge"/>
          <c:x val="3.2334000000000002E-2"/>
          <c:y val="9.8272799999999993E-2"/>
          <c:w val="0.95596000000000003"/>
          <c:h val="0.81427400000000005"/>
        </c:manualLayout>
      </c:layout>
      <c:areaChart>
        <c:grouping val="stacked"/>
        <c:varyColors val="0"/>
        <c:ser>
          <c:idx val="0"/>
          <c:order val="0"/>
          <c:tx>
            <c:strRef>
              <c:f>Sheet1!$A$2</c:f>
              <c:strCache>
                <c:ptCount val="1"/>
                <c:pt idx="0">
                  <c:v>Region 1</c:v>
                </c:pt>
              </c:strCache>
            </c:strRef>
          </c:tx>
          <c:spPr>
            <a:solidFill>
              <a:srgbClr val="FF746F"/>
            </a:solidFill>
            <a:ln w="76200" cap="flat">
              <a:noFill/>
              <a:miter lim="400000"/>
            </a:ln>
            <a:effectLst/>
          </c:spPr>
          <c:cat>
            <c:strRef>
              <c:f>Sheet1!$B$1:$E$1</c:f>
              <c:strCache>
                <c:ptCount val="4"/>
                <c:pt idx="0">
                  <c:v>April</c:v>
                </c:pt>
                <c:pt idx="1">
                  <c:v>May</c:v>
                </c:pt>
                <c:pt idx="2">
                  <c:v>June</c:v>
                </c:pt>
                <c:pt idx="3">
                  <c:v>July</c:v>
                </c:pt>
              </c:strCache>
            </c:strRef>
          </c:cat>
          <c:val>
            <c:numRef>
              <c:f>Sheet1!$B$2:$E$2</c:f>
              <c:numCache>
                <c:formatCode>General</c:formatCode>
                <c:ptCount val="4"/>
                <c:pt idx="0">
                  <c:v>17</c:v>
                </c:pt>
                <c:pt idx="1">
                  <c:v>26</c:v>
                </c:pt>
                <c:pt idx="2">
                  <c:v>53</c:v>
                </c:pt>
                <c:pt idx="3">
                  <c:v>96</c:v>
                </c:pt>
              </c:numCache>
            </c:numRef>
          </c:val>
          <c:extLst>
            <c:ext xmlns:c16="http://schemas.microsoft.com/office/drawing/2014/chart" uri="{C3380CC4-5D6E-409C-BE32-E72D297353CC}">
              <c16:uniqueId val="{00000000-1FC7-4323-AEE4-D0AF2884B41D}"/>
            </c:ext>
          </c:extLst>
        </c:ser>
        <c:ser>
          <c:idx val="1"/>
          <c:order val="1"/>
          <c:tx>
            <c:strRef>
              <c:f>Sheet1!$A$3</c:f>
              <c:strCache>
                <c:ptCount val="1"/>
                <c:pt idx="0">
                  <c:v>Region 2</c:v>
                </c:pt>
              </c:strCache>
            </c:strRef>
          </c:tx>
          <c:spPr>
            <a:solidFill>
              <a:srgbClr val="0080FF"/>
            </a:solidFill>
            <a:ln w="76200" cap="flat">
              <a:noFill/>
              <a:miter lim="400000"/>
            </a:ln>
            <a:effectLst/>
          </c:spPr>
          <c:cat>
            <c:strRef>
              <c:f>Sheet1!$B$1:$E$1</c:f>
              <c:strCache>
                <c:ptCount val="4"/>
                <c:pt idx="0">
                  <c:v>April</c:v>
                </c:pt>
                <c:pt idx="1">
                  <c:v>May</c:v>
                </c:pt>
                <c:pt idx="2">
                  <c:v>June</c:v>
                </c:pt>
                <c:pt idx="3">
                  <c:v>July</c:v>
                </c:pt>
              </c:strCache>
            </c:strRef>
          </c:cat>
          <c:val>
            <c:numRef>
              <c:f>Sheet1!$B$3:$E$3</c:f>
              <c:numCache>
                <c:formatCode>General</c:formatCode>
                <c:ptCount val="4"/>
                <c:pt idx="0">
                  <c:v>55</c:v>
                </c:pt>
                <c:pt idx="1">
                  <c:v>43</c:v>
                </c:pt>
                <c:pt idx="2">
                  <c:v>70</c:v>
                </c:pt>
                <c:pt idx="3">
                  <c:v>58</c:v>
                </c:pt>
              </c:numCache>
            </c:numRef>
          </c:val>
          <c:extLst>
            <c:ext xmlns:c16="http://schemas.microsoft.com/office/drawing/2014/chart" uri="{C3380CC4-5D6E-409C-BE32-E72D297353CC}">
              <c16:uniqueId val="{00000001-1FC7-4323-AEE4-D0AF2884B41D}"/>
            </c:ext>
          </c:extLst>
        </c:ser>
        <c:dLbls>
          <c:showLegendKey val="0"/>
          <c:showVal val="0"/>
          <c:showCatName val="0"/>
          <c:showSerName val="0"/>
          <c:showPercent val="0"/>
          <c:showBubbleSize val="0"/>
        </c:dLbls>
        <c:axId val="432789008"/>
        <c:axId val="432789400"/>
      </c:areaChart>
      <c:catAx>
        <c:axId val="432789008"/>
        <c:scaling>
          <c:orientation val="minMax"/>
        </c:scaling>
        <c:delete val="0"/>
        <c:axPos val="b"/>
        <c:numFmt formatCode="General" sourceLinked="0"/>
        <c:majorTickMark val="none"/>
        <c:minorTickMark val="none"/>
        <c:tickLblPos val="low"/>
        <c:spPr>
          <a:ln w="12700" cap="flat">
            <a:solidFill>
              <a:srgbClr val="53585F"/>
            </a:solidFill>
            <a:prstDash val="solid"/>
            <a:miter lim="400000"/>
          </a:ln>
        </c:spPr>
        <c:txPr>
          <a:bodyPr rot="0"/>
          <a:lstStyle/>
          <a:p>
            <a:pPr>
              <a:defRPr sz="2200" b="0" i="0" u="none" strike="noStrike">
                <a:solidFill>
                  <a:srgbClr val="000000"/>
                </a:solidFill>
                <a:latin typeface="Aften Screen"/>
              </a:defRPr>
            </a:pPr>
            <a:endParaRPr lang="nb-NO"/>
          </a:p>
        </c:txPr>
        <c:crossAx val="432789400"/>
        <c:crosses val="autoZero"/>
        <c:auto val="1"/>
        <c:lblAlgn val="ctr"/>
        <c:lblOffset val="100"/>
        <c:noMultiLvlLbl val="1"/>
      </c:catAx>
      <c:valAx>
        <c:axId val="432789400"/>
        <c:scaling>
          <c:orientation val="minMax"/>
        </c:scaling>
        <c:delete val="0"/>
        <c:axPos val="l"/>
        <c:majorGridlines>
          <c:spPr>
            <a:ln w="12700" cap="flat">
              <a:solidFill>
                <a:srgbClr val="929292"/>
              </a:solidFill>
              <a:custDash>
                <a:ds d="200000" sp="200000"/>
              </a:custDash>
              <a:miter lim="400000"/>
            </a:ln>
          </c:spPr>
        </c:majorGridlines>
        <c:numFmt formatCode="General" sourceLinked="0"/>
        <c:majorTickMark val="none"/>
        <c:minorTickMark val="none"/>
        <c:tickLblPos val="nextTo"/>
        <c:spPr>
          <a:ln w="12700" cap="flat">
            <a:noFill/>
            <a:prstDash val="solid"/>
            <a:miter lim="400000"/>
          </a:ln>
        </c:spPr>
        <c:txPr>
          <a:bodyPr rot="0"/>
          <a:lstStyle/>
          <a:p>
            <a:pPr>
              <a:defRPr sz="2200" b="0" i="0" u="none" strike="noStrike">
                <a:solidFill>
                  <a:srgbClr val="000000"/>
                </a:solidFill>
                <a:latin typeface="Aften Screen"/>
              </a:defRPr>
            </a:pPr>
            <a:endParaRPr lang="nb-NO"/>
          </a:p>
        </c:txPr>
        <c:crossAx val="432789008"/>
        <c:crosses val="autoZero"/>
        <c:crossBetween val="midCat"/>
        <c:majorUnit val="40"/>
        <c:minorUnit val="20"/>
      </c:valAx>
      <c:spPr>
        <a:noFill/>
        <a:ln w="12700" cap="flat">
          <a:noFill/>
          <a:miter lim="400000"/>
        </a:ln>
        <a:effectLst/>
      </c:spPr>
    </c:plotArea>
    <c:legend>
      <c:legendPos val="t"/>
      <c:layout>
        <c:manualLayout>
          <c:xMode val="edge"/>
          <c:yMode val="edge"/>
          <c:x val="1.7661799999999998E-2"/>
          <c:y val="0"/>
          <c:w val="0.96507200000000004"/>
          <c:h val="7.9885499999999998E-2"/>
        </c:manualLayout>
      </c:layout>
      <c:overlay val="1"/>
      <c:spPr>
        <a:noFill/>
        <a:ln w="12700" cap="flat">
          <a:noFill/>
          <a:miter lim="400000"/>
        </a:ln>
        <a:effectLst/>
      </c:spPr>
      <c:txPr>
        <a:bodyPr rot="0"/>
        <a:lstStyle/>
        <a:p>
          <a:pPr>
            <a:defRPr sz="2200" b="0" i="0" u="none" strike="noStrike">
              <a:solidFill>
                <a:srgbClr val="000000"/>
              </a:solidFill>
              <a:latin typeface="Aften Screen"/>
            </a:defRPr>
          </a:pPr>
          <a:endParaRPr lang="nb-NO"/>
        </a:p>
      </c:txPr>
    </c:legend>
    <c:plotVisOnly val="1"/>
    <c:dispBlanksAs val="gap"/>
    <c:showDLblsOverMax val="1"/>
  </c:chart>
  <c:spPr>
    <a:noFill/>
    <a:ln>
      <a:noFill/>
    </a:ln>
    <a:effectLst/>
  </c:sp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autoTitleDeleted val="1"/>
    <c:plotArea>
      <c:layout>
        <c:manualLayout>
          <c:layoutTarget val="inner"/>
          <c:xMode val="edge"/>
          <c:yMode val="edge"/>
          <c:x val="5.0000000000000001E-3"/>
          <c:y val="5.0000000000000001E-3"/>
          <c:w val="0.65315299999999998"/>
          <c:h val="0.98750000000000004"/>
        </c:manualLayout>
      </c:layout>
      <c:pieChart>
        <c:varyColors val="0"/>
        <c:ser>
          <c:idx val="0"/>
          <c:order val="0"/>
          <c:tx>
            <c:strRef>
              <c:f>Sheet1!$A$2</c:f>
              <c:strCache>
                <c:ptCount val="1"/>
                <c:pt idx="0">
                  <c:v>Region 1</c:v>
                </c:pt>
              </c:strCache>
            </c:strRef>
          </c:tx>
          <c:spPr>
            <a:solidFill>
              <a:srgbClr val="FF746F"/>
            </a:solidFill>
            <a:ln w="12700" cap="flat">
              <a:noFill/>
              <a:miter lim="400000"/>
            </a:ln>
            <a:effectLst/>
          </c:spPr>
          <c:dPt>
            <c:idx val="0"/>
            <c:bubble3D val="0"/>
            <c:extLst>
              <c:ext xmlns:c16="http://schemas.microsoft.com/office/drawing/2014/chart" uri="{C3380CC4-5D6E-409C-BE32-E72D297353CC}">
                <c16:uniqueId val="{00000001-AAB0-4B8B-8DC7-FB10CBFD38EE}"/>
              </c:ext>
            </c:extLst>
          </c:dPt>
          <c:dPt>
            <c:idx val="1"/>
            <c:bubble3D val="0"/>
            <c:spPr>
              <a:solidFill>
                <a:srgbClr val="0080FF"/>
              </a:solidFill>
              <a:ln w="12700" cap="flat">
                <a:noFill/>
                <a:miter lim="400000"/>
              </a:ln>
              <a:effectLst/>
            </c:spPr>
            <c:extLst>
              <c:ext xmlns:c16="http://schemas.microsoft.com/office/drawing/2014/chart" uri="{C3380CC4-5D6E-409C-BE32-E72D297353CC}">
                <c16:uniqueId val="{00000003-AAB0-4B8B-8DC7-FB10CBFD38EE}"/>
              </c:ext>
            </c:extLst>
          </c:dPt>
          <c:dPt>
            <c:idx val="2"/>
            <c:bubble3D val="0"/>
            <c:spPr>
              <a:solidFill>
                <a:schemeClr val="accent4">
                  <a:hueOff val="8766427"/>
                  <a:satOff val="40763"/>
                  <a:lumOff val="-43364"/>
                </a:schemeClr>
              </a:solidFill>
              <a:ln w="12700" cap="flat">
                <a:noFill/>
                <a:miter lim="400000"/>
              </a:ln>
              <a:effectLst/>
            </c:spPr>
            <c:extLst>
              <c:ext xmlns:c16="http://schemas.microsoft.com/office/drawing/2014/chart" uri="{C3380CC4-5D6E-409C-BE32-E72D297353CC}">
                <c16:uniqueId val="{00000005-AAB0-4B8B-8DC7-FB10CBFD38EE}"/>
              </c:ext>
            </c:extLst>
          </c:dPt>
          <c:dPt>
            <c:idx val="3"/>
            <c:bubble3D val="0"/>
            <c:spPr>
              <a:solidFill>
                <a:schemeClr val="accent5">
                  <a:hueOff val="-5263648"/>
                  <a:satOff val="41736"/>
                  <a:lumOff val="-38610"/>
                </a:schemeClr>
              </a:solidFill>
              <a:ln w="12700" cap="flat">
                <a:noFill/>
                <a:miter lim="400000"/>
              </a:ln>
              <a:effectLst/>
            </c:spPr>
            <c:extLst>
              <c:ext xmlns:c16="http://schemas.microsoft.com/office/drawing/2014/chart" uri="{C3380CC4-5D6E-409C-BE32-E72D297353CC}">
                <c16:uniqueId val="{00000007-AAB0-4B8B-8DC7-FB10CBFD38EE}"/>
              </c:ext>
            </c:extLst>
          </c:dPt>
          <c:dPt>
            <c:idx val="4"/>
            <c:bubble3D val="0"/>
            <c:spPr>
              <a:solidFill>
                <a:srgbClr val="4E4E4E"/>
              </a:solidFill>
              <a:ln w="12700" cap="flat">
                <a:noFill/>
                <a:miter lim="400000"/>
              </a:ln>
              <a:effectLst/>
            </c:spPr>
            <c:extLst>
              <c:ext xmlns:c16="http://schemas.microsoft.com/office/drawing/2014/chart" uri="{C3380CC4-5D6E-409C-BE32-E72D297353CC}">
                <c16:uniqueId val="{00000009-AAB0-4B8B-8DC7-FB10CBFD38EE}"/>
              </c:ext>
            </c:extLst>
          </c:dPt>
          <c:dPt>
            <c:idx val="5"/>
            <c:bubble3D val="0"/>
            <c:spPr>
              <a:solidFill>
                <a:srgbClr val="FFD300"/>
              </a:solidFill>
              <a:ln w="12700" cap="flat">
                <a:noFill/>
                <a:miter lim="400000"/>
              </a:ln>
              <a:effectLst/>
            </c:spPr>
            <c:extLst>
              <c:ext xmlns:c16="http://schemas.microsoft.com/office/drawing/2014/chart" uri="{C3380CC4-5D6E-409C-BE32-E72D297353CC}">
                <c16:uniqueId val="{0000000B-AAB0-4B8B-8DC7-FB10CBFD38EE}"/>
              </c:ext>
            </c:extLst>
          </c:dPt>
          <c:dLbls>
            <c:dLbl>
              <c:idx val="0"/>
              <c:numFmt formatCode="#,##0.0%" sourceLinked="0"/>
              <c:spPr/>
              <c:txPr>
                <a:bodyPr/>
                <a:lstStyle/>
                <a:p>
                  <a:pPr>
                    <a:defRPr sz="3359" b="0" i="0" u="none" strike="noStrike">
                      <a:solidFill>
                        <a:srgbClr val="FFFFFF"/>
                      </a:solidFill>
                      <a:latin typeface="Aften Screen"/>
                    </a:defRPr>
                  </a:pPr>
                  <a:endParaRPr lang="nb-NO"/>
                </a:p>
              </c:txPr>
              <c:dLblPos val="ctr"/>
              <c:showLegendKey val="0"/>
              <c:showVal val="0"/>
              <c:showCatName val="0"/>
              <c:showSerName val="0"/>
              <c:showPercent val="1"/>
              <c:showBubbleSize val="0"/>
              <c:extLst>
                <c:ext xmlns:c16="http://schemas.microsoft.com/office/drawing/2014/chart" uri="{C3380CC4-5D6E-409C-BE32-E72D297353CC}">
                  <c16:uniqueId val="{00000001-AAB0-4B8B-8DC7-FB10CBFD38EE}"/>
                </c:ext>
              </c:extLst>
            </c:dLbl>
            <c:dLbl>
              <c:idx val="1"/>
              <c:numFmt formatCode="#,##0.0%" sourceLinked="0"/>
              <c:spPr/>
              <c:txPr>
                <a:bodyPr/>
                <a:lstStyle/>
                <a:p>
                  <a:pPr>
                    <a:defRPr sz="3359" b="0" i="0" u="none" strike="noStrike">
                      <a:solidFill>
                        <a:srgbClr val="FFFFFF"/>
                      </a:solidFill>
                      <a:latin typeface="Aften Screen"/>
                    </a:defRPr>
                  </a:pPr>
                  <a:endParaRPr lang="nb-NO"/>
                </a:p>
              </c:txPr>
              <c:dLblPos val="ctr"/>
              <c:showLegendKey val="0"/>
              <c:showVal val="0"/>
              <c:showCatName val="0"/>
              <c:showSerName val="0"/>
              <c:showPercent val="1"/>
              <c:showBubbleSize val="0"/>
              <c:extLst>
                <c:ext xmlns:c16="http://schemas.microsoft.com/office/drawing/2014/chart" uri="{C3380CC4-5D6E-409C-BE32-E72D297353CC}">
                  <c16:uniqueId val="{00000003-AAB0-4B8B-8DC7-FB10CBFD38EE}"/>
                </c:ext>
              </c:extLst>
            </c:dLbl>
            <c:dLbl>
              <c:idx val="2"/>
              <c:numFmt formatCode="#,##0.0%" sourceLinked="0"/>
              <c:spPr/>
              <c:txPr>
                <a:bodyPr/>
                <a:lstStyle/>
                <a:p>
                  <a:pPr>
                    <a:defRPr sz="3359" b="0" i="0" u="none" strike="noStrike">
                      <a:solidFill>
                        <a:srgbClr val="FFFFFF"/>
                      </a:solidFill>
                      <a:latin typeface="Aften Screen"/>
                    </a:defRPr>
                  </a:pPr>
                  <a:endParaRPr lang="nb-NO"/>
                </a:p>
              </c:txPr>
              <c:dLblPos val="ctr"/>
              <c:showLegendKey val="0"/>
              <c:showVal val="0"/>
              <c:showCatName val="0"/>
              <c:showSerName val="0"/>
              <c:showPercent val="1"/>
              <c:showBubbleSize val="0"/>
              <c:extLst>
                <c:ext xmlns:c16="http://schemas.microsoft.com/office/drawing/2014/chart" uri="{C3380CC4-5D6E-409C-BE32-E72D297353CC}">
                  <c16:uniqueId val="{00000005-AAB0-4B8B-8DC7-FB10CBFD38EE}"/>
                </c:ext>
              </c:extLst>
            </c:dLbl>
            <c:dLbl>
              <c:idx val="3"/>
              <c:numFmt formatCode="#,##0.0%" sourceLinked="0"/>
              <c:spPr/>
              <c:txPr>
                <a:bodyPr/>
                <a:lstStyle/>
                <a:p>
                  <a:pPr>
                    <a:defRPr sz="3359" b="0" i="0" u="none" strike="noStrike">
                      <a:solidFill>
                        <a:srgbClr val="FFFFFF"/>
                      </a:solidFill>
                      <a:latin typeface="Aften Screen"/>
                    </a:defRPr>
                  </a:pPr>
                  <a:endParaRPr lang="nb-NO"/>
                </a:p>
              </c:txPr>
              <c:dLblPos val="ctr"/>
              <c:showLegendKey val="0"/>
              <c:showVal val="0"/>
              <c:showCatName val="0"/>
              <c:showSerName val="0"/>
              <c:showPercent val="1"/>
              <c:showBubbleSize val="0"/>
              <c:extLst>
                <c:ext xmlns:c16="http://schemas.microsoft.com/office/drawing/2014/chart" uri="{C3380CC4-5D6E-409C-BE32-E72D297353CC}">
                  <c16:uniqueId val="{00000007-AAB0-4B8B-8DC7-FB10CBFD38EE}"/>
                </c:ext>
              </c:extLst>
            </c:dLbl>
            <c:dLbl>
              <c:idx val="4"/>
              <c:numFmt formatCode="#,##0.0%" sourceLinked="0"/>
              <c:spPr/>
              <c:txPr>
                <a:bodyPr/>
                <a:lstStyle/>
                <a:p>
                  <a:pPr>
                    <a:defRPr sz="3359" b="0" i="0" u="none" strike="noStrike">
                      <a:solidFill>
                        <a:srgbClr val="FFFFFF"/>
                      </a:solidFill>
                      <a:latin typeface="Aften Screen"/>
                    </a:defRPr>
                  </a:pPr>
                  <a:endParaRPr lang="nb-NO"/>
                </a:p>
              </c:txPr>
              <c:dLblPos val="ctr"/>
              <c:showLegendKey val="0"/>
              <c:showVal val="0"/>
              <c:showCatName val="0"/>
              <c:showSerName val="0"/>
              <c:showPercent val="1"/>
              <c:showBubbleSize val="0"/>
              <c:extLst>
                <c:ext xmlns:c16="http://schemas.microsoft.com/office/drawing/2014/chart" uri="{C3380CC4-5D6E-409C-BE32-E72D297353CC}">
                  <c16:uniqueId val="{00000009-AAB0-4B8B-8DC7-FB10CBFD38EE}"/>
                </c:ext>
              </c:extLst>
            </c:dLbl>
            <c:dLbl>
              <c:idx val="5"/>
              <c:numFmt formatCode="#,##0.0%" sourceLinked="0"/>
              <c:spPr/>
              <c:txPr>
                <a:bodyPr/>
                <a:lstStyle/>
                <a:p>
                  <a:pPr>
                    <a:defRPr sz="3359" b="0" i="0" u="none" strike="noStrike">
                      <a:solidFill>
                        <a:srgbClr val="FFFFFF"/>
                      </a:solidFill>
                      <a:latin typeface="Aften Screen"/>
                    </a:defRPr>
                  </a:pPr>
                  <a:endParaRPr lang="nb-NO"/>
                </a:p>
              </c:txPr>
              <c:dLblPos val="ctr"/>
              <c:showLegendKey val="0"/>
              <c:showVal val="0"/>
              <c:showCatName val="0"/>
              <c:showSerName val="0"/>
              <c:showPercent val="1"/>
              <c:showBubbleSize val="0"/>
              <c:extLst>
                <c:ext xmlns:c16="http://schemas.microsoft.com/office/drawing/2014/chart" uri="{C3380CC4-5D6E-409C-BE32-E72D297353CC}">
                  <c16:uniqueId val="{0000000B-AAB0-4B8B-8DC7-FB10CBFD38EE}"/>
                </c:ext>
              </c:extLst>
            </c:dLbl>
            <c:numFmt formatCode="#,##0.0%" sourceLinked="0"/>
            <c:spPr>
              <a:noFill/>
              <a:ln>
                <a:noFill/>
              </a:ln>
              <a:effectLst/>
            </c:spPr>
            <c:txPr>
              <a:bodyPr/>
              <a:lstStyle/>
              <a:p>
                <a:pPr>
                  <a:defRPr sz="3359" b="0" i="0" u="none" strike="noStrike">
                    <a:solidFill>
                      <a:srgbClr val="FFFFFF"/>
                    </a:solidFill>
                    <a:latin typeface="Aften Screen"/>
                  </a:defRPr>
                </a:pPr>
                <a:endParaRPr lang="nb-NO"/>
              </a:p>
            </c:txPr>
            <c:dLblPos val="ctr"/>
            <c:showLegendKey val="0"/>
            <c:showVal val="0"/>
            <c:showCatName val="0"/>
            <c:showSerName val="0"/>
            <c:showPercent val="1"/>
            <c:showBubbleSize val="0"/>
            <c:showLeaderLines val="0"/>
            <c:extLst>
              <c:ext xmlns:c15="http://schemas.microsoft.com/office/drawing/2012/chart" uri="{CE6537A1-D6FC-4f65-9D91-7224C49458BB}"/>
            </c:extLst>
          </c:dLbls>
          <c:cat>
            <c:strRef>
              <c:f>Sheet1!$B$1:$G$1</c:f>
              <c:strCache>
                <c:ptCount val="6"/>
                <c:pt idx="0">
                  <c:v>April</c:v>
                </c:pt>
                <c:pt idx="1">
                  <c:v>May</c:v>
                </c:pt>
                <c:pt idx="2">
                  <c:v>June</c:v>
                </c:pt>
                <c:pt idx="3">
                  <c:v>July</c:v>
                </c:pt>
                <c:pt idx="4">
                  <c:v>August</c:v>
                </c:pt>
                <c:pt idx="5">
                  <c:v>September</c:v>
                </c:pt>
              </c:strCache>
            </c:strRef>
          </c:cat>
          <c:val>
            <c:numRef>
              <c:f>Sheet1!$B$2:$G$2</c:f>
              <c:numCache>
                <c:formatCode>General</c:formatCode>
                <c:ptCount val="6"/>
                <c:pt idx="0">
                  <c:v>91</c:v>
                </c:pt>
                <c:pt idx="1">
                  <c:v>76</c:v>
                </c:pt>
                <c:pt idx="2">
                  <c:v>28</c:v>
                </c:pt>
                <c:pt idx="3">
                  <c:v>26</c:v>
                </c:pt>
                <c:pt idx="4">
                  <c:v>21</c:v>
                </c:pt>
                <c:pt idx="5">
                  <c:v>18</c:v>
                </c:pt>
              </c:numCache>
            </c:numRef>
          </c:val>
          <c:extLst>
            <c:ext xmlns:c16="http://schemas.microsoft.com/office/drawing/2014/chart" uri="{C3380CC4-5D6E-409C-BE32-E72D297353CC}">
              <c16:uniqueId val="{0000000C-AAB0-4B8B-8DC7-FB10CBFD38EE}"/>
            </c:ext>
          </c:extLst>
        </c:ser>
        <c:dLbls>
          <c:showLegendKey val="0"/>
          <c:showVal val="0"/>
          <c:showCatName val="0"/>
          <c:showSerName val="0"/>
          <c:showPercent val="0"/>
          <c:showBubbleSize val="0"/>
          <c:showLeaderLines val="0"/>
        </c:dLbls>
        <c:firstSliceAng val="100"/>
      </c:pieChart>
      <c:spPr>
        <a:noFill/>
        <a:ln w="12700" cap="flat">
          <a:noFill/>
          <a:miter lim="400000"/>
        </a:ln>
        <a:effectLst/>
      </c:spPr>
    </c:plotArea>
    <c:legend>
      <c:legendPos val="r"/>
      <c:layout>
        <c:manualLayout>
          <c:xMode val="edge"/>
          <c:yMode val="edge"/>
          <c:x val="0.73381799999999997"/>
          <c:y val="0.358709"/>
          <c:w val="0.26618199999999997"/>
          <c:h val="0.55784900000000004"/>
        </c:manualLayout>
      </c:layout>
      <c:overlay val="1"/>
      <c:spPr>
        <a:noFill/>
        <a:ln w="12700" cap="flat">
          <a:noFill/>
          <a:miter lim="400000"/>
        </a:ln>
        <a:effectLst/>
      </c:spPr>
      <c:txPr>
        <a:bodyPr rot="0"/>
        <a:lstStyle/>
        <a:p>
          <a:pPr>
            <a:defRPr sz="3359" b="0" i="0" u="none" strike="noStrike">
              <a:solidFill>
                <a:srgbClr val="000000"/>
              </a:solidFill>
              <a:latin typeface="Aften Screen"/>
            </a:defRPr>
          </a:pPr>
          <a:endParaRPr lang="nb-NO"/>
        </a:p>
      </c:txPr>
    </c:legend>
    <c:plotVisOnly val="1"/>
    <c:dispBlanksAs val="gap"/>
    <c:showDLblsOverMax val="1"/>
  </c:chart>
  <c:spPr>
    <a:noFill/>
    <a:ln>
      <a:noFill/>
    </a:ln>
    <a:effectLst/>
  </c:spPr>
  <c:externalData r:id="rId1">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1A40392-1A7E-4C0F-980C-41158D4A08C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b-NO"/>
          </a:p>
        </p:txBody>
      </p:sp>
      <p:sp>
        <p:nvSpPr>
          <p:cNvPr id="3" name="Date Placeholder 2">
            <a:extLst>
              <a:ext uri="{FF2B5EF4-FFF2-40B4-BE49-F238E27FC236}">
                <a16:creationId xmlns:a16="http://schemas.microsoft.com/office/drawing/2014/main" id="{373BF75F-FB85-47DB-8A62-CCBAED0BB44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6CD43BF-42AB-4973-BB4F-2AE5201F66B4}" type="datetimeFigureOut">
              <a:rPr lang="nb-NO" smtClean="0"/>
              <a:t>07.01.2019</a:t>
            </a:fld>
            <a:endParaRPr lang="nb-NO"/>
          </a:p>
        </p:txBody>
      </p:sp>
      <p:sp>
        <p:nvSpPr>
          <p:cNvPr id="4" name="Footer Placeholder 3">
            <a:extLst>
              <a:ext uri="{FF2B5EF4-FFF2-40B4-BE49-F238E27FC236}">
                <a16:creationId xmlns:a16="http://schemas.microsoft.com/office/drawing/2014/main" id="{22964E2B-E9A7-414A-ACFE-AD2579A8119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nb-NO"/>
          </a:p>
        </p:txBody>
      </p:sp>
      <p:sp>
        <p:nvSpPr>
          <p:cNvPr id="5" name="Slide Number Placeholder 4">
            <a:extLst>
              <a:ext uri="{FF2B5EF4-FFF2-40B4-BE49-F238E27FC236}">
                <a16:creationId xmlns:a16="http://schemas.microsoft.com/office/drawing/2014/main" id="{6D48591A-4141-4C3C-BD7C-518202C2F8B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83546F6-5488-4EB5-A1AE-C9E956E777E8}" type="slidenum">
              <a:rPr lang="nb-NO" smtClean="0"/>
              <a:t>‹#›</a:t>
            </a:fld>
            <a:endParaRPr lang="nb-NO"/>
          </a:p>
        </p:txBody>
      </p:sp>
    </p:spTree>
    <p:extLst>
      <p:ext uri="{BB962C8B-B14F-4D97-AF65-F5344CB8AC3E}">
        <p14:creationId xmlns:p14="http://schemas.microsoft.com/office/powerpoint/2010/main" val="430103305"/>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010" name="Shape 2010"/>
          <p:cNvSpPr>
            <a:spLocks noGrp="1" noRot="1" noChangeAspect="1"/>
          </p:cNvSpPr>
          <p:nvPr>
            <p:ph type="sldImg"/>
          </p:nvPr>
        </p:nvSpPr>
        <p:spPr>
          <a:xfrm>
            <a:off x="1143000" y="685800"/>
            <a:ext cx="4572000" cy="3429000"/>
          </a:xfrm>
          <a:prstGeom prst="rect">
            <a:avLst/>
          </a:prstGeom>
        </p:spPr>
        <p:txBody>
          <a:bodyPr/>
          <a:lstStyle/>
          <a:p>
            <a:endParaRPr/>
          </a:p>
        </p:txBody>
      </p:sp>
      <p:sp>
        <p:nvSpPr>
          <p:cNvPr id="2011" name="Shape 2011"/>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3900986382"/>
      </p:ext>
    </p:extLst>
  </p:cSld>
  <p:clrMap bg1="lt1" tx1="dk1" bg2="lt2" tx2="dk2" accent1="accent1" accent2="accent2" accent3="accent3" accent4="accent4" accent5="accent5" accent6="accent6" hlink="hlink" folHlink="folHlink"/>
  <p:hf sldNum="0" hdr="0" ftr="0" dt="0"/>
  <p:notesStyle>
    <a:lvl1pPr defTabSz="457200" latinLnBrk="0">
      <a:defRPr sz="2200">
        <a:latin typeface="Lucida Grande"/>
        <a:ea typeface="Lucida Grande"/>
        <a:cs typeface="Lucida Grande"/>
        <a:sym typeface="Lucida Grande"/>
      </a:defRPr>
    </a:lvl1pPr>
    <a:lvl2pPr indent="228600" defTabSz="457200" latinLnBrk="0">
      <a:defRPr sz="2200">
        <a:latin typeface="Lucida Grande"/>
        <a:ea typeface="Lucida Grande"/>
        <a:cs typeface="Lucida Grande"/>
        <a:sym typeface="Lucida Grande"/>
      </a:defRPr>
    </a:lvl2pPr>
    <a:lvl3pPr indent="457200" defTabSz="457200" latinLnBrk="0">
      <a:defRPr sz="2200">
        <a:latin typeface="Lucida Grande"/>
        <a:ea typeface="Lucida Grande"/>
        <a:cs typeface="Lucida Grande"/>
        <a:sym typeface="Lucida Grande"/>
      </a:defRPr>
    </a:lvl3pPr>
    <a:lvl4pPr indent="685800" defTabSz="457200" latinLnBrk="0">
      <a:defRPr sz="2200">
        <a:latin typeface="Lucida Grande"/>
        <a:ea typeface="Lucida Grande"/>
        <a:cs typeface="Lucida Grande"/>
        <a:sym typeface="Lucida Grande"/>
      </a:defRPr>
    </a:lvl4pPr>
    <a:lvl5pPr indent="914400" defTabSz="457200" latinLnBrk="0">
      <a:defRPr sz="2200">
        <a:latin typeface="Lucida Grande"/>
        <a:ea typeface="Lucida Grande"/>
        <a:cs typeface="Lucida Grande"/>
        <a:sym typeface="Lucida Grande"/>
      </a:defRPr>
    </a:lvl5pPr>
    <a:lvl6pPr indent="1143000" defTabSz="457200" latinLnBrk="0">
      <a:defRPr sz="2200">
        <a:latin typeface="Lucida Grande"/>
        <a:ea typeface="Lucida Grande"/>
        <a:cs typeface="Lucida Grande"/>
        <a:sym typeface="Lucida Grande"/>
      </a:defRPr>
    </a:lvl6pPr>
    <a:lvl7pPr indent="1371600" defTabSz="457200" latinLnBrk="0">
      <a:defRPr sz="2200">
        <a:latin typeface="Lucida Grande"/>
        <a:ea typeface="Lucida Grande"/>
        <a:cs typeface="Lucida Grande"/>
        <a:sym typeface="Lucida Grande"/>
      </a:defRPr>
    </a:lvl7pPr>
    <a:lvl8pPr indent="1600200" defTabSz="457200" latinLnBrk="0">
      <a:defRPr sz="2200">
        <a:latin typeface="Lucida Grande"/>
        <a:ea typeface="Lucida Grande"/>
        <a:cs typeface="Lucida Grande"/>
        <a:sym typeface="Lucida Grande"/>
      </a:defRPr>
    </a:lvl8pPr>
    <a:lvl9pPr indent="1828800" defTabSz="457200" latinLnBrk="0">
      <a:defRPr sz="2200">
        <a:latin typeface="Lucida Grande"/>
        <a:ea typeface="Lucida Grande"/>
        <a:cs typeface="Lucida Grande"/>
        <a:sym typeface="Lucida Grand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nb-NO" dirty="0"/>
              <a:t>Three fundamental </a:t>
            </a:r>
            <a:r>
              <a:rPr lang="nb-NO" dirty="0" err="1"/>
              <a:t>properties</a:t>
            </a:r>
            <a:r>
              <a:rPr lang="nb-NO" dirty="0"/>
              <a:t> </a:t>
            </a:r>
            <a:r>
              <a:rPr lang="nb-NO" dirty="0" err="1"/>
              <a:t>of</a:t>
            </a:r>
            <a:r>
              <a:rPr lang="nb-NO" dirty="0"/>
              <a:t> </a:t>
            </a:r>
            <a:r>
              <a:rPr lang="nb-NO" dirty="0" err="1"/>
              <a:t>the</a:t>
            </a:r>
            <a:r>
              <a:rPr lang="nb-NO" dirty="0"/>
              <a:t> </a:t>
            </a:r>
            <a:r>
              <a:rPr lang="nb-NO" dirty="0" err="1"/>
              <a:t>cloud</a:t>
            </a:r>
            <a:endParaRPr lang="nb-NO" dirty="0"/>
          </a:p>
        </p:txBody>
      </p:sp>
    </p:spTree>
    <p:extLst>
      <p:ext uri="{BB962C8B-B14F-4D97-AF65-F5344CB8AC3E}">
        <p14:creationId xmlns:p14="http://schemas.microsoft.com/office/powerpoint/2010/main" val="4781479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nb-NO" dirty="0"/>
          </a:p>
        </p:txBody>
      </p:sp>
    </p:spTree>
    <p:extLst>
      <p:ext uri="{BB962C8B-B14F-4D97-AF65-F5344CB8AC3E}">
        <p14:creationId xmlns:p14="http://schemas.microsoft.com/office/powerpoint/2010/main" val="19116706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nb-NO" dirty="0"/>
          </a:p>
        </p:txBody>
      </p:sp>
    </p:spTree>
    <p:extLst>
      <p:ext uri="{BB962C8B-B14F-4D97-AF65-F5344CB8AC3E}">
        <p14:creationId xmlns:p14="http://schemas.microsoft.com/office/powerpoint/2010/main" val="41237635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Master" Target="../slideMasters/slideMaster1.xml"/><Relationship Id="rId6" Type="http://schemas.openxmlformats.org/officeDocument/2006/relationships/image" Target="../media/image17.jpeg"/><Relationship Id="rId5" Type="http://schemas.openxmlformats.org/officeDocument/2006/relationships/image" Target="../media/image16.jpeg"/><Relationship Id="rId4" Type="http://schemas.openxmlformats.org/officeDocument/2006/relationships/image" Target="../media/image15.jpeg"/></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chart" Target="../charts/chart1.xml"/><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chart" Target="../charts/chart2.xml"/><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chart" Target="../charts/chart3.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chart" Target="../charts/chart4.xml"/><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chart" Target="../charts/chart5.xml"/><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chart" Target="../charts/chart6.xml"/><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chart" Target="../charts/chart7.xml"/><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8" Type="http://schemas.openxmlformats.org/officeDocument/2006/relationships/image" Target="../media/image27.jpeg"/><Relationship Id="rId13" Type="http://schemas.openxmlformats.org/officeDocument/2006/relationships/image" Target="../media/image32.jpeg"/><Relationship Id="rId18" Type="http://schemas.openxmlformats.org/officeDocument/2006/relationships/image" Target="../media/image37.png"/><Relationship Id="rId26" Type="http://schemas.openxmlformats.org/officeDocument/2006/relationships/image" Target="../media/image10.png"/><Relationship Id="rId3" Type="http://schemas.openxmlformats.org/officeDocument/2006/relationships/image" Target="../media/image22.png"/><Relationship Id="rId21" Type="http://schemas.openxmlformats.org/officeDocument/2006/relationships/image" Target="../media/image40.tif"/><Relationship Id="rId7" Type="http://schemas.openxmlformats.org/officeDocument/2006/relationships/image" Target="../media/image26.png"/><Relationship Id="rId12" Type="http://schemas.openxmlformats.org/officeDocument/2006/relationships/image" Target="../media/image31.tif"/><Relationship Id="rId17" Type="http://schemas.openxmlformats.org/officeDocument/2006/relationships/image" Target="../media/image36.jpeg"/><Relationship Id="rId25" Type="http://schemas.openxmlformats.org/officeDocument/2006/relationships/image" Target="../media/image44.jpeg"/><Relationship Id="rId2" Type="http://schemas.openxmlformats.org/officeDocument/2006/relationships/image" Target="../media/image21.jpeg"/><Relationship Id="rId16" Type="http://schemas.openxmlformats.org/officeDocument/2006/relationships/image" Target="../media/image35.png"/><Relationship Id="rId20" Type="http://schemas.openxmlformats.org/officeDocument/2006/relationships/image" Target="../media/image39.jpeg"/><Relationship Id="rId1" Type="http://schemas.openxmlformats.org/officeDocument/2006/relationships/slideMaster" Target="../slideMasters/slideMaster1.xml"/><Relationship Id="rId6" Type="http://schemas.openxmlformats.org/officeDocument/2006/relationships/image" Target="../media/image25.png"/><Relationship Id="rId11" Type="http://schemas.openxmlformats.org/officeDocument/2006/relationships/image" Target="../media/image30.png"/><Relationship Id="rId24" Type="http://schemas.openxmlformats.org/officeDocument/2006/relationships/image" Target="../media/image43.tif"/><Relationship Id="rId5" Type="http://schemas.openxmlformats.org/officeDocument/2006/relationships/image" Target="../media/image24.png"/><Relationship Id="rId15" Type="http://schemas.openxmlformats.org/officeDocument/2006/relationships/image" Target="../media/image34.png"/><Relationship Id="rId23" Type="http://schemas.openxmlformats.org/officeDocument/2006/relationships/image" Target="../media/image42.png"/><Relationship Id="rId10" Type="http://schemas.openxmlformats.org/officeDocument/2006/relationships/image" Target="../media/image29.jpeg"/><Relationship Id="rId19" Type="http://schemas.openxmlformats.org/officeDocument/2006/relationships/image" Target="../media/image38.jpeg"/><Relationship Id="rId4" Type="http://schemas.openxmlformats.org/officeDocument/2006/relationships/image" Target="../media/image23.tif"/><Relationship Id="rId9" Type="http://schemas.openxmlformats.org/officeDocument/2006/relationships/image" Target="../media/image28.tif"/><Relationship Id="rId14" Type="http://schemas.openxmlformats.org/officeDocument/2006/relationships/image" Target="../media/image33.jpeg"/><Relationship Id="rId22" Type="http://schemas.openxmlformats.org/officeDocument/2006/relationships/image" Target="../media/image41.jpeg"/></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8" Type="http://schemas.openxmlformats.org/officeDocument/2006/relationships/image" Target="../media/image29.jpeg"/><Relationship Id="rId13" Type="http://schemas.openxmlformats.org/officeDocument/2006/relationships/image" Target="../media/image36.jpeg"/><Relationship Id="rId18" Type="http://schemas.openxmlformats.org/officeDocument/2006/relationships/image" Target="../media/image41.jpeg"/><Relationship Id="rId26" Type="http://schemas.openxmlformats.org/officeDocument/2006/relationships/image" Target="../media/image10.png"/><Relationship Id="rId3" Type="http://schemas.openxmlformats.org/officeDocument/2006/relationships/image" Target="../media/image22.png"/><Relationship Id="rId21" Type="http://schemas.openxmlformats.org/officeDocument/2006/relationships/image" Target="../media/image44.jpeg"/><Relationship Id="rId7" Type="http://schemas.openxmlformats.org/officeDocument/2006/relationships/image" Target="../media/image28.tif"/><Relationship Id="rId12" Type="http://schemas.openxmlformats.org/officeDocument/2006/relationships/image" Target="../media/image34.png"/><Relationship Id="rId17" Type="http://schemas.openxmlformats.org/officeDocument/2006/relationships/image" Target="../media/image40.tif"/><Relationship Id="rId25" Type="http://schemas.openxmlformats.org/officeDocument/2006/relationships/image" Target="../media/image54.png"/><Relationship Id="rId2" Type="http://schemas.openxmlformats.org/officeDocument/2006/relationships/image" Target="../media/image21.jpeg"/><Relationship Id="rId16" Type="http://schemas.openxmlformats.org/officeDocument/2006/relationships/image" Target="../media/image39.jpeg"/><Relationship Id="rId20" Type="http://schemas.openxmlformats.org/officeDocument/2006/relationships/image" Target="../media/image43.tif"/><Relationship Id="rId1" Type="http://schemas.openxmlformats.org/officeDocument/2006/relationships/slideMaster" Target="../slideMasters/slideMaster1.xml"/><Relationship Id="rId6" Type="http://schemas.openxmlformats.org/officeDocument/2006/relationships/image" Target="../media/image27.jpeg"/><Relationship Id="rId11" Type="http://schemas.openxmlformats.org/officeDocument/2006/relationships/image" Target="../media/image33.jpeg"/><Relationship Id="rId24" Type="http://schemas.openxmlformats.org/officeDocument/2006/relationships/image" Target="../media/image53.tif"/><Relationship Id="rId5" Type="http://schemas.openxmlformats.org/officeDocument/2006/relationships/image" Target="../media/image25.png"/><Relationship Id="rId15" Type="http://schemas.openxmlformats.org/officeDocument/2006/relationships/image" Target="../media/image38.jpeg"/><Relationship Id="rId23" Type="http://schemas.openxmlformats.org/officeDocument/2006/relationships/image" Target="../media/image52.tif"/><Relationship Id="rId10" Type="http://schemas.openxmlformats.org/officeDocument/2006/relationships/image" Target="../media/image31.tif"/><Relationship Id="rId19" Type="http://schemas.openxmlformats.org/officeDocument/2006/relationships/image" Target="../media/image42.png"/><Relationship Id="rId4" Type="http://schemas.openxmlformats.org/officeDocument/2006/relationships/image" Target="../media/image23.tif"/><Relationship Id="rId9" Type="http://schemas.openxmlformats.org/officeDocument/2006/relationships/image" Target="../media/image30.png"/><Relationship Id="rId14" Type="http://schemas.openxmlformats.org/officeDocument/2006/relationships/image" Target="../media/image37.png"/><Relationship Id="rId22" Type="http://schemas.openxmlformats.org/officeDocument/2006/relationships/image" Target="../media/image51.png"/></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Explanation page">
    <p:spTree>
      <p:nvGrpSpPr>
        <p:cNvPr id="1" name=""/>
        <p:cNvGrpSpPr/>
        <p:nvPr/>
      </p:nvGrpSpPr>
      <p:grpSpPr>
        <a:xfrm>
          <a:off x="0" y="0"/>
          <a:ext cx="0" cy="0"/>
          <a:chOff x="0" y="0"/>
          <a:chExt cx="0" cy="0"/>
        </a:xfrm>
      </p:grpSpPr>
      <p:sp>
        <p:nvSpPr>
          <p:cNvPr id="26" name="Slide Number"/>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About Making Waves">
    <p:spTree>
      <p:nvGrpSpPr>
        <p:cNvPr id="1" name=""/>
        <p:cNvGrpSpPr/>
        <p:nvPr/>
      </p:nvGrpSpPr>
      <p:grpSpPr>
        <a:xfrm>
          <a:off x="0" y="0"/>
          <a:ext cx="0" cy="0"/>
          <a:chOff x="0" y="0"/>
          <a:chExt cx="0" cy="0"/>
        </a:xfrm>
      </p:grpSpPr>
      <p:sp>
        <p:nvSpPr>
          <p:cNvPr id="139" name="The NOA FAMILY"/>
          <p:cNvSpPr txBox="1">
            <a:spLocks noGrp="1"/>
          </p:cNvSpPr>
          <p:nvPr>
            <p:ph type="body" sz="quarter" idx="13"/>
          </p:nvPr>
        </p:nvSpPr>
        <p:spPr>
          <a:xfrm>
            <a:off x="5805354" y="1625599"/>
            <a:ext cx="12773292" cy="688976"/>
          </a:xfrm>
          <a:prstGeom prst="rect">
            <a:avLst/>
          </a:prstGeom>
        </p:spPr>
        <p:txBody>
          <a:bodyPr lIns="71437" tIns="71437" rIns="71437" bIns="71437">
            <a:spAutoFit/>
          </a:bodyPr>
          <a:lstStyle>
            <a:lvl1pPr marL="0" indent="0" algn="ctr" defTabSz="821531">
              <a:lnSpc>
                <a:spcPct val="120000"/>
              </a:lnSpc>
              <a:spcBef>
                <a:spcPts val="0"/>
              </a:spcBef>
              <a:buSzTx/>
              <a:buNone/>
              <a:defRPr sz="3000">
                <a:latin typeface="Aften Screen"/>
                <a:ea typeface="Aften Screen"/>
                <a:cs typeface="Aften Screen"/>
                <a:sym typeface="Aften Screen"/>
              </a:defRPr>
            </a:lvl1pPr>
          </a:lstStyle>
          <a:p>
            <a:r>
              <a:t>The NOA FAMILY</a:t>
            </a:r>
          </a:p>
        </p:txBody>
      </p:sp>
      <p:pic>
        <p:nvPicPr>
          <p:cNvPr id="140" name="Image" descr="Image"/>
          <p:cNvPicPr>
            <a:picLocks noChangeAspect="1"/>
          </p:cNvPicPr>
          <p:nvPr/>
        </p:nvPicPr>
        <p:blipFill>
          <a:blip r:embed="rId2">
            <a:alphaModFix amt="19560"/>
            <a:extLst/>
          </a:blip>
          <a:stretch>
            <a:fillRect/>
          </a:stretch>
        </p:blipFill>
        <p:spPr>
          <a:xfrm>
            <a:off x="576757" y="12865818"/>
            <a:ext cx="878486" cy="383386"/>
          </a:xfrm>
          <a:prstGeom prst="rect">
            <a:avLst/>
          </a:prstGeom>
          <a:ln w="12700">
            <a:miter lim="400000"/>
          </a:ln>
        </p:spPr>
      </p:pic>
      <p:sp>
        <p:nvSpPr>
          <p:cNvPr id="141" name="Slide Number"/>
          <p:cNvSpPr>
            <a:spLocks noGrp="1"/>
          </p:cNvSpPr>
          <p:nvPr>
            <p:ph type="sldNum" sz="quarter" idx="2"/>
          </p:nvPr>
        </p:nvSpPr>
        <p:spPr>
          <a:xfrm>
            <a:off x="23202900" y="12839700"/>
            <a:ext cx="643891" cy="622300"/>
          </a:xfrm>
          <a:prstGeom prst="rect">
            <a:avLst/>
          </a:prstGeom>
        </p:spPr>
        <p:txBody>
          <a:bodyPr/>
          <a:lstStyle/>
          <a:p>
            <a:fld id="{86CB4B4D-7CA3-9044-876B-883B54F8677D}" type="slidenum">
              <a:t>‹#›</a:t>
            </a:fld>
            <a:endParaRPr/>
          </a:p>
        </p:txBody>
      </p:sp>
      <p:sp>
        <p:nvSpPr>
          <p:cNvPr id="142" name="Image"/>
          <p:cNvSpPr>
            <a:spLocks noGrp="1"/>
          </p:cNvSpPr>
          <p:nvPr>
            <p:ph type="pic" sz="half" idx="14"/>
          </p:nvPr>
        </p:nvSpPr>
        <p:spPr>
          <a:xfrm>
            <a:off x="2301676" y="6941814"/>
            <a:ext cx="19780553" cy="5022267"/>
          </a:xfrm>
          <a:prstGeom prst="rect">
            <a:avLst/>
          </a:prstGeom>
        </p:spPr>
        <p:txBody>
          <a:bodyPr lIns="91439" tIns="45719" rIns="91439" bIns="45719" anchor="t"/>
          <a:lstStyle/>
          <a:p>
            <a:endParaRPr/>
          </a:p>
        </p:txBody>
      </p:sp>
      <p:pic>
        <p:nvPicPr>
          <p:cNvPr id="143" name="NoA_logotype_primary_01-01.png" descr="NoA_logotype_primary_01-01.png"/>
          <p:cNvPicPr>
            <a:picLocks noChangeAspect="1"/>
          </p:cNvPicPr>
          <p:nvPr/>
        </p:nvPicPr>
        <p:blipFill>
          <a:blip r:embed="rId3">
            <a:extLst/>
          </a:blip>
          <a:stretch>
            <a:fillRect/>
          </a:stretch>
        </p:blipFill>
        <p:spPr>
          <a:xfrm>
            <a:off x="8918297" y="2443153"/>
            <a:ext cx="7102736" cy="5022454"/>
          </a:xfrm>
          <a:prstGeom prst="rect">
            <a:avLst/>
          </a:prstGeom>
          <a:ln w="12700">
            <a:miter lim="400000"/>
          </a:ln>
        </p:spPr>
      </p:pic>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cSld name="About Making Waves">
    <p:spTree>
      <p:nvGrpSpPr>
        <p:cNvPr id="1" name=""/>
        <p:cNvGrpSpPr/>
        <p:nvPr/>
      </p:nvGrpSpPr>
      <p:grpSpPr>
        <a:xfrm>
          <a:off x="0" y="0"/>
          <a:ext cx="0" cy="0"/>
          <a:chOff x="0" y="0"/>
          <a:chExt cx="0" cy="0"/>
        </a:xfrm>
      </p:grpSpPr>
      <p:sp>
        <p:nvSpPr>
          <p:cNvPr id="150" name="About Making Waves"/>
          <p:cNvSpPr txBox="1">
            <a:spLocks noGrp="1"/>
          </p:cNvSpPr>
          <p:nvPr>
            <p:ph type="body" sz="quarter" idx="13"/>
          </p:nvPr>
        </p:nvSpPr>
        <p:spPr>
          <a:xfrm>
            <a:off x="5805354" y="1625599"/>
            <a:ext cx="12773292" cy="688976"/>
          </a:xfrm>
          <a:prstGeom prst="rect">
            <a:avLst/>
          </a:prstGeom>
        </p:spPr>
        <p:txBody>
          <a:bodyPr lIns="71437" tIns="71437" rIns="71437" bIns="71437">
            <a:spAutoFit/>
          </a:bodyPr>
          <a:lstStyle>
            <a:lvl1pPr marL="0" indent="0" algn="ctr" defTabSz="821531">
              <a:lnSpc>
                <a:spcPct val="120000"/>
              </a:lnSpc>
              <a:spcBef>
                <a:spcPts val="0"/>
              </a:spcBef>
              <a:buSzTx/>
              <a:buNone/>
              <a:defRPr sz="3000">
                <a:latin typeface="Aften Screen"/>
                <a:ea typeface="Aften Screen"/>
                <a:cs typeface="Aften Screen"/>
                <a:sym typeface="Aften Screen"/>
              </a:defRPr>
            </a:lvl1pPr>
          </a:lstStyle>
          <a:p>
            <a:r>
              <a:t>About Making Waves</a:t>
            </a:r>
          </a:p>
        </p:txBody>
      </p:sp>
      <p:sp>
        <p:nvSpPr>
          <p:cNvPr id="151" name="Circle"/>
          <p:cNvSpPr>
            <a:spLocks noGrp="1"/>
          </p:cNvSpPr>
          <p:nvPr>
            <p:ph type="body" sz="quarter" idx="14"/>
          </p:nvPr>
        </p:nvSpPr>
        <p:spPr>
          <a:xfrm>
            <a:off x="10445682" y="3752451"/>
            <a:ext cx="7387593" cy="7387593"/>
          </a:xfrm>
          <a:prstGeom prst="ellipse">
            <a:avLst/>
          </a:prstGeom>
          <a:solidFill>
            <a:schemeClr val="accent1">
              <a:lumOff val="-4901"/>
              <a:alpha val="89735"/>
            </a:schemeClr>
          </a:solidFill>
        </p:spPr>
        <p:txBody>
          <a:bodyPr lIns="50800" tIns="50800" rIns="50800" bIns="50800"/>
          <a:lstStyle/>
          <a:p>
            <a:pPr marL="0" indent="0" algn="ctr" defTabSz="821531">
              <a:lnSpc>
                <a:spcPct val="120000"/>
              </a:lnSpc>
              <a:spcBef>
                <a:spcPts val="0"/>
              </a:spcBef>
              <a:buSzTx/>
              <a:buNone/>
              <a:defRPr sz="3000">
                <a:latin typeface="Aften Screen"/>
                <a:ea typeface="Aften Screen"/>
                <a:cs typeface="Aften Screen"/>
                <a:sym typeface="Aften Screen"/>
              </a:defRPr>
            </a:pPr>
            <a:endParaRPr/>
          </a:p>
        </p:txBody>
      </p:sp>
      <p:sp>
        <p:nvSpPr>
          <p:cNvPr id="152" name="Circle"/>
          <p:cNvSpPr>
            <a:spLocks noGrp="1"/>
          </p:cNvSpPr>
          <p:nvPr>
            <p:ph type="body" sz="quarter" idx="15"/>
          </p:nvPr>
        </p:nvSpPr>
        <p:spPr>
          <a:xfrm>
            <a:off x="8334970" y="6226280"/>
            <a:ext cx="5004425" cy="5004425"/>
          </a:xfrm>
          <a:prstGeom prst="ellipse">
            <a:avLst/>
          </a:prstGeom>
          <a:solidFill>
            <a:schemeClr val="accent1">
              <a:lumOff val="-4901"/>
              <a:alpha val="89768"/>
            </a:schemeClr>
          </a:solidFill>
        </p:spPr>
        <p:txBody>
          <a:bodyPr lIns="50800" tIns="50800" rIns="50800" bIns="50800"/>
          <a:lstStyle/>
          <a:p>
            <a:pPr marL="0" indent="0" algn="ctr" defTabSz="821531">
              <a:lnSpc>
                <a:spcPct val="120000"/>
              </a:lnSpc>
              <a:spcBef>
                <a:spcPts val="0"/>
              </a:spcBef>
              <a:buSzTx/>
              <a:buNone/>
              <a:defRPr sz="3000">
                <a:latin typeface="Aften Screen"/>
                <a:ea typeface="Aften Screen"/>
                <a:cs typeface="Aften Screen"/>
                <a:sym typeface="Aften Screen"/>
              </a:defRPr>
            </a:pPr>
            <a:endParaRPr/>
          </a:p>
        </p:txBody>
      </p:sp>
      <p:sp>
        <p:nvSpPr>
          <p:cNvPr id="153" name="Circle"/>
          <p:cNvSpPr>
            <a:spLocks noGrp="1"/>
          </p:cNvSpPr>
          <p:nvPr>
            <p:ph type="body" sz="quarter" idx="16"/>
          </p:nvPr>
        </p:nvSpPr>
        <p:spPr>
          <a:xfrm>
            <a:off x="9051483" y="4321716"/>
            <a:ext cx="3327401" cy="3327401"/>
          </a:xfrm>
          <a:prstGeom prst="ellipse">
            <a:avLst/>
          </a:prstGeom>
          <a:solidFill>
            <a:schemeClr val="accent2">
              <a:lumOff val="-3137"/>
              <a:alpha val="90487"/>
            </a:schemeClr>
          </a:solidFill>
        </p:spPr>
        <p:txBody>
          <a:bodyPr lIns="50800" tIns="50800" rIns="50800" bIns="50800"/>
          <a:lstStyle/>
          <a:p>
            <a:pPr marL="0" indent="0" algn="ctr" defTabSz="821531">
              <a:lnSpc>
                <a:spcPct val="120000"/>
              </a:lnSpc>
              <a:spcBef>
                <a:spcPts val="0"/>
              </a:spcBef>
              <a:buSzTx/>
              <a:buNone/>
              <a:defRPr sz="3000">
                <a:latin typeface="Aften Screen"/>
                <a:ea typeface="Aften Screen"/>
                <a:cs typeface="Aften Screen"/>
                <a:sym typeface="Aften Screen"/>
              </a:defRPr>
            </a:pPr>
            <a:endParaRPr/>
          </a:p>
        </p:txBody>
      </p:sp>
      <p:sp>
        <p:nvSpPr>
          <p:cNvPr id="154" name="Circle"/>
          <p:cNvSpPr>
            <a:spLocks noGrp="1"/>
          </p:cNvSpPr>
          <p:nvPr>
            <p:ph type="body" sz="quarter" idx="17"/>
          </p:nvPr>
        </p:nvSpPr>
        <p:spPr>
          <a:xfrm>
            <a:off x="8440997" y="6307571"/>
            <a:ext cx="1278356" cy="1278356"/>
          </a:xfrm>
          <a:prstGeom prst="ellipse">
            <a:avLst/>
          </a:prstGeom>
          <a:solidFill>
            <a:schemeClr val="accent3">
              <a:lumOff val="-4901"/>
              <a:alpha val="90369"/>
            </a:schemeClr>
          </a:solidFill>
        </p:spPr>
        <p:txBody>
          <a:bodyPr lIns="50800" tIns="50800" rIns="50800" bIns="50800"/>
          <a:lstStyle/>
          <a:p>
            <a:pPr marL="0" indent="0" algn="ctr" defTabSz="821531">
              <a:lnSpc>
                <a:spcPct val="120000"/>
              </a:lnSpc>
              <a:spcBef>
                <a:spcPts val="0"/>
              </a:spcBef>
              <a:buSzTx/>
              <a:buNone/>
              <a:defRPr sz="3000">
                <a:latin typeface="Aften Screen"/>
                <a:ea typeface="Aften Screen"/>
                <a:cs typeface="Aften Screen"/>
                <a:sym typeface="Aften Screen"/>
              </a:defRPr>
            </a:pPr>
            <a:endParaRPr/>
          </a:p>
        </p:txBody>
      </p:sp>
      <p:sp>
        <p:nvSpPr>
          <p:cNvPr id="155" name="240"/>
          <p:cNvSpPr txBox="1">
            <a:spLocks noGrp="1"/>
          </p:cNvSpPr>
          <p:nvPr>
            <p:ph type="body" sz="quarter" idx="18"/>
          </p:nvPr>
        </p:nvSpPr>
        <p:spPr>
          <a:xfrm>
            <a:off x="13991063" y="6919197"/>
            <a:ext cx="1682116" cy="1054100"/>
          </a:xfrm>
          <a:prstGeom prst="rect">
            <a:avLst/>
          </a:prstGeom>
        </p:spPr>
        <p:txBody>
          <a:bodyPr wrap="none" lIns="50800" tIns="50800" rIns="50800" bIns="50800">
            <a:spAutoFit/>
          </a:bodyPr>
          <a:lstStyle>
            <a:lvl1pPr marL="0" indent="0" algn="ctr" defTabSz="821531">
              <a:lnSpc>
                <a:spcPct val="80000"/>
              </a:lnSpc>
              <a:spcBef>
                <a:spcPts val="0"/>
              </a:spcBef>
              <a:buSzTx/>
              <a:buNone/>
              <a:defRPr sz="7500">
                <a:solidFill>
                  <a:srgbClr val="FFFFFF"/>
                </a:solidFill>
                <a:latin typeface="+mn-lt"/>
                <a:ea typeface="+mn-ea"/>
                <a:cs typeface="+mn-cs"/>
                <a:sym typeface="Volte Semibold"/>
              </a:defRPr>
            </a:lvl1pPr>
          </a:lstStyle>
          <a:p>
            <a:r>
              <a:t>240</a:t>
            </a:r>
          </a:p>
        </p:txBody>
      </p:sp>
      <p:sp>
        <p:nvSpPr>
          <p:cNvPr id="156" name="75"/>
          <p:cNvSpPr txBox="1">
            <a:spLocks noGrp="1"/>
          </p:cNvSpPr>
          <p:nvPr>
            <p:ph type="body" sz="quarter" idx="19"/>
          </p:nvPr>
        </p:nvSpPr>
        <p:spPr>
          <a:xfrm>
            <a:off x="10309020" y="8404643"/>
            <a:ext cx="1056324" cy="1054100"/>
          </a:xfrm>
          <a:prstGeom prst="rect">
            <a:avLst/>
          </a:prstGeom>
        </p:spPr>
        <p:txBody>
          <a:bodyPr wrap="none" lIns="50800" tIns="50800" rIns="50800" bIns="50800">
            <a:spAutoFit/>
          </a:bodyPr>
          <a:lstStyle>
            <a:lvl1pPr marL="0" indent="0" algn="ctr" defTabSz="821531">
              <a:lnSpc>
                <a:spcPct val="80000"/>
              </a:lnSpc>
              <a:spcBef>
                <a:spcPts val="0"/>
              </a:spcBef>
              <a:buSzTx/>
              <a:buNone/>
              <a:defRPr sz="7500">
                <a:solidFill>
                  <a:srgbClr val="FFFFFF"/>
                </a:solidFill>
                <a:latin typeface="+mn-lt"/>
                <a:ea typeface="+mn-ea"/>
                <a:cs typeface="+mn-cs"/>
                <a:sym typeface="Volte Semibold"/>
              </a:defRPr>
            </a:lvl1pPr>
          </a:lstStyle>
          <a:p>
            <a:r>
              <a:t>75</a:t>
            </a:r>
          </a:p>
        </p:txBody>
      </p:sp>
      <p:sp>
        <p:nvSpPr>
          <p:cNvPr id="157" name="40"/>
          <p:cNvSpPr txBox="1">
            <a:spLocks noGrp="1"/>
          </p:cNvSpPr>
          <p:nvPr>
            <p:ph type="body" sz="quarter" idx="20"/>
          </p:nvPr>
        </p:nvSpPr>
        <p:spPr>
          <a:xfrm>
            <a:off x="10107012" y="5458366"/>
            <a:ext cx="1216344" cy="1054100"/>
          </a:xfrm>
          <a:prstGeom prst="rect">
            <a:avLst/>
          </a:prstGeom>
        </p:spPr>
        <p:txBody>
          <a:bodyPr wrap="none" lIns="50800" tIns="50800" rIns="50800" bIns="50800">
            <a:spAutoFit/>
          </a:bodyPr>
          <a:lstStyle>
            <a:lvl1pPr marL="0" indent="0" algn="ctr" defTabSz="821531">
              <a:lnSpc>
                <a:spcPct val="80000"/>
              </a:lnSpc>
              <a:spcBef>
                <a:spcPts val="0"/>
              </a:spcBef>
              <a:buSzTx/>
              <a:buNone/>
              <a:defRPr sz="7500">
                <a:solidFill>
                  <a:srgbClr val="FFFFFF"/>
                </a:solidFill>
                <a:latin typeface="+mn-lt"/>
                <a:ea typeface="+mn-ea"/>
                <a:cs typeface="+mn-cs"/>
                <a:sym typeface="Volte Semibold"/>
              </a:defRPr>
            </a:lvl1pPr>
          </a:lstStyle>
          <a:p>
            <a:r>
              <a:t>40</a:t>
            </a:r>
          </a:p>
        </p:txBody>
      </p:sp>
      <p:sp>
        <p:nvSpPr>
          <p:cNvPr id="158" name="8"/>
          <p:cNvSpPr txBox="1">
            <a:spLocks noGrp="1"/>
          </p:cNvSpPr>
          <p:nvPr>
            <p:ph type="body" sz="quarter" idx="21"/>
          </p:nvPr>
        </p:nvSpPr>
        <p:spPr>
          <a:xfrm>
            <a:off x="8754578" y="6472701"/>
            <a:ext cx="625793" cy="1054100"/>
          </a:xfrm>
          <a:prstGeom prst="rect">
            <a:avLst/>
          </a:prstGeom>
        </p:spPr>
        <p:txBody>
          <a:bodyPr wrap="none" lIns="50800" tIns="50800" rIns="50800" bIns="50800">
            <a:spAutoFit/>
          </a:bodyPr>
          <a:lstStyle>
            <a:lvl1pPr marL="0" indent="0" algn="ctr" defTabSz="821531">
              <a:lnSpc>
                <a:spcPct val="80000"/>
              </a:lnSpc>
              <a:spcBef>
                <a:spcPts val="0"/>
              </a:spcBef>
              <a:buSzTx/>
              <a:buNone/>
              <a:defRPr sz="7500">
                <a:solidFill>
                  <a:srgbClr val="FFFFFF"/>
                </a:solidFill>
                <a:latin typeface="+mn-lt"/>
                <a:ea typeface="+mn-ea"/>
                <a:cs typeface="+mn-cs"/>
                <a:sym typeface="Volte Semibold"/>
              </a:defRPr>
            </a:lvl1pPr>
          </a:lstStyle>
          <a:p>
            <a:r>
              <a:t>8</a:t>
            </a:r>
          </a:p>
        </p:txBody>
      </p:sp>
      <p:pic>
        <p:nvPicPr>
          <p:cNvPr id="159" name="Image" descr="Image"/>
          <p:cNvPicPr>
            <a:picLocks noChangeAspect="1"/>
          </p:cNvPicPr>
          <p:nvPr/>
        </p:nvPicPr>
        <p:blipFill>
          <a:blip r:embed="rId2">
            <a:alphaModFix amt="19560"/>
            <a:extLst/>
          </a:blip>
          <a:stretch>
            <a:fillRect/>
          </a:stretch>
        </p:blipFill>
        <p:spPr>
          <a:xfrm>
            <a:off x="576757" y="12865818"/>
            <a:ext cx="878486" cy="383386"/>
          </a:xfrm>
          <a:prstGeom prst="rect">
            <a:avLst/>
          </a:prstGeom>
          <a:ln w="12700">
            <a:miter lim="400000"/>
          </a:ln>
        </p:spPr>
      </p:pic>
      <p:sp>
        <p:nvSpPr>
          <p:cNvPr id="160" name="Slide Number"/>
          <p:cNvSpPr>
            <a:spLocks noGrp="1"/>
          </p:cNvSpPr>
          <p:nvPr>
            <p:ph type="sldNum" sz="quarter" idx="2"/>
          </p:nvPr>
        </p:nvSpPr>
        <p:spPr>
          <a:xfrm>
            <a:off x="23202900" y="12839700"/>
            <a:ext cx="643891" cy="622300"/>
          </a:xfrm>
          <a:prstGeom prst="rect">
            <a:avLst/>
          </a:prstGeom>
        </p:spPr>
        <p:txBody>
          <a:bodyPr/>
          <a:lstStyle/>
          <a:p>
            <a:fld id="{86CB4B4D-7CA3-9044-876B-883B54F8677D}" type="slidenum">
              <a:t>‹#›</a:t>
            </a:fld>
            <a:endParaRPr/>
          </a:p>
        </p:txBody>
      </p:sp>
      <p:sp>
        <p:nvSpPr>
          <p:cNvPr id="161" name="Technology"/>
          <p:cNvSpPr txBox="1">
            <a:spLocks noGrp="1"/>
          </p:cNvSpPr>
          <p:nvPr>
            <p:ph type="body" sz="quarter" idx="22"/>
          </p:nvPr>
        </p:nvSpPr>
        <p:spPr>
          <a:xfrm>
            <a:off x="18219029" y="7071597"/>
            <a:ext cx="2123695" cy="647701"/>
          </a:xfrm>
          <a:prstGeom prst="rect">
            <a:avLst/>
          </a:prstGeom>
        </p:spPr>
        <p:txBody>
          <a:bodyPr wrap="none" lIns="50800" tIns="50800" rIns="50800" bIns="50800">
            <a:spAutoFit/>
          </a:bodyPr>
          <a:lstStyle>
            <a:lvl1pPr marL="0" indent="0" defTabSz="584200">
              <a:lnSpc>
                <a:spcPts val="4500"/>
              </a:lnSpc>
              <a:spcBef>
                <a:spcPts val="0"/>
              </a:spcBef>
              <a:buSzTx/>
              <a:buNone/>
              <a:defRPr sz="3000" b="1" spc="0">
                <a:latin typeface="Aften Screen"/>
                <a:ea typeface="Aften Screen"/>
                <a:cs typeface="Aften Screen"/>
                <a:sym typeface="Aften Screen"/>
              </a:defRPr>
            </a:lvl1pPr>
          </a:lstStyle>
          <a:p>
            <a:r>
              <a:t>Technology</a:t>
            </a:r>
          </a:p>
        </p:txBody>
      </p:sp>
      <p:sp>
        <p:nvSpPr>
          <p:cNvPr id="162" name="Line"/>
          <p:cNvSpPr>
            <a:spLocks noGrp="1"/>
          </p:cNvSpPr>
          <p:nvPr>
            <p:ph type="body" sz="quarter" idx="23"/>
          </p:nvPr>
        </p:nvSpPr>
        <p:spPr>
          <a:xfrm>
            <a:off x="18216484" y="7691746"/>
            <a:ext cx="2354737" cy="1"/>
          </a:xfrm>
          <a:prstGeom prst="line">
            <a:avLst/>
          </a:prstGeom>
          <a:ln w="25400">
            <a:solidFill>
              <a:srgbClr val="A6AAA9"/>
            </a:solidFill>
            <a:tailEnd type="oval"/>
          </a:ln>
        </p:spPr>
        <p:txBody>
          <a:bodyPr lIns="50800" tIns="50800" rIns="50800" bIns="50800"/>
          <a:lstStyle/>
          <a:p>
            <a:pPr marL="0" indent="0" algn="ctr" defTabSz="821531">
              <a:lnSpc>
                <a:spcPct val="120000"/>
              </a:lnSpc>
              <a:spcBef>
                <a:spcPts val="0"/>
              </a:spcBef>
              <a:buSzTx/>
              <a:buNone/>
              <a:defRPr sz="3000">
                <a:latin typeface="Aften Screen"/>
                <a:ea typeface="Aften Screen"/>
                <a:cs typeface="Aften Screen"/>
                <a:sym typeface="Aften Screen"/>
              </a:defRPr>
            </a:pPr>
            <a:endParaRPr/>
          </a:p>
        </p:txBody>
      </p:sp>
      <p:sp>
        <p:nvSpPr>
          <p:cNvPr id="163" name="Organisational development"/>
          <p:cNvSpPr txBox="1">
            <a:spLocks noGrp="1"/>
          </p:cNvSpPr>
          <p:nvPr>
            <p:ph type="body" sz="quarter" idx="24"/>
          </p:nvPr>
        </p:nvSpPr>
        <p:spPr>
          <a:xfrm>
            <a:off x="2504679" y="6620835"/>
            <a:ext cx="5548658" cy="647701"/>
          </a:xfrm>
          <a:prstGeom prst="rect">
            <a:avLst/>
          </a:prstGeom>
        </p:spPr>
        <p:txBody>
          <a:bodyPr lIns="50800" tIns="50800" rIns="50800" bIns="50800">
            <a:spAutoFit/>
          </a:bodyPr>
          <a:lstStyle>
            <a:lvl1pPr marL="0" indent="0" algn="r" defTabSz="584200">
              <a:lnSpc>
                <a:spcPts val="4500"/>
              </a:lnSpc>
              <a:spcBef>
                <a:spcPts val="0"/>
              </a:spcBef>
              <a:buSzTx/>
              <a:buNone/>
              <a:defRPr sz="3000" b="1" spc="0">
                <a:latin typeface="Aften Screen"/>
                <a:ea typeface="Aften Screen"/>
                <a:cs typeface="Aften Screen"/>
                <a:sym typeface="Aften Screen"/>
              </a:defRPr>
            </a:lvl1pPr>
          </a:lstStyle>
          <a:p>
            <a:r>
              <a:t>Organisational development</a:t>
            </a:r>
          </a:p>
        </p:txBody>
      </p:sp>
      <p:sp>
        <p:nvSpPr>
          <p:cNvPr id="164" name="Line"/>
          <p:cNvSpPr>
            <a:spLocks noGrp="1"/>
          </p:cNvSpPr>
          <p:nvPr>
            <p:ph type="body" sz="quarter" idx="25"/>
          </p:nvPr>
        </p:nvSpPr>
        <p:spPr>
          <a:xfrm>
            <a:off x="2760411" y="7247263"/>
            <a:ext cx="5292926" cy="1"/>
          </a:xfrm>
          <a:prstGeom prst="line">
            <a:avLst/>
          </a:prstGeom>
          <a:ln w="25400">
            <a:solidFill>
              <a:srgbClr val="A6AAA9"/>
            </a:solidFill>
            <a:headEnd type="oval"/>
          </a:ln>
        </p:spPr>
        <p:txBody>
          <a:bodyPr lIns="50800" tIns="50800" rIns="50800" bIns="50800"/>
          <a:lstStyle/>
          <a:p>
            <a:pPr marL="0" indent="0" algn="ctr" defTabSz="821531">
              <a:lnSpc>
                <a:spcPct val="120000"/>
              </a:lnSpc>
              <a:spcBef>
                <a:spcPts val="0"/>
              </a:spcBef>
              <a:buSzTx/>
              <a:buNone/>
              <a:defRPr sz="3000">
                <a:latin typeface="Aften Screen"/>
                <a:ea typeface="Aften Screen"/>
                <a:cs typeface="Aften Screen"/>
                <a:sym typeface="Aften Screen"/>
              </a:defRPr>
            </a:pPr>
            <a:endParaRPr/>
          </a:p>
        </p:txBody>
      </p:sp>
      <p:sp>
        <p:nvSpPr>
          <p:cNvPr id="165" name="Strategy &amp; Innovation"/>
          <p:cNvSpPr txBox="1">
            <a:spLocks noGrp="1"/>
          </p:cNvSpPr>
          <p:nvPr>
            <p:ph type="body" sz="quarter" idx="26"/>
          </p:nvPr>
        </p:nvSpPr>
        <p:spPr>
          <a:xfrm>
            <a:off x="4801402" y="5429799"/>
            <a:ext cx="3966211" cy="647701"/>
          </a:xfrm>
          <a:prstGeom prst="rect">
            <a:avLst/>
          </a:prstGeom>
        </p:spPr>
        <p:txBody>
          <a:bodyPr wrap="none" lIns="50800" tIns="50800" rIns="50800" bIns="50800">
            <a:spAutoFit/>
          </a:bodyPr>
          <a:lstStyle>
            <a:lvl1pPr marL="0" indent="0" defTabSz="584200">
              <a:lnSpc>
                <a:spcPts val="4500"/>
              </a:lnSpc>
              <a:spcBef>
                <a:spcPts val="0"/>
              </a:spcBef>
              <a:buSzTx/>
              <a:buNone/>
              <a:defRPr sz="3000" b="1" spc="0">
                <a:latin typeface="Aften Screen"/>
                <a:ea typeface="Aften Screen"/>
                <a:cs typeface="Aften Screen"/>
                <a:sym typeface="Aften Screen"/>
              </a:defRPr>
            </a:lvl1pPr>
          </a:lstStyle>
          <a:p>
            <a:r>
              <a:t>Strategy &amp; Innovation</a:t>
            </a:r>
          </a:p>
        </p:txBody>
      </p:sp>
      <p:sp>
        <p:nvSpPr>
          <p:cNvPr id="166" name="Line"/>
          <p:cNvSpPr>
            <a:spLocks noGrp="1"/>
          </p:cNvSpPr>
          <p:nvPr>
            <p:ph type="body" sz="quarter" idx="27"/>
          </p:nvPr>
        </p:nvSpPr>
        <p:spPr>
          <a:xfrm>
            <a:off x="4636364" y="6042224"/>
            <a:ext cx="4140873" cy="1"/>
          </a:xfrm>
          <a:prstGeom prst="line">
            <a:avLst/>
          </a:prstGeom>
          <a:ln w="25400">
            <a:solidFill>
              <a:srgbClr val="A6AAA9"/>
            </a:solidFill>
            <a:headEnd type="oval"/>
          </a:ln>
        </p:spPr>
        <p:txBody>
          <a:bodyPr lIns="50800" tIns="50800" rIns="50800" bIns="50800"/>
          <a:lstStyle/>
          <a:p>
            <a:pPr marL="0" indent="0" algn="ctr" defTabSz="821531">
              <a:lnSpc>
                <a:spcPct val="120000"/>
              </a:lnSpc>
              <a:spcBef>
                <a:spcPts val="0"/>
              </a:spcBef>
              <a:buSzTx/>
              <a:buNone/>
              <a:defRPr sz="3000">
                <a:latin typeface="Aften Screen"/>
                <a:ea typeface="Aften Screen"/>
                <a:cs typeface="Aften Screen"/>
                <a:sym typeface="Aften Screen"/>
              </a:defRPr>
            </a:pPr>
            <a:endParaRPr/>
          </a:p>
        </p:txBody>
      </p:sp>
      <p:sp>
        <p:nvSpPr>
          <p:cNvPr id="167" name="Design"/>
          <p:cNvSpPr txBox="1">
            <a:spLocks noGrp="1"/>
          </p:cNvSpPr>
          <p:nvPr>
            <p:ph type="body" sz="quarter" idx="28"/>
          </p:nvPr>
        </p:nvSpPr>
        <p:spPr>
          <a:xfrm>
            <a:off x="6662866" y="8524980"/>
            <a:ext cx="1321690" cy="647701"/>
          </a:xfrm>
          <a:prstGeom prst="rect">
            <a:avLst/>
          </a:prstGeom>
        </p:spPr>
        <p:txBody>
          <a:bodyPr wrap="none" lIns="50800" tIns="50800" rIns="50800" bIns="50800">
            <a:spAutoFit/>
          </a:bodyPr>
          <a:lstStyle>
            <a:lvl1pPr marL="0" indent="0" algn="r" defTabSz="584200">
              <a:lnSpc>
                <a:spcPts val="4500"/>
              </a:lnSpc>
              <a:spcBef>
                <a:spcPts val="0"/>
              </a:spcBef>
              <a:buSzTx/>
              <a:buNone/>
              <a:defRPr sz="3000" b="1" spc="0">
                <a:latin typeface="Aften Screen"/>
                <a:ea typeface="Aften Screen"/>
                <a:cs typeface="Aften Screen"/>
                <a:sym typeface="Aften Screen"/>
              </a:defRPr>
            </a:lvl1pPr>
          </a:lstStyle>
          <a:p>
            <a:r>
              <a:t>Design</a:t>
            </a:r>
          </a:p>
        </p:txBody>
      </p:sp>
      <p:sp>
        <p:nvSpPr>
          <p:cNvPr id="168" name="Line"/>
          <p:cNvSpPr>
            <a:spLocks noGrp="1"/>
          </p:cNvSpPr>
          <p:nvPr>
            <p:ph type="body" sz="quarter" idx="29"/>
          </p:nvPr>
        </p:nvSpPr>
        <p:spPr>
          <a:xfrm>
            <a:off x="6483654" y="9168236"/>
            <a:ext cx="1518883" cy="1"/>
          </a:xfrm>
          <a:prstGeom prst="line">
            <a:avLst/>
          </a:prstGeom>
          <a:ln w="25400">
            <a:solidFill>
              <a:srgbClr val="A6AAA9"/>
            </a:solidFill>
            <a:headEnd type="oval"/>
          </a:ln>
        </p:spPr>
        <p:txBody>
          <a:bodyPr lIns="50800" tIns="50800" rIns="50800" bIns="50800"/>
          <a:lstStyle/>
          <a:p>
            <a:pPr marL="0" indent="0" algn="ctr" defTabSz="821531">
              <a:lnSpc>
                <a:spcPct val="120000"/>
              </a:lnSpc>
              <a:spcBef>
                <a:spcPts val="0"/>
              </a:spcBef>
              <a:buSzTx/>
              <a:buNone/>
              <a:defRPr sz="3000">
                <a:latin typeface="Aften Screen"/>
                <a:ea typeface="Aften Screen"/>
                <a:cs typeface="Aften Screen"/>
                <a:sym typeface="Aften Screen"/>
              </a:defRPr>
            </a:pPr>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About Making Waves">
    <p:spTree>
      <p:nvGrpSpPr>
        <p:cNvPr id="1" name=""/>
        <p:cNvGrpSpPr/>
        <p:nvPr/>
      </p:nvGrpSpPr>
      <p:grpSpPr>
        <a:xfrm>
          <a:off x="0" y="0"/>
          <a:ext cx="0" cy="0"/>
          <a:chOff x="0" y="0"/>
          <a:chExt cx="0" cy="0"/>
        </a:xfrm>
      </p:grpSpPr>
      <p:sp>
        <p:nvSpPr>
          <p:cNvPr id="175" name="OUR CLIENTS"/>
          <p:cNvSpPr txBox="1">
            <a:spLocks noGrp="1"/>
          </p:cNvSpPr>
          <p:nvPr>
            <p:ph type="body" sz="quarter" idx="13"/>
          </p:nvPr>
        </p:nvSpPr>
        <p:spPr>
          <a:xfrm>
            <a:off x="5805354" y="1625599"/>
            <a:ext cx="12773292" cy="688976"/>
          </a:xfrm>
          <a:prstGeom prst="rect">
            <a:avLst/>
          </a:prstGeom>
        </p:spPr>
        <p:txBody>
          <a:bodyPr lIns="71437" tIns="71437" rIns="71437" bIns="71437">
            <a:spAutoFit/>
          </a:bodyPr>
          <a:lstStyle>
            <a:lvl1pPr marL="0" indent="0" algn="ctr" defTabSz="821531">
              <a:lnSpc>
                <a:spcPct val="120000"/>
              </a:lnSpc>
              <a:spcBef>
                <a:spcPts val="0"/>
              </a:spcBef>
              <a:buSzTx/>
              <a:buNone/>
              <a:defRPr sz="3000">
                <a:latin typeface="Aften Screen"/>
                <a:ea typeface="Aften Screen"/>
                <a:cs typeface="Aften Screen"/>
                <a:sym typeface="Aften Screen"/>
              </a:defRPr>
            </a:lvl1pPr>
          </a:lstStyle>
          <a:p>
            <a:r>
              <a:t>OUR CLIENTS</a:t>
            </a:r>
          </a:p>
        </p:txBody>
      </p:sp>
      <p:pic>
        <p:nvPicPr>
          <p:cNvPr id="176" name="Image" descr="Image"/>
          <p:cNvPicPr>
            <a:picLocks noChangeAspect="1"/>
          </p:cNvPicPr>
          <p:nvPr/>
        </p:nvPicPr>
        <p:blipFill>
          <a:blip r:embed="rId2">
            <a:alphaModFix amt="19560"/>
            <a:extLst/>
          </a:blip>
          <a:stretch>
            <a:fillRect/>
          </a:stretch>
        </p:blipFill>
        <p:spPr>
          <a:xfrm>
            <a:off x="576757" y="12865818"/>
            <a:ext cx="878486" cy="383386"/>
          </a:xfrm>
          <a:prstGeom prst="rect">
            <a:avLst/>
          </a:prstGeom>
          <a:ln w="12700">
            <a:miter lim="400000"/>
          </a:ln>
        </p:spPr>
      </p:pic>
      <p:sp>
        <p:nvSpPr>
          <p:cNvPr id="177" name="Slide Number"/>
          <p:cNvSpPr>
            <a:spLocks noGrp="1"/>
          </p:cNvSpPr>
          <p:nvPr>
            <p:ph type="sldNum" sz="quarter" idx="2"/>
          </p:nvPr>
        </p:nvSpPr>
        <p:spPr>
          <a:prstGeom prst="rect">
            <a:avLst/>
          </a:prstGeom>
        </p:spPr>
        <p:txBody>
          <a:bodyPr/>
          <a:lstStyle/>
          <a:p>
            <a:fld id="{86CB4B4D-7CA3-9044-876B-883B54F8677D}" type="slidenum">
              <a:t>‹#›</a:t>
            </a:fld>
            <a:endParaRPr/>
          </a:p>
        </p:txBody>
      </p:sp>
      <p:sp>
        <p:nvSpPr>
          <p:cNvPr id="178" name="Image"/>
          <p:cNvSpPr>
            <a:spLocks noGrp="1"/>
          </p:cNvSpPr>
          <p:nvPr>
            <p:ph type="pic" idx="14"/>
          </p:nvPr>
        </p:nvSpPr>
        <p:spPr>
          <a:xfrm>
            <a:off x="731293" y="3165923"/>
            <a:ext cx="22921414" cy="7992925"/>
          </a:xfrm>
          <a:prstGeom prst="rect">
            <a:avLst/>
          </a:prstGeom>
        </p:spPr>
        <p:txBody>
          <a:bodyPr lIns="91439" tIns="45719" rIns="91439" bIns="45719" anchor="t"/>
          <a:lstStyle/>
          <a:p>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
  <p:cSld name="Quote - neg">
    <p:bg>
      <p:bgPr>
        <a:solidFill>
          <a:schemeClr val="accent1">
            <a:lumOff val="-4901"/>
          </a:schemeClr>
        </a:solidFill>
        <a:effectLst/>
      </p:bgPr>
    </p:bg>
    <p:spTree>
      <p:nvGrpSpPr>
        <p:cNvPr id="1" name=""/>
        <p:cNvGrpSpPr/>
        <p:nvPr/>
      </p:nvGrpSpPr>
      <p:grpSpPr>
        <a:xfrm>
          <a:off x="0" y="0"/>
          <a:ext cx="0" cy="0"/>
          <a:chOff x="0" y="0"/>
          <a:chExt cx="0" cy="0"/>
        </a:xfrm>
      </p:grpSpPr>
      <p:sp>
        <p:nvSpPr>
          <p:cNvPr id="185" name="Triangle"/>
          <p:cNvSpPr/>
          <p:nvPr/>
        </p:nvSpPr>
        <p:spPr>
          <a:xfrm>
            <a:off x="0" y="-8467"/>
            <a:ext cx="24384000" cy="1373293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005AF6"/>
          </a:solidFill>
          <a:ln w="12700">
            <a:miter lim="400000"/>
          </a:ln>
          <a:effectLst>
            <a:outerShdw dir="5400000" rotWithShape="0">
              <a:srgbClr val="000000">
                <a:alpha val="0"/>
              </a:srgbClr>
            </a:outerShdw>
          </a:effectLst>
        </p:spPr>
        <p:txBody>
          <a:bodyPr lIns="50800" tIns="50800" rIns="50800" bIns="50800" anchor="ctr"/>
          <a:lstStyle/>
          <a:p>
            <a:pPr defTabSz="875109">
              <a:defRPr sz="2200" i="0" spc="197"/>
            </a:pPr>
            <a:endParaRPr/>
          </a:p>
        </p:txBody>
      </p:sp>
      <p:sp>
        <p:nvSpPr>
          <p:cNvPr id="186" name="Body Level One…"/>
          <p:cNvSpPr txBox="1">
            <a:spLocks noGrp="1"/>
          </p:cNvSpPr>
          <p:nvPr>
            <p:ph type="body" idx="1"/>
          </p:nvPr>
        </p:nvSpPr>
        <p:spPr>
          <a:xfrm>
            <a:off x="3339942" y="2164574"/>
            <a:ext cx="18796001" cy="9386852"/>
          </a:xfrm>
          <a:prstGeom prst="rect">
            <a:avLst/>
          </a:prstGeom>
        </p:spPr>
        <p:txBody>
          <a:bodyPr lIns="71437" tIns="71437" rIns="71437" bIns="71437"/>
          <a:lstStyle>
            <a:lvl1pPr marL="0" indent="0" algn="ctr" defTabSz="584200">
              <a:lnSpc>
                <a:spcPct val="90000"/>
              </a:lnSpc>
              <a:spcBef>
                <a:spcPts val="0"/>
              </a:spcBef>
              <a:buSzTx/>
              <a:buNone/>
              <a:defRPr sz="8200" i="1">
                <a:solidFill>
                  <a:srgbClr val="FFFFFF"/>
                </a:solidFill>
                <a:latin typeface="Aften Screen"/>
                <a:ea typeface="Aften Screen"/>
                <a:cs typeface="Aften Screen"/>
                <a:sym typeface="Aften Screen"/>
              </a:defRPr>
            </a:lvl1pPr>
            <a:lvl2pPr marL="0" indent="0" algn="ctr" defTabSz="584200">
              <a:lnSpc>
                <a:spcPct val="90000"/>
              </a:lnSpc>
              <a:spcBef>
                <a:spcPts val="0"/>
              </a:spcBef>
              <a:buSzTx/>
              <a:buNone/>
              <a:defRPr sz="8200" i="1">
                <a:solidFill>
                  <a:srgbClr val="FFFFFF"/>
                </a:solidFill>
                <a:latin typeface="Aften Screen"/>
                <a:ea typeface="Aften Screen"/>
                <a:cs typeface="Aften Screen"/>
                <a:sym typeface="Aften Screen"/>
              </a:defRPr>
            </a:lvl2pPr>
            <a:lvl3pPr marL="0" indent="0" algn="ctr" defTabSz="584200">
              <a:lnSpc>
                <a:spcPct val="90000"/>
              </a:lnSpc>
              <a:spcBef>
                <a:spcPts val="0"/>
              </a:spcBef>
              <a:buSzTx/>
              <a:buNone/>
              <a:defRPr sz="8200" i="1">
                <a:solidFill>
                  <a:srgbClr val="FFFFFF"/>
                </a:solidFill>
                <a:latin typeface="Aften Screen"/>
                <a:ea typeface="Aften Screen"/>
                <a:cs typeface="Aften Screen"/>
                <a:sym typeface="Aften Screen"/>
              </a:defRPr>
            </a:lvl3pPr>
            <a:lvl4pPr marL="0" indent="0" algn="ctr" defTabSz="584200">
              <a:lnSpc>
                <a:spcPct val="90000"/>
              </a:lnSpc>
              <a:spcBef>
                <a:spcPts val="0"/>
              </a:spcBef>
              <a:buSzTx/>
              <a:buNone/>
              <a:defRPr sz="8200" i="1">
                <a:solidFill>
                  <a:srgbClr val="FFFFFF"/>
                </a:solidFill>
                <a:latin typeface="Aften Screen"/>
                <a:ea typeface="Aften Screen"/>
                <a:cs typeface="Aften Screen"/>
                <a:sym typeface="Aften Screen"/>
              </a:defRPr>
            </a:lvl4pPr>
            <a:lvl5pPr marL="0" indent="0" algn="ctr" defTabSz="584200">
              <a:lnSpc>
                <a:spcPct val="90000"/>
              </a:lnSpc>
              <a:spcBef>
                <a:spcPts val="0"/>
              </a:spcBef>
              <a:buSzTx/>
              <a:buNone/>
              <a:defRPr sz="8200" i="1">
                <a:solidFill>
                  <a:srgbClr val="FFFFFF"/>
                </a:solidFill>
                <a:latin typeface="Aften Screen"/>
                <a:ea typeface="Aften Screen"/>
                <a:cs typeface="Aften Screen"/>
                <a:sym typeface="Aften Screen"/>
              </a:defRPr>
            </a:lvl5pPr>
          </a:lstStyle>
          <a:p>
            <a:r>
              <a:t>Body Level One</a:t>
            </a:r>
          </a:p>
          <a:p>
            <a:pPr lvl="1"/>
            <a:r>
              <a:t>Body Level Two</a:t>
            </a:r>
          </a:p>
          <a:p>
            <a:pPr lvl="2"/>
            <a:r>
              <a:t>Body Level Three</a:t>
            </a:r>
          </a:p>
          <a:p>
            <a:pPr lvl="3"/>
            <a:r>
              <a:t>Body Level Four</a:t>
            </a:r>
          </a:p>
          <a:p>
            <a:pPr lvl="4"/>
            <a:r>
              <a:t>Body Level Five</a:t>
            </a:r>
          </a:p>
        </p:txBody>
      </p:sp>
      <p:pic>
        <p:nvPicPr>
          <p:cNvPr id="187" name="Image" descr="Image"/>
          <p:cNvPicPr>
            <a:picLocks noChangeAspect="1"/>
          </p:cNvPicPr>
          <p:nvPr/>
        </p:nvPicPr>
        <p:blipFill>
          <a:blip r:embed="rId2">
            <a:alphaModFix amt="34019"/>
            <a:extLst/>
          </a:blip>
          <a:stretch>
            <a:fillRect/>
          </a:stretch>
        </p:blipFill>
        <p:spPr>
          <a:xfrm>
            <a:off x="576757" y="12865818"/>
            <a:ext cx="878486" cy="383386"/>
          </a:xfrm>
          <a:prstGeom prst="rect">
            <a:avLst/>
          </a:prstGeom>
          <a:ln w="12700">
            <a:miter lim="400000"/>
          </a:ln>
        </p:spPr>
      </p:pic>
      <p:sp>
        <p:nvSpPr>
          <p:cNvPr id="188" name="Slide Number"/>
          <p:cNvSpPr>
            <a:spLocks noGrp="1"/>
          </p:cNvSpPr>
          <p:nvPr>
            <p:ph type="sldNum" sz="quarter" idx="2"/>
          </p:nvPr>
        </p:nvSpPr>
        <p:spPr>
          <a:xfrm>
            <a:off x="23202900" y="12839700"/>
            <a:ext cx="647066" cy="612775"/>
          </a:xfrm>
          <a:prstGeom prst="rect">
            <a:avLst/>
          </a:prstGeom>
        </p:spPr>
        <p:txBody>
          <a:bodyPr lIns="71437" tIns="71437" rIns="71437" bIns="71437"/>
          <a:lstStyle>
            <a:lvl1pPr>
              <a:defRPr>
                <a:solidFill>
                  <a:srgbClr val="FFFFFF"/>
                </a:solidFill>
              </a:defRPr>
            </a:lvl1pPr>
          </a:lstStyle>
          <a:p>
            <a:fld id="{86CB4B4D-7CA3-9044-876B-883B54F8677D}" type="slidenum">
              <a:t>‹#›</a:t>
            </a:fld>
            <a:endParaRPr/>
          </a:p>
        </p:txBody>
      </p:sp>
      <p:sp>
        <p:nvSpPr>
          <p:cNvPr id="189" name="Title Text"/>
          <p:cNvSpPr txBox="1">
            <a:spLocks noGrp="1"/>
          </p:cNvSpPr>
          <p:nvPr>
            <p:ph type="title"/>
          </p:nvPr>
        </p:nvSpPr>
        <p:spPr>
          <a:xfrm>
            <a:off x="0" y="1651000"/>
            <a:ext cx="24384000" cy="612775"/>
          </a:xfrm>
          <a:prstGeom prst="rect">
            <a:avLst/>
          </a:prstGeom>
        </p:spPr>
        <p:txBody>
          <a:bodyPr lIns="71437" tIns="71437" rIns="71437" bIns="71437"/>
          <a:lstStyle>
            <a:lvl1pPr algn="ctr" defTabSz="875109">
              <a:defRPr sz="3000" cap="all" spc="269">
                <a:solidFill>
                  <a:srgbClr val="FFFFFF"/>
                </a:solidFill>
                <a:latin typeface="Aften Screen"/>
                <a:ea typeface="Aften Screen"/>
                <a:cs typeface="Aften Screen"/>
                <a:sym typeface="Aften Screen"/>
              </a:defRPr>
            </a:lvl1pPr>
          </a:lstStyle>
          <a:p>
            <a:r>
              <a:t>Title Text</a:t>
            </a: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x">
  <p:cSld name="Quote">
    <p:spTree>
      <p:nvGrpSpPr>
        <p:cNvPr id="1" name=""/>
        <p:cNvGrpSpPr/>
        <p:nvPr/>
      </p:nvGrpSpPr>
      <p:grpSpPr>
        <a:xfrm>
          <a:off x="0" y="0"/>
          <a:ext cx="0" cy="0"/>
          <a:chOff x="0" y="0"/>
          <a:chExt cx="0" cy="0"/>
        </a:xfrm>
      </p:grpSpPr>
      <p:sp>
        <p:nvSpPr>
          <p:cNvPr id="196" name="Triangle"/>
          <p:cNvSpPr/>
          <p:nvPr/>
        </p:nvSpPr>
        <p:spPr>
          <a:xfrm>
            <a:off x="-1" y="-25400"/>
            <a:ext cx="24384002" cy="1376680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F3F3F4"/>
          </a:solidFill>
          <a:ln w="12700">
            <a:miter lim="400000"/>
          </a:ln>
        </p:spPr>
        <p:txBody>
          <a:bodyPr lIns="50800" tIns="50800" rIns="50800" bIns="50800" anchor="ctr"/>
          <a:lstStyle/>
          <a:p>
            <a:pPr defTabSz="875109">
              <a:defRPr sz="2200" i="0" spc="197"/>
            </a:pPr>
            <a:endParaRPr/>
          </a:p>
        </p:txBody>
      </p:sp>
      <p:pic>
        <p:nvPicPr>
          <p:cNvPr id="197" name="Image" descr="Image"/>
          <p:cNvPicPr>
            <a:picLocks noChangeAspect="1"/>
          </p:cNvPicPr>
          <p:nvPr/>
        </p:nvPicPr>
        <p:blipFill>
          <a:blip r:embed="rId2">
            <a:alphaModFix amt="19560"/>
            <a:extLst/>
          </a:blip>
          <a:stretch>
            <a:fillRect/>
          </a:stretch>
        </p:blipFill>
        <p:spPr>
          <a:xfrm>
            <a:off x="576757" y="12865818"/>
            <a:ext cx="878486" cy="383386"/>
          </a:xfrm>
          <a:prstGeom prst="rect">
            <a:avLst/>
          </a:prstGeom>
          <a:ln w="12700">
            <a:miter lim="400000"/>
          </a:ln>
        </p:spPr>
      </p:pic>
      <p:sp>
        <p:nvSpPr>
          <p:cNvPr id="198" name="Body Level One…"/>
          <p:cNvSpPr txBox="1">
            <a:spLocks noGrp="1"/>
          </p:cNvSpPr>
          <p:nvPr>
            <p:ph type="body" idx="1"/>
          </p:nvPr>
        </p:nvSpPr>
        <p:spPr>
          <a:xfrm>
            <a:off x="3314700" y="2172560"/>
            <a:ext cx="18796000" cy="9370880"/>
          </a:xfrm>
          <a:prstGeom prst="rect">
            <a:avLst/>
          </a:prstGeom>
        </p:spPr>
        <p:txBody>
          <a:bodyPr lIns="71437" tIns="71437" rIns="71437" bIns="71437"/>
          <a:lstStyle>
            <a:lvl1pPr marL="0" indent="0" algn="ctr" defTabSz="584200">
              <a:lnSpc>
                <a:spcPct val="90000"/>
              </a:lnSpc>
              <a:spcBef>
                <a:spcPts val="0"/>
              </a:spcBef>
              <a:buSzTx/>
              <a:buNone/>
              <a:defRPr sz="8200" i="1">
                <a:latin typeface="Aften Screen"/>
                <a:ea typeface="Aften Screen"/>
                <a:cs typeface="Aften Screen"/>
                <a:sym typeface="Aften Screen"/>
              </a:defRPr>
            </a:lvl1pPr>
            <a:lvl2pPr marL="0" indent="0" algn="ctr" defTabSz="584200">
              <a:lnSpc>
                <a:spcPct val="90000"/>
              </a:lnSpc>
              <a:spcBef>
                <a:spcPts val="0"/>
              </a:spcBef>
              <a:buSzTx/>
              <a:buNone/>
              <a:defRPr sz="8200" i="1">
                <a:latin typeface="Aften Screen"/>
                <a:ea typeface="Aften Screen"/>
                <a:cs typeface="Aften Screen"/>
                <a:sym typeface="Aften Screen"/>
              </a:defRPr>
            </a:lvl2pPr>
            <a:lvl3pPr marL="0" indent="0" algn="ctr" defTabSz="584200">
              <a:lnSpc>
                <a:spcPct val="90000"/>
              </a:lnSpc>
              <a:spcBef>
                <a:spcPts val="0"/>
              </a:spcBef>
              <a:buSzTx/>
              <a:buNone/>
              <a:defRPr sz="8200" i="1">
                <a:latin typeface="Aften Screen"/>
                <a:ea typeface="Aften Screen"/>
                <a:cs typeface="Aften Screen"/>
                <a:sym typeface="Aften Screen"/>
              </a:defRPr>
            </a:lvl3pPr>
            <a:lvl4pPr marL="0" indent="0" algn="ctr" defTabSz="584200">
              <a:lnSpc>
                <a:spcPct val="90000"/>
              </a:lnSpc>
              <a:spcBef>
                <a:spcPts val="0"/>
              </a:spcBef>
              <a:buSzTx/>
              <a:buNone/>
              <a:defRPr sz="8200" i="1">
                <a:latin typeface="Aften Screen"/>
                <a:ea typeface="Aften Screen"/>
                <a:cs typeface="Aften Screen"/>
                <a:sym typeface="Aften Screen"/>
              </a:defRPr>
            </a:lvl4pPr>
            <a:lvl5pPr marL="0" indent="0" algn="ctr" defTabSz="584200">
              <a:lnSpc>
                <a:spcPct val="90000"/>
              </a:lnSpc>
              <a:spcBef>
                <a:spcPts val="0"/>
              </a:spcBef>
              <a:buSzTx/>
              <a:buNone/>
              <a:defRPr sz="8200" i="1">
                <a:latin typeface="Aften Screen"/>
                <a:ea typeface="Aften Screen"/>
                <a:cs typeface="Aften Screen"/>
                <a:sym typeface="Aften Screen"/>
              </a:defRPr>
            </a:lvl5pPr>
          </a:lstStyle>
          <a:p>
            <a:r>
              <a:t>Body Level One</a:t>
            </a:r>
          </a:p>
          <a:p>
            <a:pPr lvl="1"/>
            <a:r>
              <a:t>Body Level Two</a:t>
            </a:r>
          </a:p>
          <a:p>
            <a:pPr lvl="2"/>
            <a:r>
              <a:t>Body Level Three</a:t>
            </a:r>
          </a:p>
          <a:p>
            <a:pPr lvl="3"/>
            <a:r>
              <a:t>Body Level Four</a:t>
            </a:r>
          </a:p>
          <a:p>
            <a:pPr lvl="4"/>
            <a:r>
              <a:t>Body Level Five</a:t>
            </a:r>
          </a:p>
        </p:txBody>
      </p:sp>
      <p:sp>
        <p:nvSpPr>
          <p:cNvPr id="199" name="Slide Number"/>
          <p:cNvSpPr>
            <a:spLocks noGrp="1"/>
          </p:cNvSpPr>
          <p:nvPr>
            <p:ph type="sldNum" sz="quarter" idx="2"/>
          </p:nvPr>
        </p:nvSpPr>
        <p:spPr>
          <a:xfrm>
            <a:off x="23202900" y="12839700"/>
            <a:ext cx="647066" cy="612775"/>
          </a:xfrm>
          <a:prstGeom prst="rect">
            <a:avLst/>
          </a:prstGeom>
        </p:spPr>
        <p:txBody>
          <a:bodyPr lIns="71437" tIns="71437" rIns="71437" bIns="71437"/>
          <a:lstStyle>
            <a:lvl1pPr>
              <a:defRPr>
                <a:solidFill>
                  <a:srgbClr val="FFFFFF"/>
                </a:solidFill>
              </a:defRPr>
            </a:lvl1pPr>
          </a:lstStyle>
          <a:p>
            <a:fld id="{86CB4B4D-7CA3-9044-876B-883B54F8677D}" type="slidenum">
              <a:t>‹#›</a:t>
            </a:fld>
            <a:endParaRPr/>
          </a:p>
        </p:txBody>
      </p:sp>
      <p:sp>
        <p:nvSpPr>
          <p:cNvPr id="200" name="Title Text"/>
          <p:cNvSpPr txBox="1">
            <a:spLocks noGrp="1"/>
          </p:cNvSpPr>
          <p:nvPr>
            <p:ph type="title"/>
          </p:nvPr>
        </p:nvSpPr>
        <p:spPr>
          <a:xfrm>
            <a:off x="0" y="1651000"/>
            <a:ext cx="24384000" cy="612775"/>
          </a:xfrm>
          <a:prstGeom prst="rect">
            <a:avLst/>
          </a:prstGeom>
        </p:spPr>
        <p:txBody>
          <a:bodyPr lIns="71437" tIns="71437" rIns="71437" bIns="71437"/>
          <a:lstStyle>
            <a:lvl1pPr algn="ctr" defTabSz="821531">
              <a:lnSpc>
                <a:spcPct val="120000"/>
              </a:lnSpc>
              <a:defRPr sz="3000" b="0">
                <a:solidFill>
                  <a:schemeClr val="accent6"/>
                </a:solidFill>
                <a:latin typeface="Aften Screen"/>
                <a:ea typeface="Aften Screen"/>
                <a:cs typeface="Aften Screen"/>
                <a:sym typeface="Aften Screen"/>
              </a:defRPr>
            </a:lvl1pPr>
          </a:lstStyle>
          <a:p>
            <a:r>
              <a:t>Title Text</a:t>
            </a: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x">
  <p:cSld name="Listpage">
    <p:spTree>
      <p:nvGrpSpPr>
        <p:cNvPr id="1" name=""/>
        <p:cNvGrpSpPr/>
        <p:nvPr/>
      </p:nvGrpSpPr>
      <p:grpSpPr>
        <a:xfrm>
          <a:off x="0" y="0"/>
          <a:ext cx="0" cy="0"/>
          <a:chOff x="0" y="0"/>
          <a:chExt cx="0" cy="0"/>
        </a:xfrm>
      </p:grpSpPr>
      <p:sp>
        <p:nvSpPr>
          <p:cNvPr id="207" name="Line"/>
          <p:cNvSpPr/>
          <p:nvPr/>
        </p:nvSpPr>
        <p:spPr>
          <a:xfrm>
            <a:off x="856685" y="12395200"/>
            <a:ext cx="22670630" cy="0"/>
          </a:xfrm>
          <a:prstGeom prst="line">
            <a:avLst/>
          </a:prstGeom>
          <a:ln w="12700">
            <a:solidFill>
              <a:srgbClr val="FFFFFF">
                <a:alpha val="20000"/>
              </a:srgbClr>
            </a:solidFill>
            <a:miter lim="400000"/>
          </a:ln>
        </p:spPr>
        <p:txBody>
          <a:bodyPr lIns="50800" tIns="50800" rIns="50800" bIns="50800" anchor="ctr"/>
          <a:lstStyle/>
          <a:p>
            <a:pPr defTabSz="825500">
              <a:defRPr i="0">
                <a:solidFill>
                  <a:srgbClr val="000000"/>
                </a:solidFill>
                <a:latin typeface="Helvetica Light"/>
                <a:ea typeface="Helvetica Light"/>
                <a:cs typeface="Helvetica Light"/>
                <a:sym typeface="Helvetica Light"/>
              </a:defRPr>
            </a:pPr>
            <a:endParaRPr/>
          </a:p>
        </p:txBody>
      </p:sp>
      <p:pic>
        <p:nvPicPr>
          <p:cNvPr id="208" name="Image" descr="Image"/>
          <p:cNvPicPr>
            <a:picLocks noChangeAspect="1"/>
          </p:cNvPicPr>
          <p:nvPr/>
        </p:nvPicPr>
        <p:blipFill>
          <a:blip r:embed="rId2">
            <a:alphaModFix amt="19560"/>
            <a:extLst/>
          </a:blip>
          <a:stretch>
            <a:fillRect/>
          </a:stretch>
        </p:blipFill>
        <p:spPr>
          <a:xfrm>
            <a:off x="576757" y="12865818"/>
            <a:ext cx="878486" cy="383386"/>
          </a:xfrm>
          <a:prstGeom prst="rect">
            <a:avLst/>
          </a:prstGeom>
          <a:ln w="12700">
            <a:miter lim="400000"/>
          </a:ln>
        </p:spPr>
      </p:pic>
      <p:sp>
        <p:nvSpPr>
          <p:cNvPr id="209" name="Slide Number"/>
          <p:cNvSpPr>
            <a:spLocks noGrp="1"/>
          </p:cNvSpPr>
          <p:nvPr>
            <p:ph type="sldNum" sz="quarter" idx="2"/>
          </p:nvPr>
        </p:nvSpPr>
        <p:spPr>
          <a:xfrm>
            <a:off x="23202900" y="12839700"/>
            <a:ext cx="647066" cy="612775"/>
          </a:xfrm>
          <a:prstGeom prst="rect">
            <a:avLst/>
          </a:prstGeom>
        </p:spPr>
        <p:txBody>
          <a:bodyPr lIns="71437" tIns="71437" rIns="71437" bIns="71437"/>
          <a:lstStyle/>
          <a:p>
            <a:fld id="{86CB4B4D-7CA3-9044-876B-883B54F8677D}" type="slidenum">
              <a:t>‹#›</a:t>
            </a:fld>
            <a:endParaRPr/>
          </a:p>
        </p:txBody>
      </p:sp>
      <p:sp>
        <p:nvSpPr>
          <p:cNvPr id="210" name="Title Text"/>
          <p:cNvSpPr txBox="1">
            <a:spLocks noGrp="1"/>
          </p:cNvSpPr>
          <p:nvPr>
            <p:ph type="title"/>
          </p:nvPr>
        </p:nvSpPr>
        <p:spPr>
          <a:xfrm>
            <a:off x="1803400" y="1638300"/>
            <a:ext cx="20561300" cy="1280208"/>
          </a:xfrm>
          <a:prstGeom prst="rect">
            <a:avLst/>
          </a:prstGeom>
        </p:spPr>
        <p:txBody>
          <a:bodyPr lIns="71437" tIns="71437" rIns="71437" bIns="71437"/>
          <a:lstStyle>
            <a:lvl1pPr defTabSz="821531">
              <a:lnSpc>
                <a:spcPct val="80000"/>
              </a:lnSpc>
              <a:defRPr sz="7500" b="0">
                <a:solidFill>
                  <a:schemeClr val="accent1">
                    <a:lumOff val="-4901"/>
                  </a:schemeClr>
                </a:solidFill>
                <a:latin typeface="+mn-lt"/>
                <a:ea typeface="+mn-ea"/>
                <a:cs typeface="+mn-cs"/>
                <a:sym typeface="Volte Semibold"/>
              </a:defRPr>
            </a:lvl1pPr>
          </a:lstStyle>
          <a:p>
            <a:r>
              <a:t>Title Text</a:t>
            </a:r>
          </a:p>
        </p:txBody>
      </p:sp>
      <p:sp>
        <p:nvSpPr>
          <p:cNvPr id="211" name="Subheading- Click to add text…"/>
          <p:cNvSpPr txBox="1">
            <a:spLocks noGrp="1"/>
          </p:cNvSpPr>
          <p:nvPr>
            <p:ph type="body" sz="half" idx="13"/>
          </p:nvPr>
        </p:nvSpPr>
        <p:spPr>
          <a:xfrm>
            <a:off x="1799401" y="3923506"/>
            <a:ext cx="9766252" cy="8697914"/>
          </a:xfrm>
          <a:prstGeom prst="rect">
            <a:avLst/>
          </a:prstGeom>
        </p:spPr>
        <p:txBody>
          <a:bodyPr lIns="0" tIns="0" rIns="0" bIns="0" anchor="t"/>
          <a:lstStyle>
            <a:lvl1pPr marL="0" indent="0" defTabSz="584200">
              <a:lnSpc>
                <a:spcPts val="4500"/>
              </a:lnSpc>
              <a:spcBef>
                <a:spcPts val="0"/>
              </a:spcBef>
              <a:buSzTx/>
              <a:buNone/>
              <a:defRPr sz="3000" b="1" spc="0">
                <a:latin typeface="Aften Screen"/>
                <a:ea typeface="Aften Screen"/>
                <a:cs typeface="Aften Screen"/>
                <a:sym typeface="Aften Screen"/>
              </a:defRPr>
            </a:lvl1pPr>
            <a:lvl2pPr marL="662214" indent="-408214" defTabSz="584200">
              <a:lnSpc>
                <a:spcPct val="120000"/>
              </a:lnSpc>
              <a:spcBef>
                <a:spcPts val="0"/>
              </a:spcBef>
              <a:buSzPct val="115000"/>
              <a:defRPr sz="4500" spc="0">
                <a:latin typeface="Aften Screen"/>
                <a:ea typeface="Aften Screen"/>
                <a:cs typeface="Aften Screen"/>
                <a:sym typeface="Aften Screen"/>
              </a:defRPr>
            </a:lvl2pPr>
            <a:lvl3pPr marL="916214" indent="-408214" defTabSz="584200">
              <a:lnSpc>
                <a:spcPct val="120000"/>
              </a:lnSpc>
              <a:spcBef>
                <a:spcPts val="0"/>
              </a:spcBef>
              <a:buSzPct val="115000"/>
              <a:defRPr sz="3800" spc="0">
                <a:latin typeface="Aften Screen"/>
                <a:ea typeface="Aften Screen"/>
                <a:cs typeface="Aften Screen"/>
                <a:sym typeface="Aften Screen"/>
              </a:defRPr>
            </a:lvl3pPr>
            <a:lvl4pPr marL="1170214" indent="-408214" defTabSz="584200">
              <a:lnSpc>
                <a:spcPct val="120000"/>
              </a:lnSpc>
              <a:spcBef>
                <a:spcPts val="0"/>
              </a:spcBef>
              <a:buSzPct val="115000"/>
              <a:defRPr sz="3000" spc="0">
                <a:latin typeface="Aften Screen"/>
                <a:ea typeface="Aften Screen"/>
                <a:cs typeface="Aften Screen"/>
                <a:sym typeface="Aften Screen"/>
              </a:defRPr>
            </a:lvl4pPr>
            <a:lvl5pPr marL="1424214" indent="-408214" defTabSz="584200">
              <a:lnSpc>
                <a:spcPct val="120000"/>
              </a:lnSpc>
              <a:spcBef>
                <a:spcPts val="0"/>
              </a:spcBef>
              <a:buSzPct val="115000"/>
              <a:defRPr sz="3000" spc="0">
                <a:latin typeface="Aften Screen"/>
                <a:ea typeface="Aften Screen"/>
                <a:cs typeface="Aften Screen"/>
                <a:sym typeface="Aften Screen"/>
              </a:defRPr>
            </a:lvl5pPr>
          </a:lstStyle>
          <a:p>
            <a:r>
              <a:t>Subheading- Click to add text</a:t>
            </a:r>
          </a:p>
          <a:p>
            <a:pPr lvl="1"/>
            <a:r>
              <a:t>First level</a:t>
            </a:r>
          </a:p>
          <a:p>
            <a:pPr lvl="2"/>
            <a:r>
              <a:t>Second level</a:t>
            </a:r>
          </a:p>
          <a:p>
            <a:pPr lvl="3"/>
            <a:r>
              <a:t>Third level</a:t>
            </a:r>
          </a:p>
          <a:p>
            <a:pPr lvl="4"/>
            <a:r>
              <a:t>Fourth level</a:t>
            </a: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x">
  <p:cSld name="Listpage two collums">
    <p:spTree>
      <p:nvGrpSpPr>
        <p:cNvPr id="1" name=""/>
        <p:cNvGrpSpPr/>
        <p:nvPr/>
      </p:nvGrpSpPr>
      <p:grpSpPr>
        <a:xfrm>
          <a:off x="0" y="0"/>
          <a:ext cx="0" cy="0"/>
          <a:chOff x="0" y="0"/>
          <a:chExt cx="0" cy="0"/>
        </a:xfrm>
      </p:grpSpPr>
      <p:sp>
        <p:nvSpPr>
          <p:cNvPr id="218" name="Line"/>
          <p:cNvSpPr/>
          <p:nvPr/>
        </p:nvSpPr>
        <p:spPr>
          <a:xfrm>
            <a:off x="856685" y="12395200"/>
            <a:ext cx="22670630" cy="0"/>
          </a:xfrm>
          <a:prstGeom prst="line">
            <a:avLst/>
          </a:prstGeom>
          <a:ln w="12700">
            <a:solidFill>
              <a:srgbClr val="FFFFFF">
                <a:alpha val="20000"/>
              </a:srgbClr>
            </a:solidFill>
            <a:miter lim="400000"/>
          </a:ln>
        </p:spPr>
        <p:txBody>
          <a:bodyPr lIns="50800" tIns="50800" rIns="50800" bIns="50800" anchor="ctr"/>
          <a:lstStyle/>
          <a:p>
            <a:pPr defTabSz="825500">
              <a:defRPr i="0">
                <a:solidFill>
                  <a:srgbClr val="000000"/>
                </a:solidFill>
                <a:latin typeface="Helvetica Light"/>
                <a:ea typeface="Helvetica Light"/>
                <a:cs typeface="Helvetica Light"/>
                <a:sym typeface="Helvetica Light"/>
              </a:defRPr>
            </a:pPr>
            <a:endParaRPr/>
          </a:p>
        </p:txBody>
      </p:sp>
      <p:pic>
        <p:nvPicPr>
          <p:cNvPr id="219" name="Image" descr="Image"/>
          <p:cNvPicPr>
            <a:picLocks noChangeAspect="1"/>
          </p:cNvPicPr>
          <p:nvPr/>
        </p:nvPicPr>
        <p:blipFill>
          <a:blip r:embed="rId2">
            <a:alphaModFix amt="19560"/>
            <a:extLst/>
          </a:blip>
          <a:stretch>
            <a:fillRect/>
          </a:stretch>
        </p:blipFill>
        <p:spPr>
          <a:xfrm>
            <a:off x="576757" y="12865818"/>
            <a:ext cx="878486" cy="383386"/>
          </a:xfrm>
          <a:prstGeom prst="rect">
            <a:avLst/>
          </a:prstGeom>
          <a:ln w="12700">
            <a:miter lim="400000"/>
          </a:ln>
        </p:spPr>
      </p:pic>
      <p:sp>
        <p:nvSpPr>
          <p:cNvPr id="220" name="Slide Number"/>
          <p:cNvSpPr>
            <a:spLocks noGrp="1"/>
          </p:cNvSpPr>
          <p:nvPr>
            <p:ph type="sldNum" sz="quarter" idx="2"/>
          </p:nvPr>
        </p:nvSpPr>
        <p:spPr>
          <a:xfrm>
            <a:off x="23202900" y="12839700"/>
            <a:ext cx="647066" cy="612775"/>
          </a:xfrm>
          <a:prstGeom prst="rect">
            <a:avLst/>
          </a:prstGeom>
        </p:spPr>
        <p:txBody>
          <a:bodyPr lIns="71437" tIns="71437" rIns="71437" bIns="71437"/>
          <a:lstStyle/>
          <a:p>
            <a:fld id="{86CB4B4D-7CA3-9044-876B-883B54F8677D}" type="slidenum">
              <a:t>‹#›</a:t>
            </a:fld>
            <a:endParaRPr/>
          </a:p>
        </p:txBody>
      </p:sp>
      <p:sp>
        <p:nvSpPr>
          <p:cNvPr id="221" name="Title Text"/>
          <p:cNvSpPr txBox="1">
            <a:spLocks noGrp="1"/>
          </p:cNvSpPr>
          <p:nvPr>
            <p:ph type="title"/>
          </p:nvPr>
        </p:nvSpPr>
        <p:spPr>
          <a:xfrm>
            <a:off x="1803400" y="1638300"/>
            <a:ext cx="20561300" cy="1280208"/>
          </a:xfrm>
          <a:prstGeom prst="rect">
            <a:avLst/>
          </a:prstGeom>
        </p:spPr>
        <p:txBody>
          <a:bodyPr lIns="71437" tIns="71437" rIns="71437" bIns="71437"/>
          <a:lstStyle>
            <a:lvl1pPr defTabSz="821531">
              <a:lnSpc>
                <a:spcPct val="80000"/>
              </a:lnSpc>
              <a:defRPr sz="7500" b="0">
                <a:solidFill>
                  <a:schemeClr val="accent1">
                    <a:lumOff val="-4901"/>
                  </a:schemeClr>
                </a:solidFill>
                <a:latin typeface="+mn-lt"/>
                <a:ea typeface="+mn-ea"/>
                <a:cs typeface="+mn-cs"/>
                <a:sym typeface="Volte Semibold"/>
              </a:defRPr>
            </a:lvl1pPr>
          </a:lstStyle>
          <a:p>
            <a:r>
              <a:t>Title Text</a:t>
            </a:r>
          </a:p>
        </p:txBody>
      </p:sp>
      <p:sp>
        <p:nvSpPr>
          <p:cNvPr id="222" name="Subheading- Click to add text…"/>
          <p:cNvSpPr txBox="1">
            <a:spLocks noGrp="1"/>
          </p:cNvSpPr>
          <p:nvPr>
            <p:ph type="body" sz="half" idx="13"/>
          </p:nvPr>
        </p:nvSpPr>
        <p:spPr>
          <a:xfrm>
            <a:off x="12704047" y="3923506"/>
            <a:ext cx="9766252" cy="8697914"/>
          </a:xfrm>
          <a:prstGeom prst="rect">
            <a:avLst/>
          </a:prstGeom>
        </p:spPr>
        <p:txBody>
          <a:bodyPr lIns="0" tIns="0" rIns="0" bIns="0" anchor="t"/>
          <a:lstStyle>
            <a:lvl1pPr marL="0" indent="0" defTabSz="584200">
              <a:lnSpc>
                <a:spcPts val="4500"/>
              </a:lnSpc>
              <a:spcBef>
                <a:spcPts val="0"/>
              </a:spcBef>
              <a:buSzTx/>
              <a:buNone/>
              <a:defRPr sz="3000" b="1" spc="0">
                <a:latin typeface="Aften Screen"/>
                <a:ea typeface="Aften Screen"/>
                <a:cs typeface="Aften Screen"/>
                <a:sym typeface="Aften Screen"/>
              </a:defRPr>
            </a:lvl1pPr>
            <a:lvl2pPr marL="662214" indent="-408214" defTabSz="584200">
              <a:lnSpc>
                <a:spcPct val="120000"/>
              </a:lnSpc>
              <a:spcBef>
                <a:spcPts val="0"/>
              </a:spcBef>
              <a:buSzPct val="115000"/>
              <a:defRPr sz="4500" spc="0">
                <a:latin typeface="Aften Screen"/>
                <a:ea typeface="Aften Screen"/>
                <a:cs typeface="Aften Screen"/>
                <a:sym typeface="Aften Screen"/>
              </a:defRPr>
            </a:lvl2pPr>
            <a:lvl3pPr marL="916214" indent="-408214" defTabSz="584200">
              <a:lnSpc>
                <a:spcPct val="120000"/>
              </a:lnSpc>
              <a:spcBef>
                <a:spcPts val="0"/>
              </a:spcBef>
              <a:buSzPct val="115000"/>
              <a:defRPr sz="3800" spc="0">
                <a:latin typeface="Aften Screen"/>
                <a:ea typeface="Aften Screen"/>
                <a:cs typeface="Aften Screen"/>
                <a:sym typeface="Aften Screen"/>
              </a:defRPr>
            </a:lvl3pPr>
            <a:lvl4pPr marL="1170214" indent="-408214" defTabSz="584200">
              <a:lnSpc>
                <a:spcPct val="120000"/>
              </a:lnSpc>
              <a:spcBef>
                <a:spcPts val="0"/>
              </a:spcBef>
              <a:buSzPct val="115000"/>
              <a:defRPr sz="3000" spc="0">
                <a:latin typeface="Aften Screen"/>
                <a:ea typeface="Aften Screen"/>
                <a:cs typeface="Aften Screen"/>
                <a:sym typeface="Aften Screen"/>
              </a:defRPr>
            </a:lvl4pPr>
            <a:lvl5pPr marL="1424214" indent="-408214" defTabSz="584200">
              <a:lnSpc>
                <a:spcPct val="120000"/>
              </a:lnSpc>
              <a:spcBef>
                <a:spcPts val="0"/>
              </a:spcBef>
              <a:buSzPct val="115000"/>
              <a:defRPr sz="3000" spc="0">
                <a:latin typeface="Aften Screen"/>
                <a:ea typeface="Aften Screen"/>
                <a:cs typeface="Aften Screen"/>
                <a:sym typeface="Aften Screen"/>
              </a:defRPr>
            </a:lvl5pPr>
          </a:lstStyle>
          <a:p>
            <a:r>
              <a:t>Subheading- Click to add text</a:t>
            </a:r>
          </a:p>
          <a:p>
            <a:pPr lvl="1"/>
            <a:r>
              <a:t>First level</a:t>
            </a:r>
          </a:p>
          <a:p>
            <a:pPr lvl="2"/>
            <a:r>
              <a:t>Second level</a:t>
            </a:r>
          </a:p>
          <a:p>
            <a:pPr lvl="3"/>
            <a:r>
              <a:t>Third level</a:t>
            </a:r>
          </a:p>
          <a:p>
            <a:pPr lvl="4"/>
            <a:r>
              <a:t>Fourth level</a:t>
            </a:r>
          </a:p>
        </p:txBody>
      </p:sp>
      <p:sp>
        <p:nvSpPr>
          <p:cNvPr id="223" name="Subheading- Click to add text…"/>
          <p:cNvSpPr txBox="1">
            <a:spLocks noGrp="1"/>
          </p:cNvSpPr>
          <p:nvPr>
            <p:ph type="body" sz="half" idx="14"/>
          </p:nvPr>
        </p:nvSpPr>
        <p:spPr>
          <a:xfrm>
            <a:off x="1799401" y="3923506"/>
            <a:ext cx="9766252" cy="8697914"/>
          </a:xfrm>
          <a:prstGeom prst="rect">
            <a:avLst/>
          </a:prstGeom>
        </p:spPr>
        <p:txBody>
          <a:bodyPr lIns="0" tIns="0" rIns="0" bIns="0" anchor="t"/>
          <a:lstStyle>
            <a:lvl1pPr marL="0" indent="0" defTabSz="584200">
              <a:lnSpc>
                <a:spcPts val="4500"/>
              </a:lnSpc>
              <a:spcBef>
                <a:spcPts val="0"/>
              </a:spcBef>
              <a:buSzTx/>
              <a:buNone/>
              <a:defRPr sz="3000" b="1" spc="0">
                <a:latin typeface="Aften Screen"/>
                <a:ea typeface="Aften Screen"/>
                <a:cs typeface="Aften Screen"/>
                <a:sym typeface="Aften Screen"/>
              </a:defRPr>
            </a:lvl1pPr>
            <a:lvl2pPr marL="662214" indent="-408214" defTabSz="584200">
              <a:lnSpc>
                <a:spcPct val="120000"/>
              </a:lnSpc>
              <a:spcBef>
                <a:spcPts val="0"/>
              </a:spcBef>
              <a:buSzPct val="115000"/>
              <a:defRPr sz="4500" spc="0">
                <a:latin typeface="Aften Screen"/>
                <a:ea typeface="Aften Screen"/>
                <a:cs typeface="Aften Screen"/>
                <a:sym typeface="Aften Screen"/>
              </a:defRPr>
            </a:lvl2pPr>
            <a:lvl3pPr marL="916214" indent="-408214" defTabSz="584200">
              <a:lnSpc>
                <a:spcPct val="120000"/>
              </a:lnSpc>
              <a:spcBef>
                <a:spcPts val="0"/>
              </a:spcBef>
              <a:buSzPct val="115000"/>
              <a:defRPr sz="3800" spc="0">
                <a:latin typeface="Aften Screen"/>
                <a:ea typeface="Aften Screen"/>
                <a:cs typeface="Aften Screen"/>
                <a:sym typeface="Aften Screen"/>
              </a:defRPr>
            </a:lvl3pPr>
            <a:lvl4pPr marL="1170214" indent="-408214" defTabSz="584200">
              <a:lnSpc>
                <a:spcPct val="120000"/>
              </a:lnSpc>
              <a:spcBef>
                <a:spcPts val="0"/>
              </a:spcBef>
              <a:buSzPct val="115000"/>
              <a:defRPr sz="3000" spc="0">
                <a:latin typeface="Aften Screen"/>
                <a:ea typeface="Aften Screen"/>
                <a:cs typeface="Aften Screen"/>
                <a:sym typeface="Aften Screen"/>
              </a:defRPr>
            </a:lvl4pPr>
            <a:lvl5pPr marL="1424214" indent="-408214" defTabSz="584200">
              <a:lnSpc>
                <a:spcPct val="120000"/>
              </a:lnSpc>
              <a:spcBef>
                <a:spcPts val="0"/>
              </a:spcBef>
              <a:buSzPct val="115000"/>
              <a:defRPr sz="3000" spc="0">
                <a:latin typeface="Aften Screen"/>
                <a:ea typeface="Aften Screen"/>
                <a:cs typeface="Aften Screen"/>
                <a:sym typeface="Aften Screen"/>
              </a:defRPr>
            </a:lvl5pPr>
          </a:lstStyle>
          <a:p>
            <a:r>
              <a:t>Subheading- Click to add text</a:t>
            </a:r>
          </a:p>
          <a:p>
            <a:pPr lvl="1"/>
            <a:r>
              <a:t>First level</a:t>
            </a:r>
          </a:p>
          <a:p>
            <a:pPr lvl="2"/>
            <a:r>
              <a:t>Second level</a:t>
            </a:r>
          </a:p>
          <a:p>
            <a:pPr lvl="3"/>
            <a:r>
              <a:t>Third level</a:t>
            </a:r>
          </a:p>
          <a:p>
            <a:pPr lvl="4"/>
            <a:r>
              <a:t>Fourth level</a:t>
            </a:r>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x">
  <p:cSld name="Listpage three collums">
    <p:spTree>
      <p:nvGrpSpPr>
        <p:cNvPr id="1" name=""/>
        <p:cNvGrpSpPr/>
        <p:nvPr/>
      </p:nvGrpSpPr>
      <p:grpSpPr>
        <a:xfrm>
          <a:off x="0" y="0"/>
          <a:ext cx="0" cy="0"/>
          <a:chOff x="0" y="0"/>
          <a:chExt cx="0" cy="0"/>
        </a:xfrm>
      </p:grpSpPr>
      <p:sp>
        <p:nvSpPr>
          <p:cNvPr id="230" name="Line"/>
          <p:cNvSpPr/>
          <p:nvPr/>
        </p:nvSpPr>
        <p:spPr>
          <a:xfrm>
            <a:off x="856685" y="12395200"/>
            <a:ext cx="22670630" cy="0"/>
          </a:xfrm>
          <a:prstGeom prst="line">
            <a:avLst/>
          </a:prstGeom>
          <a:ln w="12700">
            <a:solidFill>
              <a:srgbClr val="FFFFFF">
                <a:alpha val="20000"/>
              </a:srgbClr>
            </a:solidFill>
            <a:miter lim="400000"/>
          </a:ln>
        </p:spPr>
        <p:txBody>
          <a:bodyPr lIns="50800" tIns="50800" rIns="50800" bIns="50800" anchor="ctr"/>
          <a:lstStyle/>
          <a:p>
            <a:pPr defTabSz="825500">
              <a:defRPr i="0">
                <a:solidFill>
                  <a:srgbClr val="000000"/>
                </a:solidFill>
                <a:latin typeface="Helvetica Light"/>
                <a:ea typeface="Helvetica Light"/>
                <a:cs typeface="Helvetica Light"/>
                <a:sym typeface="Helvetica Light"/>
              </a:defRPr>
            </a:pPr>
            <a:endParaRPr/>
          </a:p>
        </p:txBody>
      </p:sp>
      <p:pic>
        <p:nvPicPr>
          <p:cNvPr id="231" name="Image" descr="Image"/>
          <p:cNvPicPr>
            <a:picLocks noChangeAspect="1"/>
          </p:cNvPicPr>
          <p:nvPr/>
        </p:nvPicPr>
        <p:blipFill>
          <a:blip r:embed="rId2">
            <a:alphaModFix amt="19560"/>
            <a:extLst/>
          </a:blip>
          <a:stretch>
            <a:fillRect/>
          </a:stretch>
        </p:blipFill>
        <p:spPr>
          <a:xfrm>
            <a:off x="576757" y="12865818"/>
            <a:ext cx="878486" cy="383386"/>
          </a:xfrm>
          <a:prstGeom prst="rect">
            <a:avLst/>
          </a:prstGeom>
          <a:ln w="12700">
            <a:miter lim="400000"/>
          </a:ln>
        </p:spPr>
      </p:pic>
      <p:sp>
        <p:nvSpPr>
          <p:cNvPr id="232" name="Slide Number"/>
          <p:cNvSpPr>
            <a:spLocks noGrp="1"/>
          </p:cNvSpPr>
          <p:nvPr>
            <p:ph type="sldNum" sz="quarter" idx="2"/>
          </p:nvPr>
        </p:nvSpPr>
        <p:spPr>
          <a:xfrm>
            <a:off x="23202900" y="12839700"/>
            <a:ext cx="647066" cy="612775"/>
          </a:xfrm>
          <a:prstGeom prst="rect">
            <a:avLst/>
          </a:prstGeom>
        </p:spPr>
        <p:txBody>
          <a:bodyPr lIns="71437" tIns="71437" rIns="71437" bIns="71437"/>
          <a:lstStyle/>
          <a:p>
            <a:fld id="{86CB4B4D-7CA3-9044-876B-883B54F8677D}" type="slidenum">
              <a:t>‹#›</a:t>
            </a:fld>
            <a:endParaRPr/>
          </a:p>
        </p:txBody>
      </p:sp>
      <p:sp>
        <p:nvSpPr>
          <p:cNvPr id="233" name="Title Text"/>
          <p:cNvSpPr txBox="1">
            <a:spLocks noGrp="1"/>
          </p:cNvSpPr>
          <p:nvPr>
            <p:ph type="title"/>
          </p:nvPr>
        </p:nvSpPr>
        <p:spPr>
          <a:xfrm>
            <a:off x="1803400" y="1638300"/>
            <a:ext cx="20561300" cy="1280208"/>
          </a:xfrm>
          <a:prstGeom prst="rect">
            <a:avLst/>
          </a:prstGeom>
        </p:spPr>
        <p:txBody>
          <a:bodyPr lIns="71437" tIns="71437" rIns="71437" bIns="71437"/>
          <a:lstStyle>
            <a:lvl1pPr defTabSz="821531">
              <a:lnSpc>
                <a:spcPct val="80000"/>
              </a:lnSpc>
              <a:defRPr sz="7500" b="0">
                <a:solidFill>
                  <a:schemeClr val="accent1">
                    <a:lumOff val="-4901"/>
                  </a:schemeClr>
                </a:solidFill>
                <a:latin typeface="+mn-lt"/>
                <a:ea typeface="+mn-ea"/>
                <a:cs typeface="+mn-cs"/>
                <a:sym typeface="Volte Semibold"/>
              </a:defRPr>
            </a:lvl1pPr>
          </a:lstStyle>
          <a:p>
            <a:r>
              <a:t>Title Text</a:t>
            </a:r>
          </a:p>
        </p:txBody>
      </p:sp>
      <p:sp>
        <p:nvSpPr>
          <p:cNvPr id="234" name="Subheading- Click to add text…"/>
          <p:cNvSpPr txBox="1">
            <a:spLocks noGrp="1"/>
          </p:cNvSpPr>
          <p:nvPr>
            <p:ph type="body" sz="quarter" idx="13"/>
          </p:nvPr>
        </p:nvSpPr>
        <p:spPr>
          <a:xfrm>
            <a:off x="16486812" y="3923506"/>
            <a:ext cx="6114406" cy="8697914"/>
          </a:xfrm>
          <a:prstGeom prst="rect">
            <a:avLst/>
          </a:prstGeom>
        </p:spPr>
        <p:txBody>
          <a:bodyPr lIns="0" tIns="0" rIns="0" bIns="0" anchor="t"/>
          <a:lstStyle>
            <a:lvl1pPr marL="0" indent="0" defTabSz="584200">
              <a:lnSpc>
                <a:spcPts val="4500"/>
              </a:lnSpc>
              <a:spcBef>
                <a:spcPts val="0"/>
              </a:spcBef>
              <a:buSzTx/>
              <a:buNone/>
              <a:defRPr sz="3000" b="1" spc="0">
                <a:latin typeface="Aften Screen"/>
                <a:ea typeface="Aften Screen"/>
                <a:cs typeface="Aften Screen"/>
                <a:sym typeface="Aften Screen"/>
              </a:defRPr>
            </a:lvl1pPr>
            <a:lvl2pPr marL="662214" indent="-408214" defTabSz="584200">
              <a:lnSpc>
                <a:spcPct val="120000"/>
              </a:lnSpc>
              <a:spcBef>
                <a:spcPts val="0"/>
              </a:spcBef>
              <a:buSzPct val="115000"/>
              <a:defRPr sz="4500" spc="0">
                <a:latin typeface="Aften Screen"/>
                <a:ea typeface="Aften Screen"/>
                <a:cs typeface="Aften Screen"/>
                <a:sym typeface="Aften Screen"/>
              </a:defRPr>
            </a:lvl2pPr>
            <a:lvl3pPr marL="916214" indent="-408214" defTabSz="584200">
              <a:lnSpc>
                <a:spcPct val="120000"/>
              </a:lnSpc>
              <a:spcBef>
                <a:spcPts val="0"/>
              </a:spcBef>
              <a:buSzPct val="115000"/>
              <a:defRPr sz="3800" spc="0">
                <a:latin typeface="Aften Screen"/>
                <a:ea typeface="Aften Screen"/>
                <a:cs typeface="Aften Screen"/>
                <a:sym typeface="Aften Screen"/>
              </a:defRPr>
            </a:lvl3pPr>
            <a:lvl4pPr marL="1170214" indent="-408214" defTabSz="584200">
              <a:lnSpc>
                <a:spcPct val="120000"/>
              </a:lnSpc>
              <a:spcBef>
                <a:spcPts val="0"/>
              </a:spcBef>
              <a:buSzPct val="115000"/>
              <a:defRPr sz="3000" spc="0">
                <a:latin typeface="Aften Screen"/>
                <a:ea typeface="Aften Screen"/>
                <a:cs typeface="Aften Screen"/>
                <a:sym typeface="Aften Screen"/>
              </a:defRPr>
            </a:lvl4pPr>
            <a:lvl5pPr marL="1424214" indent="-408214" defTabSz="584200">
              <a:lnSpc>
                <a:spcPct val="120000"/>
              </a:lnSpc>
              <a:spcBef>
                <a:spcPts val="0"/>
              </a:spcBef>
              <a:buSzPct val="115000"/>
              <a:defRPr sz="3000" spc="0">
                <a:latin typeface="Aften Screen"/>
                <a:ea typeface="Aften Screen"/>
                <a:cs typeface="Aften Screen"/>
                <a:sym typeface="Aften Screen"/>
              </a:defRPr>
            </a:lvl5pPr>
          </a:lstStyle>
          <a:p>
            <a:r>
              <a:t>Subheading- Click to add text</a:t>
            </a:r>
          </a:p>
          <a:p>
            <a:pPr lvl="1"/>
            <a:r>
              <a:t>First level</a:t>
            </a:r>
          </a:p>
          <a:p>
            <a:pPr lvl="2"/>
            <a:r>
              <a:t>Second level</a:t>
            </a:r>
          </a:p>
          <a:p>
            <a:pPr lvl="3"/>
            <a:r>
              <a:t>Third level</a:t>
            </a:r>
          </a:p>
          <a:p>
            <a:pPr lvl="4"/>
            <a:r>
              <a:t>Fourth level</a:t>
            </a:r>
          </a:p>
        </p:txBody>
      </p:sp>
      <p:sp>
        <p:nvSpPr>
          <p:cNvPr id="235" name="Subheading- Click to add text…"/>
          <p:cNvSpPr txBox="1">
            <a:spLocks noGrp="1"/>
          </p:cNvSpPr>
          <p:nvPr>
            <p:ph type="body" sz="quarter" idx="14"/>
          </p:nvPr>
        </p:nvSpPr>
        <p:spPr>
          <a:xfrm>
            <a:off x="9143107" y="3923506"/>
            <a:ext cx="6114406" cy="8697914"/>
          </a:xfrm>
          <a:prstGeom prst="rect">
            <a:avLst/>
          </a:prstGeom>
        </p:spPr>
        <p:txBody>
          <a:bodyPr lIns="0" tIns="0" rIns="0" bIns="0" anchor="t"/>
          <a:lstStyle>
            <a:lvl1pPr marL="0" indent="0" defTabSz="584200">
              <a:lnSpc>
                <a:spcPts val="4500"/>
              </a:lnSpc>
              <a:spcBef>
                <a:spcPts val="0"/>
              </a:spcBef>
              <a:buSzTx/>
              <a:buNone/>
              <a:defRPr sz="3000" b="1" spc="0">
                <a:latin typeface="Aften Screen"/>
                <a:ea typeface="Aften Screen"/>
                <a:cs typeface="Aften Screen"/>
                <a:sym typeface="Aften Screen"/>
              </a:defRPr>
            </a:lvl1pPr>
            <a:lvl2pPr marL="662214" indent="-408214" defTabSz="584200">
              <a:lnSpc>
                <a:spcPct val="120000"/>
              </a:lnSpc>
              <a:spcBef>
                <a:spcPts val="0"/>
              </a:spcBef>
              <a:buSzPct val="115000"/>
              <a:defRPr sz="4500" spc="0">
                <a:latin typeface="Aften Screen"/>
                <a:ea typeface="Aften Screen"/>
                <a:cs typeface="Aften Screen"/>
                <a:sym typeface="Aften Screen"/>
              </a:defRPr>
            </a:lvl2pPr>
            <a:lvl3pPr marL="916214" indent="-408214" defTabSz="584200">
              <a:lnSpc>
                <a:spcPct val="120000"/>
              </a:lnSpc>
              <a:spcBef>
                <a:spcPts val="0"/>
              </a:spcBef>
              <a:buSzPct val="115000"/>
              <a:defRPr sz="3800" spc="0">
                <a:latin typeface="Aften Screen"/>
                <a:ea typeface="Aften Screen"/>
                <a:cs typeface="Aften Screen"/>
                <a:sym typeface="Aften Screen"/>
              </a:defRPr>
            </a:lvl3pPr>
            <a:lvl4pPr marL="1170214" indent="-408214" defTabSz="584200">
              <a:lnSpc>
                <a:spcPct val="120000"/>
              </a:lnSpc>
              <a:spcBef>
                <a:spcPts val="0"/>
              </a:spcBef>
              <a:buSzPct val="115000"/>
              <a:defRPr sz="3000" spc="0">
                <a:latin typeface="Aften Screen"/>
                <a:ea typeface="Aften Screen"/>
                <a:cs typeface="Aften Screen"/>
                <a:sym typeface="Aften Screen"/>
              </a:defRPr>
            </a:lvl4pPr>
            <a:lvl5pPr marL="1424214" indent="-408214" defTabSz="584200">
              <a:lnSpc>
                <a:spcPct val="120000"/>
              </a:lnSpc>
              <a:spcBef>
                <a:spcPts val="0"/>
              </a:spcBef>
              <a:buSzPct val="115000"/>
              <a:defRPr sz="3000" spc="0">
                <a:latin typeface="Aften Screen"/>
                <a:ea typeface="Aften Screen"/>
                <a:cs typeface="Aften Screen"/>
                <a:sym typeface="Aften Screen"/>
              </a:defRPr>
            </a:lvl5pPr>
          </a:lstStyle>
          <a:p>
            <a:r>
              <a:t>Subheading- Click to add text</a:t>
            </a:r>
          </a:p>
          <a:p>
            <a:pPr lvl="1"/>
            <a:r>
              <a:t>First level</a:t>
            </a:r>
          </a:p>
          <a:p>
            <a:pPr lvl="2"/>
            <a:r>
              <a:t>Second level</a:t>
            </a:r>
          </a:p>
          <a:p>
            <a:pPr lvl="3"/>
            <a:r>
              <a:t>Third level</a:t>
            </a:r>
          </a:p>
          <a:p>
            <a:pPr lvl="4"/>
            <a:r>
              <a:t>Fourth level</a:t>
            </a:r>
          </a:p>
        </p:txBody>
      </p:sp>
      <p:sp>
        <p:nvSpPr>
          <p:cNvPr id="236" name="Subheading- Click to add text…"/>
          <p:cNvSpPr txBox="1">
            <a:spLocks noGrp="1"/>
          </p:cNvSpPr>
          <p:nvPr>
            <p:ph type="body" sz="quarter" idx="15"/>
          </p:nvPr>
        </p:nvSpPr>
        <p:spPr>
          <a:xfrm>
            <a:off x="1799401" y="3923506"/>
            <a:ext cx="6114407" cy="8697914"/>
          </a:xfrm>
          <a:prstGeom prst="rect">
            <a:avLst/>
          </a:prstGeom>
        </p:spPr>
        <p:txBody>
          <a:bodyPr lIns="0" tIns="0" rIns="0" bIns="0" anchor="t"/>
          <a:lstStyle>
            <a:lvl1pPr marL="0" indent="0" defTabSz="584200">
              <a:lnSpc>
                <a:spcPts val="4500"/>
              </a:lnSpc>
              <a:spcBef>
                <a:spcPts val="0"/>
              </a:spcBef>
              <a:buSzTx/>
              <a:buNone/>
              <a:defRPr sz="3000" b="1" spc="0">
                <a:latin typeface="Aften Screen"/>
                <a:ea typeface="Aften Screen"/>
                <a:cs typeface="Aften Screen"/>
                <a:sym typeface="Aften Screen"/>
              </a:defRPr>
            </a:lvl1pPr>
            <a:lvl2pPr marL="662214" indent="-408214" defTabSz="584200">
              <a:lnSpc>
                <a:spcPct val="120000"/>
              </a:lnSpc>
              <a:spcBef>
                <a:spcPts val="0"/>
              </a:spcBef>
              <a:buSzPct val="115000"/>
              <a:defRPr sz="4500" spc="0">
                <a:latin typeface="Aften Screen"/>
                <a:ea typeface="Aften Screen"/>
                <a:cs typeface="Aften Screen"/>
                <a:sym typeface="Aften Screen"/>
              </a:defRPr>
            </a:lvl2pPr>
            <a:lvl3pPr marL="916214" indent="-408214" defTabSz="584200">
              <a:lnSpc>
                <a:spcPct val="120000"/>
              </a:lnSpc>
              <a:spcBef>
                <a:spcPts val="0"/>
              </a:spcBef>
              <a:buSzPct val="115000"/>
              <a:defRPr sz="3800" spc="0">
                <a:latin typeface="Aften Screen"/>
                <a:ea typeface="Aften Screen"/>
                <a:cs typeface="Aften Screen"/>
                <a:sym typeface="Aften Screen"/>
              </a:defRPr>
            </a:lvl3pPr>
            <a:lvl4pPr marL="1170214" indent="-408214" defTabSz="584200">
              <a:lnSpc>
                <a:spcPct val="120000"/>
              </a:lnSpc>
              <a:spcBef>
                <a:spcPts val="0"/>
              </a:spcBef>
              <a:buSzPct val="115000"/>
              <a:defRPr sz="3000" spc="0">
                <a:latin typeface="Aften Screen"/>
                <a:ea typeface="Aften Screen"/>
                <a:cs typeface="Aften Screen"/>
                <a:sym typeface="Aften Screen"/>
              </a:defRPr>
            </a:lvl4pPr>
            <a:lvl5pPr marL="1424214" indent="-408214" defTabSz="584200">
              <a:lnSpc>
                <a:spcPct val="120000"/>
              </a:lnSpc>
              <a:spcBef>
                <a:spcPts val="0"/>
              </a:spcBef>
              <a:buSzPct val="115000"/>
              <a:defRPr sz="3000" spc="0">
                <a:latin typeface="Aften Screen"/>
                <a:ea typeface="Aften Screen"/>
                <a:cs typeface="Aften Screen"/>
                <a:sym typeface="Aften Screen"/>
              </a:defRPr>
            </a:lvl5pPr>
          </a:lstStyle>
          <a:p>
            <a:r>
              <a:t>Subheading- Click to add text</a:t>
            </a:r>
          </a:p>
          <a:p>
            <a:pPr lvl="1"/>
            <a:r>
              <a:t>First level</a:t>
            </a:r>
          </a:p>
          <a:p>
            <a:pPr lvl="2"/>
            <a:r>
              <a:t>Second level</a:t>
            </a:r>
          </a:p>
          <a:p>
            <a:pPr lvl="3"/>
            <a:r>
              <a:t>Third level</a:t>
            </a:r>
          </a:p>
          <a:p>
            <a:pPr lvl="4"/>
            <a:r>
              <a:t>Fourth level</a:t>
            </a:r>
          </a:p>
        </p:txBody>
      </p:sp>
    </p:spTree>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x">
  <p:cSld name="Listpage with image">
    <p:spTree>
      <p:nvGrpSpPr>
        <p:cNvPr id="1" name=""/>
        <p:cNvGrpSpPr/>
        <p:nvPr/>
      </p:nvGrpSpPr>
      <p:grpSpPr>
        <a:xfrm>
          <a:off x="0" y="0"/>
          <a:ext cx="0" cy="0"/>
          <a:chOff x="0" y="0"/>
          <a:chExt cx="0" cy="0"/>
        </a:xfrm>
      </p:grpSpPr>
      <p:sp>
        <p:nvSpPr>
          <p:cNvPr id="243" name="Line"/>
          <p:cNvSpPr/>
          <p:nvPr/>
        </p:nvSpPr>
        <p:spPr>
          <a:xfrm>
            <a:off x="856685" y="12395200"/>
            <a:ext cx="22670630" cy="0"/>
          </a:xfrm>
          <a:prstGeom prst="line">
            <a:avLst/>
          </a:prstGeom>
          <a:ln w="12700">
            <a:solidFill>
              <a:srgbClr val="FFFFFF">
                <a:alpha val="20000"/>
              </a:srgbClr>
            </a:solidFill>
            <a:miter lim="400000"/>
          </a:ln>
        </p:spPr>
        <p:txBody>
          <a:bodyPr lIns="50800" tIns="50800" rIns="50800" bIns="50800" anchor="ctr"/>
          <a:lstStyle/>
          <a:p>
            <a:pPr defTabSz="825500">
              <a:defRPr i="0">
                <a:solidFill>
                  <a:srgbClr val="000000"/>
                </a:solidFill>
                <a:latin typeface="Helvetica Light"/>
                <a:ea typeface="Helvetica Light"/>
                <a:cs typeface="Helvetica Light"/>
                <a:sym typeface="Helvetica Light"/>
              </a:defRPr>
            </a:pPr>
            <a:endParaRPr/>
          </a:p>
        </p:txBody>
      </p:sp>
      <p:pic>
        <p:nvPicPr>
          <p:cNvPr id="244" name="Image" descr="Image"/>
          <p:cNvPicPr>
            <a:picLocks noChangeAspect="1"/>
          </p:cNvPicPr>
          <p:nvPr/>
        </p:nvPicPr>
        <p:blipFill>
          <a:blip r:embed="rId2">
            <a:alphaModFix amt="19560"/>
            <a:extLst/>
          </a:blip>
          <a:stretch>
            <a:fillRect/>
          </a:stretch>
        </p:blipFill>
        <p:spPr>
          <a:xfrm>
            <a:off x="576757" y="12865818"/>
            <a:ext cx="878486" cy="383386"/>
          </a:xfrm>
          <a:prstGeom prst="rect">
            <a:avLst/>
          </a:prstGeom>
          <a:ln w="12700">
            <a:miter lim="400000"/>
          </a:ln>
        </p:spPr>
      </p:pic>
      <p:sp>
        <p:nvSpPr>
          <p:cNvPr id="245" name="Slide Number"/>
          <p:cNvSpPr>
            <a:spLocks noGrp="1"/>
          </p:cNvSpPr>
          <p:nvPr>
            <p:ph type="sldNum" sz="quarter" idx="2"/>
          </p:nvPr>
        </p:nvSpPr>
        <p:spPr>
          <a:xfrm>
            <a:off x="23202900" y="12839700"/>
            <a:ext cx="647066" cy="612775"/>
          </a:xfrm>
          <a:prstGeom prst="rect">
            <a:avLst/>
          </a:prstGeom>
        </p:spPr>
        <p:txBody>
          <a:bodyPr lIns="71437" tIns="71437" rIns="71437" bIns="71437"/>
          <a:lstStyle/>
          <a:p>
            <a:fld id="{86CB4B4D-7CA3-9044-876B-883B54F8677D}" type="slidenum">
              <a:t>‹#›</a:t>
            </a:fld>
            <a:endParaRPr/>
          </a:p>
        </p:txBody>
      </p:sp>
      <p:sp>
        <p:nvSpPr>
          <p:cNvPr id="246" name="Title Text"/>
          <p:cNvSpPr txBox="1">
            <a:spLocks noGrp="1"/>
          </p:cNvSpPr>
          <p:nvPr>
            <p:ph type="title"/>
          </p:nvPr>
        </p:nvSpPr>
        <p:spPr>
          <a:xfrm>
            <a:off x="1803400" y="1638300"/>
            <a:ext cx="9080500" cy="1280208"/>
          </a:xfrm>
          <a:prstGeom prst="rect">
            <a:avLst/>
          </a:prstGeom>
        </p:spPr>
        <p:txBody>
          <a:bodyPr lIns="71437" tIns="71437" rIns="71437" bIns="71437"/>
          <a:lstStyle>
            <a:lvl1pPr defTabSz="821531">
              <a:lnSpc>
                <a:spcPct val="80000"/>
              </a:lnSpc>
              <a:defRPr sz="7500" b="0">
                <a:solidFill>
                  <a:schemeClr val="accent1">
                    <a:lumOff val="-4901"/>
                  </a:schemeClr>
                </a:solidFill>
                <a:latin typeface="+mn-lt"/>
                <a:ea typeface="+mn-ea"/>
                <a:cs typeface="+mn-cs"/>
                <a:sym typeface="Volte Semibold"/>
              </a:defRPr>
            </a:lvl1pPr>
          </a:lstStyle>
          <a:p>
            <a:r>
              <a:t>Title Text</a:t>
            </a:r>
          </a:p>
        </p:txBody>
      </p:sp>
      <p:sp>
        <p:nvSpPr>
          <p:cNvPr id="247" name="161011-NansenLibrary-3468.jpg"/>
          <p:cNvSpPr>
            <a:spLocks noGrp="1"/>
          </p:cNvSpPr>
          <p:nvPr>
            <p:ph type="pic" idx="13"/>
          </p:nvPr>
        </p:nvSpPr>
        <p:spPr>
          <a:xfrm>
            <a:off x="12778710" y="-17886"/>
            <a:ext cx="11642490" cy="13800789"/>
          </a:xfrm>
          <a:prstGeom prst="rect">
            <a:avLst/>
          </a:prstGeom>
        </p:spPr>
        <p:txBody>
          <a:bodyPr lIns="91439" tIns="45719" rIns="91439" bIns="45719" anchor="t"/>
          <a:lstStyle/>
          <a:p>
            <a:endParaRPr/>
          </a:p>
        </p:txBody>
      </p:sp>
      <p:sp>
        <p:nvSpPr>
          <p:cNvPr id="248" name="Subheading- Click to add text…"/>
          <p:cNvSpPr txBox="1">
            <a:spLocks noGrp="1"/>
          </p:cNvSpPr>
          <p:nvPr>
            <p:ph type="body" sz="half" idx="14"/>
          </p:nvPr>
        </p:nvSpPr>
        <p:spPr>
          <a:xfrm>
            <a:off x="1799401" y="3923506"/>
            <a:ext cx="9766252" cy="8697914"/>
          </a:xfrm>
          <a:prstGeom prst="rect">
            <a:avLst/>
          </a:prstGeom>
        </p:spPr>
        <p:txBody>
          <a:bodyPr lIns="0" tIns="0" rIns="0" bIns="0" anchor="t"/>
          <a:lstStyle>
            <a:lvl1pPr marL="0" indent="0" defTabSz="584200">
              <a:lnSpc>
                <a:spcPts val="4500"/>
              </a:lnSpc>
              <a:spcBef>
                <a:spcPts val="0"/>
              </a:spcBef>
              <a:buSzTx/>
              <a:buNone/>
              <a:defRPr sz="3000" b="1" spc="0">
                <a:latin typeface="Aften Screen"/>
                <a:ea typeface="Aften Screen"/>
                <a:cs typeface="Aften Screen"/>
                <a:sym typeface="Aften Screen"/>
              </a:defRPr>
            </a:lvl1pPr>
            <a:lvl2pPr marL="662214" indent="-408214" defTabSz="584200">
              <a:lnSpc>
                <a:spcPct val="120000"/>
              </a:lnSpc>
              <a:spcBef>
                <a:spcPts val="0"/>
              </a:spcBef>
              <a:buSzPct val="115000"/>
              <a:defRPr sz="4500" spc="0">
                <a:latin typeface="Aften Screen"/>
                <a:ea typeface="Aften Screen"/>
                <a:cs typeface="Aften Screen"/>
                <a:sym typeface="Aften Screen"/>
              </a:defRPr>
            </a:lvl2pPr>
            <a:lvl3pPr marL="916214" indent="-408214" defTabSz="584200">
              <a:lnSpc>
                <a:spcPct val="120000"/>
              </a:lnSpc>
              <a:spcBef>
                <a:spcPts val="0"/>
              </a:spcBef>
              <a:buSzPct val="115000"/>
              <a:defRPr sz="3800" spc="0">
                <a:latin typeface="Aften Screen"/>
                <a:ea typeface="Aften Screen"/>
                <a:cs typeface="Aften Screen"/>
                <a:sym typeface="Aften Screen"/>
              </a:defRPr>
            </a:lvl3pPr>
            <a:lvl4pPr marL="1170214" indent="-408214" defTabSz="584200">
              <a:lnSpc>
                <a:spcPct val="120000"/>
              </a:lnSpc>
              <a:spcBef>
                <a:spcPts val="0"/>
              </a:spcBef>
              <a:buSzPct val="115000"/>
              <a:defRPr sz="3000" spc="0">
                <a:latin typeface="Aften Screen"/>
                <a:ea typeface="Aften Screen"/>
                <a:cs typeface="Aften Screen"/>
                <a:sym typeface="Aften Screen"/>
              </a:defRPr>
            </a:lvl4pPr>
            <a:lvl5pPr marL="1424214" indent="-408214" defTabSz="584200">
              <a:lnSpc>
                <a:spcPct val="120000"/>
              </a:lnSpc>
              <a:spcBef>
                <a:spcPts val="0"/>
              </a:spcBef>
              <a:buSzPct val="115000"/>
              <a:defRPr sz="3000" spc="0">
                <a:latin typeface="Aften Screen"/>
                <a:ea typeface="Aften Screen"/>
                <a:cs typeface="Aften Screen"/>
                <a:sym typeface="Aften Screen"/>
              </a:defRPr>
            </a:lvl5pPr>
          </a:lstStyle>
          <a:p>
            <a:r>
              <a:t>Subheading- Click to add text</a:t>
            </a:r>
          </a:p>
          <a:p>
            <a:pPr lvl="1"/>
            <a:r>
              <a:t>First level</a:t>
            </a:r>
          </a:p>
          <a:p>
            <a:pPr lvl="2"/>
            <a:r>
              <a:t>Second level</a:t>
            </a:r>
          </a:p>
          <a:p>
            <a:pPr lvl="3"/>
            <a:r>
              <a:t>Third level</a:t>
            </a:r>
          </a:p>
          <a:p>
            <a:pPr lvl="4"/>
            <a:r>
              <a:t>Fourth level</a:t>
            </a:r>
          </a:p>
        </p:txBody>
      </p:sp>
    </p:spTree>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tx">
  <p:cSld name="Text with image">
    <p:spTree>
      <p:nvGrpSpPr>
        <p:cNvPr id="1" name=""/>
        <p:cNvGrpSpPr/>
        <p:nvPr/>
      </p:nvGrpSpPr>
      <p:grpSpPr>
        <a:xfrm>
          <a:off x="0" y="0"/>
          <a:ext cx="0" cy="0"/>
          <a:chOff x="0" y="0"/>
          <a:chExt cx="0" cy="0"/>
        </a:xfrm>
      </p:grpSpPr>
      <p:sp>
        <p:nvSpPr>
          <p:cNvPr id="267" name="Line"/>
          <p:cNvSpPr/>
          <p:nvPr/>
        </p:nvSpPr>
        <p:spPr>
          <a:xfrm>
            <a:off x="856685" y="12395200"/>
            <a:ext cx="22670630" cy="0"/>
          </a:xfrm>
          <a:prstGeom prst="line">
            <a:avLst/>
          </a:prstGeom>
          <a:ln w="12700">
            <a:solidFill>
              <a:srgbClr val="FFFFFF">
                <a:alpha val="20000"/>
              </a:srgbClr>
            </a:solidFill>
            <a:miter lim="400000"/>
          </a:ln>
        </p:spPr>
        <p:txBody>
          <a:bodyPr lIns="50800" tIns="50800" rIns="50800" bIns="50800" anchor="ctr"/>
          <a:lstStyle/>
          <a:p>
            <a:pPr defTabSz="825500">
              <a:defRPr i="0">
                <a:solidFill>
                  <a:srgbClr val="000000"/>
                </a:solidFill>
                <a:latin typeface="Helvetica Light"/>
                <a:ea typeface="Helvetica Light"/>
                <a:cs typeface="Helvetica Light"/>
                <a:sym typeface="Helvetica Light"/>
              </a:defRPr>
            </a:pPr>
            <a:endParaRPr/>
          </a:p>
        </p:txBody>
      </p:sp>
      <p:pic>
        <p:nvPicPr>
          <p:cNvPr id="268" name="Image" descr="Image"/>
          <p:cNvPicPr>
            <a:picLocks noChangeAspect="1"/>
          </p:cNvPicPr>
          <p:nvPr/>
        </p:nvPicPr>
        <p:blipFill>
          <a:blip r:embed="rId2">
            <a:alphaModFix amt="19560"/>
            <a:extLst/>
          </a:blip>
          <a:stretch>
            <a:fillRect/>
          </a:stretch>
        </p:blipFill>
        <p:spPr>
          <a:xfrm>
            <a:off x="576757" y="12865818"/>
            <a:ext cx="878486" cy="383386"/>
          </a:xfrm>
          <a:prstGeom prst="rect">
            <a:avLst/>
          </a:prstGeom>
          <a:ln w="12700">
            <a:miter lim="400000"/>
          </a:ln>
        </p:spPr>
      </p:pic>
      <p:sp>
        <p:nvSpPr>
          <p:cNvPr id="269" name="Slide Number"/>
          <p:cNvSpPr>
            <a:spLocks noGrp="1"/>
          </p:cNvSpPr>
          <p:nvPr>
            <p:ph type="sldNum" sz="quarter" idx="2"/>
          </p:nvPr>
        </p:nvSpPr>
        <p:spPr>
          <a:xfrm>
            <a:off x="23202900" y="12839700"/>
            <a:ext cx="647066" cy="612775"/>
          </a:xfrm>
          <a:prstGeom prst="rect">
            <a:avLst/>
          </a:prstGeom>
        </p:spPr>
        <p:txBody>
          <a:bodyPr lIns="71437" tIns="71437" rIns="71437" bIns="71437"/>
          <a:lstStyle/>
          <a:p>
            <a:fld id="{86CB4B4D-7CA3-9044-876B-883B54F8677D}" type="slidenum">
              <a:t>‹#›</a:t>
            </a:fld>
            <a:endParaRPr/>
          </a:p>
        </p:txBody>
      </p:sp>
      <p:sp>
        <p:nvSpPr>
          <p:cNvPr id="270" name="Title Text"/>
          <p:cNvSpPr txBox="1">
            <a:spLocks noGrp="1"/>
          </p:cNvSpPr>
          <p:nvPr>
            <p:ph type="title"/>
          </p:nvPr>
        </p:nvSpPr>
        <p:spPr>
          <a:xfrm>
            <a:off x="1803400" y="1638300"/>
            <a:ext cx="9067800" cy="1280208"/>
          </a:xfrm>
          <a:prstGeom prst="rect">
            <a:avLst/>
          </a:prstGeom>
        </p:spPr>
        <p:txBody>
          <a:bodyPr lIns="71437" tIns="71437" rIns="71437" bIns="71437"/>
          <a:lstStyle>
            <a:lvl1pPr defTabSz="821531">
              <a:lnSpc>
                <a:spcPct val="80000"/>
              </a:lnSpc>
              <a:defRPr sz="7500" b="0">
                <a:solidFill>
                  <a:schemeClr val="accent1">
                    <a:lumOff val="-4901"/>
                  </a:schemeClr>
                </a:solidFill>
                <a:latin typeface="+mn-lt"/>
                <a:ea typeface="+mn-ea"/>
                <a:cs typeface="+mn-cs"/>
                <a:sym typeface="Volte Semibold"/>
              </a:defRPr>
            </a:lvl1pPr>
          </a:lstStyle>
          <a:p>
            <a:r>
              <a:t>Title Text</a:t>
            </a:r>
          </a:p>
        </p:txBody>
      </p:sp>
      <p:sp>
        <p:nvSpPr>
          <p:cNvPr id="271" name="161011-NansenLibrary-3696.jpg"/>
          <p:cNvSpPr>
            <a:spLocks noGrp="1"/>
          </p:cNvSpPr>
          <p:nvPr>
            <p:ph type="pic" idx="13"/>
          </p:nvPr>
        </p:nvSpPr>
        <p:spPr>
          <a:xfrm>
            <a:off x="12778710" y="-67012"/>
            <a:ext cx="11642491" cy="13849915"/>
          </a:xfrm>
          <a:prstGeom prst="rect">
            <a:avLst/>
          </a:prstGeom>
        </p:spPr>
        <p:txBody>
          <a:bodyPr lIns="91439" tIns="45719" rIns="91439" bIns="45719" anchor="t"/>
          <a:lstStyle/>
          <a:p>
            <a:endParaRPr/>
          </a:p>
        </p:txBody>
      </p:sp>
      <p:sp>
        <p:nvSpPr>
          <p:cNvPr id="272" name="Lorem ipsum dolor sit amet, consectetur adipiscing elit. Lorem ipsum dolor. dwwhwhwq."/>
          <p:cNvSpPr txBox="1">
            <a:spLocks noGrp="1"/>
          </p:cNvSpPr>
          <p:nvPr>
            <p:ph type="body" sz="quarter" idx="14"/>
          </p:nvPr>
        </p:nvSpPr>
        <p:spPr>
          <a:xfrm>
            <a:off x="1801243" y="3512566"/>
            <a:ext cx="9072114" cy="3210561"/>
          </a:xfrm>
          <a:prstGeom prst="rect">
            <a:avLst/>
          </a:prstGeom>
        </p:spPr>
        <p:txBody>
          <a:bodyPr lIns="50800" tIns="50800" rIns="50800" bIns="50800" anchor="t">
            <a:spAutoFit/>
          </a:bodyPr>
          <a:lstStyle>
            <a:lvl1pPr marL="0" indent="0" defTabSz="821531">
              <a:lnSpc>
                <a:spcPct val="120000"/>
              </a:lnSpc>
              <a:spcBef>
                <a:spcPts val="0"/>
              </a:spcBef>
              <a:buSzTx/>
              <a:buNone/>
              <a:defRPr sz="5000" i="1">
                <a:latin typeface="Aften Screen"/>
                <a:ea typeface="Aften Screen"/>
                <a:cs typeface="Aften Screen"/>
                <a:sym typeface="Aften Screen"/>
              </a:defRPr>
            </a:lvl1pPr>
          </a:lstStyle>
          <a:p>
            <a:r>
              <a:t>Lorem ipsum dolor sit amet, consectetur adipiscing elit. Lorem ipsum dolor. dwwhwhwq. </a:t>
            </a:r>
          </a:p>
        </p:txBody>
      </p:sp>
      <p:sp>
        <p:nvSpPr>
          <p:cNvPr id="273" name="Lorem ipsum…"/>
          <p:cNvSpPr txBox="1">
            <a:spLocks noGrp="1"/>
          </p:cNvSpPr>
          <p:nvPr>
            <p:ph type="body" sz="quarter" idx="15"/>
          </p:nvPr>
        </p:nvSpPr>
        <p:spPr>
          <a:xfrm>
            <a:off x="1801243" y="7212352"/>
            <a:ext cx="9072114" cy="4311651"/>
          </a:xfrm>
          <a:prstGeom prst="rect">
            <a:avLst/>
          </a:prstGeom>
        </p:spPr>
        <p:txBody>
          <a:bodyPr lIns="50800" tIns="50800" rIns="50800" bIns="50800" anchor="t">
            <a:spAutoFit/>
          </a:bodyPr>
          <a:lstStyle/>
          <a:p>
            <a:pPr marL="0" indent="0" defTabSz="584200">
              <a:lnSpc>
                <a:spcPts val="4500"/>
              </a:lnSpc>
              <a:spcBef>
                <a:spcPts val="0"/>
              </a:spcBef>
              <a:buSzTx/>
              <a:buNone/>
              <a:defRPr sz="3000" b="1" spc="0">
                <a:latin typeface="Aften Screen"/>
                <a:ea typeface="Aften Screen"/>
                <a:cs typeface="Aften Screen"/>
                <a:sym typeface="Aften Screen"/>
              </a:defRPr>
            </a:pPr>
            <a:r>
              <a:t>Lorem ipsum</a:t>
            </a:r>
          </a:p>
          <a:p>
            <a:pPr marL="0" indent="0" defTabSz="584200">
              <a:lnSpc>
                <a:spcPct val="110000"/>
              </a:lnSpc>
              <a:spcBef>
                <a:spcPts val="2000"/>
              </a:spcBef>
              <a:buSzTx/>
              <a:buNone/>
              <a:defRPr sz="3000" spc="0">
                <a:latin typeface="Aften Screen"/>
                <a:ea typeface="Aften Screen"/>
                <a:cs typeface="Aften Screen"/>
                <a:sym typeface="Aften Screen"/>
              </a:defRPr>
            </a:pPr>
            <a:r>
              <a:t>Lorem ipsum dolor sit amet, consectetur adipiscing elit, sed do eiusmod tempor incididunt ut labore. Lorem ipsum dolor sit amet, consectetur adipiscing elit, sed do eiusmod tempor incididunt ut labore. Lorem ipsum dolor sit amet, consectetur adipiscing elit, sed do eiusmod tempor incididunt ut labore</a:t>
            </a: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Start page">
    <p:bg>
      <p:bgPr>
        <a:solidFill>
          <a:schemeClr val="accent1">
            <a:lumOff val="-4901"/>
          </a:schemeClr>
        </a:solidFill>
        <a:effectLst/>
      </p:bgPr>
    </p:bg>
    <p:spTree>
      <p:nvGrpSpPr>
        <p:cNvPr id="1" name=""/>
        <p:cNvGrpSpPr/>
        <p:nvPr/>
      </p:nvGrpSpPr>
      <p:grpSpPr>
        <a:xfrm>
          <a:off x="0" y="0"/>
          <a:ext cx="0" cy="0"/>
          <a:chOff x="0" y="0"/>
          <a:chExt cx="0" cy="0"/>
        </a:xfrm>
      </p:grpSpPr>
      <p:pic>
        <p:nvPicPr>
          <p:cNvPr id="33" name="Image" descr="Image"/>
          <p:cNvPicPr>
            <a:picLocks noChangeAspect="1"/>
          </p:cNvPicPr>
          <p:nvPr/>
        </p:nvPicPr>
        <p:blipFill>
          <a:blip r:embed="rId2">
            <a:extLst/>
          </a:blip>
          <a:stretch>
            <a:fillRect/>
          </a:stretch>
        </p:blipFill>
        <p:spPr>
          <a:xfrm>
            <a:off x="8180465" y="3653185"/>
            <a:ext cx="8023070" cy="3501402"/>
          </a:xfrm>
          <a:prstGeom prst="rect">
            <a:avLst/>
          </a:prstGeom>
          <a:ln w="12700">
            <a:miter lim="400000"/>
          </a:ln>
        </p:spPr>
      </p:pic>
      <p:pic>
        <p:nvPicPr>
          <p:cNvPr id="34" name="Image" descr="Image"/>
          <p:cNvPicPr>
            <a:picLocks noChangeAspect="1"/>
          </p:cNvPicPr>
          <p:nvPr/>
        </p:nvPicPr>
        <p:blipFill>
          <a:blip r:embed="rId3">
            <a:extLst/>
          </a:blip>
          <a:stretch>
            <a:fillRect/>
          </a:stretch>
        </p:blipFill>
        <p:spPr>
          <a:xfrm>
            <a:off x="6672026" y="8483506"/>
            <a:ext cx="11039949" cy="1579308"/>
          </a:xfrm>
          <a:prstGeom prst="rect">
            <a:avLst/>
          </a:prstGeom>
          <a:ln w="12700">
            <a:miter lim="400000"/>
          </a:ln>
        </p:spPr>
      </p:pic>
      <p:sp>
        <p:nvSpPr>
          <p:cNvPr id="35" name="Slide Number"/>
          <p:cNvSpPr txBox="1">
            <a:spLocks noGrp="1"/>
          </p:cNvSpPr>
          <p:nvPr>
            <p:ph type="sldNum" sz="quarter" idx="2"/>
          </p:nvPr>
        </p:nvSpPr>
        <p:spPr>
          <a:xfrm>
            <a:off x="608078" y="12987659"/>
            <a:ext cx="476251" cy="600076"/>
          </a:xfrm>
          <a:prstGeom prst="rect">
            <a:avLst/>
          </a:prstGeom>
        </p:spPr>
        <p:txBody>
          <a:bodyPr wrap="none" lIns="71437" tIns="71437" rIns="71437" bIns="71437"/>
          <a:lstStyle>
            <a:lvl1pPr algn="ctr" defTabSz="457200">
              <a:lnSpc>
                <a:spcPts val="4000"/>
              </a:lnSpc>
              <a:defRPr sz="2500" spc="0">
                <a:solidFill>
                  <a:srgbClr val="FFFFFF"/>
                </a:solidFill>
              </a:defRPr>
            </a:lvl1pPr>
          </a:lstStyle>
          <a:p>
            <a:fld id="{86CB4B4D-7CA3-9044-876B-883B54F8677D}" type="slidenum">
              <a:t>‹#›</a:t>
            </a:fld>
            <a:endParaRPr/>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tx">
  <p:cSld name="Text and numered bullets">
    <p:spTree>
      <p:nvGrpSpPr>
        <p:cNvPr id="1" name=""/>
        <p:cNvGrpSpPr/>
        <p:nvPr/>
      </p:nvGrpSpPr>
      <p:grpSpPr>
        <a:xfrm>
          <a:off x="0" y="0"/>
          <a:ext cx="0" cy="0"/>
          <a:chOff x="0" y="0"/>
          <a:chExt cx="0" cy="0"/>
        </a:xfrm>
      </p:grpSpPr>
      <p:sp>
        <p:nvSpPr>
          <p:cNvPr id="280" name="Line"/>
          <p:cNvSpPr/>
          <p:nvPr/>
        </p:nvSpPr>
        <p:spPr>
          <a:xfrm>
            <a:off x="856685" y="12395200"/>
            <a:ext cx="22670630" cy="0"/>
          </a:xfrm>
          <a:prstGeom prst="line">
            <a:avLst/>
          </a:prstGeom>
          <a:ln w="12700">
            <a:solidFill>
              <a:srgbClr val="FFFFFF">
                <a:alpha val="20000"/>
              </a:srgbClr>
            </a:solidFill>
            <a:miter lim="400000"/>
          </a:ln>
        </p:spPr>
        <p:txBody>
          <a:bodyPr lIns="50800" tIns="50800" rIns="50800" bIns="50800" anchor="ctr"/>
          <a:lstStyle/>
          <a:p>
            <a:pPr defTabSz="825500">
              <a:defRPr i="0">
                <a:solidFill>
                  <a:srgbClr val="000000"/>
                </a:solidFill>
                <a:latin typeface="Helvetica Light"/>
                <a:ea typeface="Helvetica Light"/>
                <a:cs typeface="Helvetica Light"/>
                <a:sym typeface="Helvetica Light"/>
              </a:defRPr>
            </a:pPr>
            <a:endParaRPr/>
          </a:p>
        </p:txBody>
      </p:sp>
      <p:pic>
        <p:nvPicPr>
          <p:cNvPr id="281" name="Image" descr="Image"/>
          <p:cNvPicPr>
            <a:picLocks noChangeAspect="1"/>
          </p:cNvPicPr>
          <p:nvPr/>
        </p:nvPicPr>
        <p:blipFill>
          <a:blip r:embed="rId2">
            <a:alphaModFix amt="19560"/>
            <a:extLst/>
          </a:blip>
          <a:stretch>
            <a:fillRect/>
          </a:stretch>
        </p:blipFill>
        <p:spPr>
          <a:xfrm>
            <a:off x="576757" y="12865818"/>
            <a:ext cx="878486" cy="383386"/>
          </a:xfrm>
          <a:prstGeom prst="rect">
            <a:avLst/>
          </a:prstGeom>
          <a:ln w="12700">
            <a:miter lim="400000"/>
          </a:ln>
        </p:spPr>
      </p:pic>
      <p:sp>
        <p:nvSpPr>
          <p:cNvPr id="282" name="Slide Number"/>
          <p:cNvSpPr>
            <a:spLocks noGrp="1"/>
          </p:cNvSpPr>
          <p:nvPr>
            <p:ph type="sldNum" sz="quarter" idx="2"/>
          </p:nvPr>
        </p:nvSpPr>
        <p:spPr>
          <a:xfrm>
            <a:off x="23202900" y="12839700"/>
            <a:ext cx="647066" cy="612775"/>
          </a:xfrm>
          <a:prstGeom prst="rect">
            <a:avLst/>
          </a:prstGeom>
        </p:spPr>
        <p:txBody>
          <a:bodyPr lIns="71437" tIns="71437" rIns="71437" bIns="71437"/>
          <a:lstStyle/>
          <a:p>
            <a:fld id="{86CB4B4D-7CA3-9044-876B-883B54F8677D}" type="slidenum">
              <a:t>‹#›</a:t>
            </a:fld>
            <a:endParaRPr/>
          </a:p>
        </p:txBody>
      </p:sp>
      <p:sp>
        <p:nvSpPr>
          <p:cNvPr id="283" name="Title Text"/>
          <p:cNvSpPr txBox="1">
            <a:spLocks noGrp="1"/>
          </p:cNvSpPr>
          <p:nvPr>
            <p:ph type="title"/>
          </p:nvPr>
        </p:nvSpPr>
        <p:spPr>
          <a:xfrm>
            <a:off x="1803400" y="1638300"/>
            <a:ext cx="20561300" cy="1280208"/>
          </a:xfrm>
          <a:prstGeom prst="rect">
            <a:avLst/>
          </a:prstGeom>
        </p:spPr>
        <p:txBody>
          <a:bodyPr lIns="71437" tIns="71437" rIns="71437" bIns="71437"/>
          <a:lstStyle>
            <a:lvl1pPr defTabSz="821531">
              <a:lnSpc>
                <a:spcPct val="80000"/>
              </a:lnSpc>
              <a:defRPr sz="7500" b="0">
                <a:solidFill>
                  <a:schemeClr val="accent6"/>
                </a:solidFill>
                <a:latin typeface="+mn-lt"/>
                <a:ea typeface="+mn-ea"/>
                <a:cs typeface="+mn-cs"/>
                <a:sym typeface="Volte Semibold"/>
              </a:defRPr>
            </a:lvl1pPr>
          </a:lstStyle>
          <a:p>
            <a:r>
              <a:t>Title Text</a:t>
            </a:r>
          </a:p>
        </p:txBody>
      </p:sp>
      <p:sp>
        <p:nvSpPr>
          <p:cNvPr id="284" name="Circle"/>
          <p:cNvSpPr>
            <a:spLocks noGrp="1"/>
          </p:cNvSpPr>
          <p:nvPr>
            <p:ph type="body" sz="quarter" idx="13"/>
          </p:nvPr>
        </p:nvSpPr>
        <p:spPr>
          <a:xfrm>
            <a:off x="12770411" y="4418045"/>
            <a:ext cx="807444" cy="807444"/>
          </a:xfrm>
          <a:prstGeom prst="ellipse">
            <a:avLst/>
          </a:prstGeom>
          <a:solidFill>
            <a:schemeClr val="accent2">
              <a:lumOff val="-3137"/>
            </a:schemeClr>
          </a:solidFill>
        </p:spPr>
        <p:txBody>
          <a:bodyPr lIns="50800" tIns="50800" rIns="50800" bIns="50800"/>
          <a:lstStyle/>
          <a:p>
            <a:pPr marL="0" indent="0" algn="ctr" defTabSz="821531">
              <a:lnSpc>
                <a:spcPct val="120000"/>
              </a:lnSpc>
              <a:spcBef>
                <a:spcPts val="0"/>
              </a:spcBef>
              <a:buSzTx/>
              <a:buNone/>
              <a:defRPr sz="3000">
                <a:latin typeface="Aften Screen"/>
                <a:ea typeface="Aften Screen"/>
                <a:cs typeface="Aften Screen"/>
                <a:sym typeface="Aften Screen"/>
              </a:defRPr>
            </a:pPr>
            <a:endParaRPr/>
          </a:p>
        </p:txBody>
      </p:sp>
      <p:sp>
        <p:nvSpPr>
          <p:cNvPr id="285" name="1"/>
          <p:cNvSpPr txBox="1">
            <a:spLocks noGrp="1"/>
          </p:cNvSpPr>
          <p:nvPr>
            <p:ph type="body" sz="quarter" idx="14"/>
          </p:nvPr>
        </p:nvSpPr>
        <p:spPr>
          <a:xfrm>
            <a:off x="13025543" y="4472516"/>
            <a:ext cx="297181" cy="698501"/>
          </a:xfrm>
          <a:prstGeom prst="rect">
            <a:avLst/>
          </a:prstGeom>
        </p:spPr>
        <p:txBody>
          <a:bodyPr wrap="none" lIns="50800" tIns="50800" rIns="50800" bIns="50800">
            <a:spAutoFit/>
          </a:bodyPr>
          <a:lstStyle>
            <a:lvl1pPr marL="0" indent="0" algn="ctr" defTabSz="821531">
              <a:spcBef>
                <a:spcPts val="0"/>
              </a:spcBef>
              <a:buSzTx/>
              <a:buNone/>
              <a:defRPr sz="3200" i="1">
                <a:solidFill>
                  <a:srgbClr val="FFFFFF"/>
                </a:solidFill>
                <a:latin typeface="Aften Screen"/>
                <a:ea typeface="Aften Screen"/>
                <a:cs typeface="Aften Screen"/>
                <a:sym typeface="Aften Screen"/>
              </a:defRPr>
            </a:lvl1pPr>
          </a:lstStyle>
          <a:p>
            <a:r>
              <a:t>1</a:t>
            </a:r>
          </a:p>
        </p:txBody>
      </p:sp>
      <p:sp>
        <p:nvSpPr>
          <p:cNvPr id="286" name="Circle"/>
          <p:cNvSpPr>
            <a:spLocks noGrp="1"/>
          </p:cNvSpPr>
          <p:nvPr>
            <p:ph type="body" sz="quarter" idx="15"/>
          </p:nvPr>
        </p:nvSpPr>
        <p:spPr>
          <a:xfrm>
            <a:off x="12770411" y="6433112"/>
            <a:ext cx="807444" cy="807443"/>
          </a:xfrm>
          <a:prstGeom prst="ellipse">
            <a:avLst/>
          </a:prstGeom>
          <a:solidFill>
            <a:schemeClr val="accent2">
              <a:lumOff val="-3137"/>
            </a:schemeClr>
          </a:solidFill>
        </p:spPr>
        <p:txBody>
          <a:bodyPr lIns="50800" tIns="50800" rIns="50800" bIns="50800"/>
          <a:lstStyle/>
          <a:p>
            <a:pPr marL="0" indent="0" algn="ctr" defTabSz="821531">
              <a:lnSpc>
                <a:spcPct val="120000"/>
              </a:lnSpc>
              <a:spcBef>
                <a:spcPts val="0"/>
              </a:spcBef>
              <a:buSzTx/>
              <a:buNone/>
              <a:defRPr sz="3000">
                <a:latin typeface="Aften Screen"/>
                <a:ea typeface="Aften Screen"/>
                <a:cs typeface="Aften Screen"/>
                <a:sym typeface="Aften Screen"/>
              </a:defRPr>
            </a:pPr>
            <a:endParaRPr/>
          </a:p>
        </p:txBody>
      </p:sp>
      <p:sp>
        <p:nvSpPr>
          <p:cNvPr id="287" name="2"/>
          <p:cNvSpPr txBox="1">
            <a:spLocks noGrp="1"/>
          </p:cNvSpPr>
          <p:nvPr>
            <p:ph type="body" sz="quarter" idx="16"/>
          </p:nvPr>
        </p:nvSpPr>
        <p:spPr>
          <a:xfrm>
            <a:off x="13009287" y="6487583"/>
            <a:ext cx="329693" cy="698501"/>
          </a:xfrm>
          <a:prstGeom prst="rect">
            <a:avLst/>
          </a:prstGeom>
        </p:spPr>
        <p:txBody>
          <a:bodyPr wrap="none" lIns="50800" tIns="50800" rIns="50800" bIns="50800">
            <a:spAutoFit/>
          </a:bodyPr>
          <a:lstStyle>
            <a:lvl1pPr marL="0" indent="0" algn="ctr" defTabSz="821531">
              <a:spcBef>
                <a:spcPts val="0"/>
              </a:spcBef>
              <a:buSzTx/>
              <a:buNone/>
              <a:defRPr sz="3200" i="1">
                <a:solidFill>
                  <a:srgbClr val="FFFFFF"/>
                </a:solidFill>
                <a:latin typeface="Aften Screen"/>
                <a:ea typeface="Aften Screen"/>
                <a:cs typeface="Aften Screen"/>
                <a:sym typeface="Aften Screen"/>
              </a:defRPr>
            </a:lvl1pPr>
          </a:lstStyle>
          <a:p>
            <a:r>
              <a:t>2</a:t>
            </a:r>
          </a:p>
        </p:txBody>
      </p:sp>
      <p:sp>
        <p:nvSpPr>
          <p:cNvPr id="288" name="Circle"/>
          <p:cNvSpPr>
            <a:spLocks noGrp="1"/>
          </p:cNvSpPr>
          <p:nvPr>
            <p:ph type="body" sz="quarter" idx="17"/>
          </p:nvPr>
        </p:nvSpPr>
        <p:spPr>
          <a:xfrm>
            <a:off x="12770411" y="8448178"/>
            <a:ext cx="807444" cy="807444"/>
          </a:xfrm>
          <a:prstGeom prst="ellipse">
            <a:avLst/>
          </a:prstGeom>
          <a:solidFill>
            <a:schemeClr val="accent2">
              <a:lumOff val="-3137"/>
            </a:schemeClr>
          </a:solidFill>
        </p:spPr>
        <p:txBody>
          <a:bodyPr lIns="50800" tIns="50800" rIns="50800" bIns="50800"/>
          <a:lstStyle/>
          <a:p>
            <a:pPr marL="0" indent="0" algn="ctr" defTabSz="821531">
              <a:lnSpc>
                <a:spcPct val="120000"/>
              </a:lnSpc>
              <a:spcBef>
                <a:spcPts val="0"/>
              </a:spcBef>
              <a:buSzTx/>
              <a:buNone/>
              <a:defRPr sz="3000">
                <a:latin typeface="Aften Screen"/>
                <a:ea typeface="Aften Screen"/>
                <a:cs typeface="Aften Screen"/>
                <a:sym typeface="Aften Screen"/>
              </a:defRPr>
            </a:pPr>
            <a:endParaRPr/>
          </a:p>
        </p:txBody>
      </p:sp>
      <p:sp>
        <p:nvSpPr>
          <p:cNvPr id="289" name="3"/>
          <p:cNvSpPr txBox="1">
            <a:spLocks noGrp="1"/>
          </p:cNvSpPr>
          <p:nvPr>
            <p:ph type="body" sz="quarter" idx="18"/>
          </p:nvPr>
        </p:nvSpPr>
        <p:spPr>
          <a:xfrm>
            <a:off x="13009287" y="8464549"/>
            <a:ext cx="329693" cy="698501"/>
          </a:xfrm>
          <a:prstGeom prst="rect">
            <a:avLst/>
          </a:prstGeom>
        </p:spPr>
        <p:txBody>
          <a:bodyPr wrap="none" lIns="50800" tIns="50800" rIns="50800" bIns="50800">
            <a:spAutoFit/>
          </a:bodyPr>
          <a:lstStyle>
            <a:lvl1pPr marL="0" indent="0" algn="ctr" defTabSz="821531">
              <a:spcBef>
                <a:spcPts val="0"/>
              </a:spcBef>
              <a:buSzTx/>
              <a:buNone/>
              <a:defRPr sz="3200" i="1">
                <a:solidFill>
                  <a:srgbClr val="FFFFFF"/>
                </a:solidFill>
                <a:latin typeface="Aften Screen"/>
                <a:ea typeface="Aften Screen"/>
                <a:cs typeface="Aften Screen"/>
                <a:sym typeface="Aften Screen"/>
              </a:defRPr>
            </a:lvl1pPr>
          </a:lstStyle>
          <a:p>
            <a:r>
              <a:t>3</a:t>
            </a:r>
          </a:p>
        </p:txBody>
      </p:sp>
      <p:sp>
        <p:nvSpPr>
          <p:cNvPr id="290" name="Circle"/>
          <p:cNvSpPr>
            <a:spLocks noGrp="1"/>
          </p:cNvSpPr>
          <p:nvPr>
            <p:ph type="body" sz="quarter" idx="19"/>
          </p:nvPr>
        </p:nvSpPr>
        <p:spPr>
          <a:xfrm>
            <a:off x="12770411" y="10463245"/>
            <a:ext cx="807444" cy="807444"/>
          </a:xfrm>
          <a:prstGeom prst="ellipse">
            <a:avLst/>
          </a:prstGeom>
          <a:solidFill>
            <a:schemeClr val="accent2">
              <a:lumOff val="-3137"/>
            </a:schemeClr>
          </a:solidFill>
        </p:spPr>
        <p:txBody>
          <a:bodyPr lIns="50800" tIns="50800" rIns="50800" bIns="50800"/>
          <a:lstStyle/>
          <a:p>
            <a:pPr marL="0" indent="0" algn="ctr" defTabSz="821531">
              <a:lnSpc>
                <a:spcPct val="120000"/>
              </a:lnSpc>
              <a:spcBef>
                <a:spcPts val="0"/>
              </a:spcBef>
              <a:buSzTx/>
              <a:buNone/>
              <a:defRPr sz="3000">
                <a:latin typeface="Aften Screen"/>
                <a:ea typeface="Aften Screen"/>
                <a:cs typeface="Aften Screen"/>
                <a:sym typeface="Aften Screen"/>
              </a:defRPr>
            </a:pPr>
            <a:endParaRPr/>
          </a:p>
        </p:txBody>
      </p:sp>
      <p:sp>
        <p:nvSpPr>
          <p:cNvPr id="291" name="4"/>
          <p:cNvSpPr txBox="1">
            <a:spLocks noGrp="1"/>
          </p:cNvSpPr>
          <p:nvPr>
            <p:ph type="body" sz="quarter" idx="20"/>
          </p:nvPr>
        </p:nvSpPr>
        <p:spPr>
          <a:xfrm>
            <a:off x="12988459" y="10479616"/>
            <a:ext cx="345949" cy="698501"/>
          </a:xfrm>
          <a:prstGeom prst="rect">
            <a:avLst/>
          </a:prstGeom>
        </p:spPr>
        <p:txBody>
          <a:bodyPr wrap="none" lIns="50800" tIns="50800" rIns="50800" bIns="50800">
            <a:spAutoFit/>
          </a:bodyPr>
          <a:lstStyle>
            <a:lvl1pPr marL="0" indent="0" algn="ctr" defTabSz="821531">
              <a:spcBef>
                <a:spcPts val="0"/>
              </a:spcBef>
              <a:buSzTx/>
              <a:buNone/>
              <a:defRPr sz="3200" i="1">
                <a:solidFill>
                  <a:srgbClr val="FFFFFF"/>
                </a:solidFill>
                <a:latin typeface="Aften Screen"/>
                <a:ea typeface="Aften Screen"/>
                <a:cs typeface="Aften Screen"/>
                <a:sym typeface="Aften Screen"/>
              </a:defRPr>
            </a:lvl1pPr>
          </a:lstStyle>
          <a:p>
            <a:r>
              <a:t>4</a:t>
            </a:r>
          </a:p>
        </p:txBody>
      </p:sp>
      <p:sp>
        <p:nvSpPr>
          <p:cNvPr id="292" name="Lorem ipsum…"/>
          <p:cNvSpPr txBox="1">
            <a:spLocks noGrp="1"/>
          </p:cNvSpPr>
          <p:nvPr>
            <p:ph type="body" sz="quarter" idx="21"/>
          </p:nvPr>
        </p:nvSpPr>
        <p:spPr>
          <a:xfrm>
            <a:off x="14063837" y="10212916"/>
            <a:ext cx="8452566" cy="1308101"/>
          </a:xfrm>
          <a:prstGeom prst="rect">
            <a:avLst/>
          </a:prstGeom>
        </p:spPr>
        <p:txBody>
          <a:bodyPr lIns="50800" tIns="50800" rIns="50800" bIns="50800">
            <a:spAutoFit/>
          </a:bodyPr>
          <a:lstStyle/>
          <a:p>
            <a:pPr marL="0" indent="0" defTabSz="584200">
              <a:lnSpc>
                <a:spcPts val="4500"/>
              </a:lnSpc>
              <a:spcBef>
                <a:spcPts val="0"/>
              </a:spcBef>
              <a:buSzTx/>
              <a:buNone/>
              <a:defRPr sz="3000" b="1" spc="0">
                <a:latin typeface="Aften Screen"/>
                <a:ea typeface="Aften Screen"/>
                <a:cs typeface="Aften Screen"/>
                <a:sym typeface="Aften Screen"/>
              </a:defRPr>
            </a:pPr>
            <a:r>
              <a:t>Lorem ipsum</a:t>
            </a:r>
          </a:p>
          <a:p>
            <a:pPr marL="0" indent="0" defTabSz="584200">
              <a:lnSpc>
                <a:spcPct val="110000"/>
              </a:lnSpc>
              <a:spcBef>
                <a:spcPts val="2000"/>
              </a:spcBef>
              <a:buSzTx/>
              <a:buNone/>
              <a:defRPr sz="3000" spc="0">
                <a:latin typeface="Aften Screen"/>
                <a:ea typeface="Aften Screen"/>
                <a:cs typeface="Aften Screen"/>
                <a:sym typeface="Aften Screen"/>
              </a:defRPr>
            </a:pPr>
            <a:r>
              <a:t>Lorem ipsum dolor sit amet, consectetur. </a:t>
            </a:r>
          </a:p>
        </p:txBody>
      </p:sp>
      <p:sp>
        <p:nvSpPr>
          <p:cNvPr id="293" name="Lorem ipsum…"/>
          <p:cNvSpPr txBox="1">
            <a:spLocks noGrp="1"/>
          </p:cNvSpPr>
          <p:nvPr>
            <p:ph type="body" sz="quarter" idx="22"/>
          </p:nvPr>
        </p:nvSpPr>
        <p:spPr>
          <a:xfrm>
            <a:off x="14063837" y="8197850"/>
            <a:ext cx="8452566" cy="1308101"/>
          </a:xfrm>
          <a:prstGeom prst="rect">
            <a:avLst/>
          </a:prstGeom>
        </p:spPr>
        <p:txBody>
          <a:bodyPr lIns="50800" tIns="50800" rIns="50800" bIns="50800">
            <a:spAutoFit/>
          </a:bodyPr>
          <a:lstStyle/>
          <a:p>
            <a:pPr marL="0" indent="0" defTabSz="584200">
              <a:lnSpc>
                <a:spcPts val="4500"/>
              </a:lnSpc>
              <a:spcBef>
                <a:spcPts val="0"/>
              </a:spcBef>
              <a:buSzTx/>
              <a:buNone/>
              <a:defRPr sz="3000" b="1" spc="0">
                <a:latin typeface="Aften Screen"/>
                <a:ea typeface="Aften Screen"/>
                <a:cs typeface="Aften Screen"/>
                <a:sym typeface="Aften Screen"/>
              </a:defRPr>
            </a:pPr>
            <a:r>
              <a:t>Lorem ipsum</a:t>
            </a:r>
          </a:p>
          <a:p>
            <a:pPr marL="0" indent="0" defTabSz="584200">
              <a:lnSpc>
                <a:spcPct val="110000"/>
              </a:lnSpc>
              <a:spcBef>
                <a:spcPts val="2000"/>
              </a:spcBef>
              <a:buSzTx/>
              <a:buNone/>
              <a:defRPr sz="3000" spc="0">
                <a:latin typeface="Aften Screen"/>
                <a:ea typeface="Aften Screen"/>
                <a:cs typeface="Aften Screen"/>
                <a:sym typeface="Aften Screen"/>
              </a:defRPr>
            </a:pPr>
            <a:r>
              <a:t>Lorem ipsum dolor sit amet, consectetur. </a:t>
            </a:r>
          </a:p>
        </p:txBody>
      </p:sp>
      <p:sp>
        <p:nvSpPr>
          <p:cNvPr id="294" name="Lorem ipsum…"/>
          <p:cNvSpPr txBox="1">
            <a:spLocks noGrp="1"/>
          </p:cNvSpPr>
          <p:nvPr>
            <p:ph type="body" sz="quarter" idx="23"/>
          </p:nvPr>
        </p:nvSpPr>
        <p:spPr>
          <a:xfrm>
            <a:off x="14063837" y="6182783"/>
            <a:ext cx="8452566" cy="1308101"/>
          </a:xfrm>
          <a:prstGeom prst="rect">
            <a:avLst/>
          </a:prstGeom>
        </p:spPr>
        <p:txBody>
          <a:bodyPr lIns="50800" tIns="50800" rIns="50800" bIns="50800">
            <a:spAutoFit/>
          </a:bodyPr>
          <a:lstStyle/>
          <a:p>
            <a:pPr marL="0" indent="0" defTabSz="584200">
              <a:lnSpc>
                <a:spcPts val="4500"/>
              </a:lnSpc>
              <a:spcBef>
                <a:spcPts val="0"/>
              </a:spcBef>
              <a:buSzTx/>
              <a:buNone/>
              <a:defRPr sz="3000" b="1" spc="0">
                <a:latin typeface="Aften Screen"/>
                <a:ea typeface="Aften Screen"/>
                <a:cs typeface="Aften Screen"/>
                <a:sym typeface="Aften Screen"/>
              </a:defRPr>
            </a:pPr>
            <a:r>
              <a:t>Lorem ipsum</a:t>
            </a:r>
          </a:p>
          <a:p>
            <a:pPr marL="0" indent="0" defTabSz="584200">
              <a:lnSpc>
                <a:spcPct val="110000"/>
              </a:lnSpc>
              <a:spcBef>
                <a:spcPts val="2000"/>
              </a:spcBef>
              <a:buSzTx/>
              <a:buNone/>
              <a:defRPr sz="3000" spc="0">
                <a:latin typeface="Aften Screen"/>
                <a:ea typeface="Aften Screen"/>
                <a:cs typeface="Aften Screen"/>
                <a:sym typeface="Aften Screen"/>
              </a:defRPr>
            </a:pPr>
            <a:r>
              <a:t>Lorem ipsum dolor sit amet, consectetur. </a:t>
            </a:r>
          </a:p>
        </p:txBody>
      </p:sp>
      <p:sp>
        <p:nvSpPr>
          <p:cNvPr id="295" name="Lorem ipsum…"/>
          <p:cNvSpPr txBox="1">
            <a:spLocks noGrp="1"/>
          </p:cNvSpPr>
          <p:nvPr>
            <p:ph type="body" sz="quarter" idx="24"/>
          </p:nvPr>
        </p:nvSpPr>
        <p:spPr>
          <a:xfrm>
            <a:off x="14063837" y="4167716"/>
            <a:ext cx="8452566" cy="1308101"/>
          </a:xfrm>
          <a:prstGeom prst="rect">
            <a:avLst/>
          </a:prstGeom>
        </p:spPr>
        <p:txBody>
          <a:bodyPr lIns="50800" tIns="50800" rIns="50800" bIns="50800">
            <a:spAutoFit/>
          </a:bodyPr>
          <a:lstStyle/>
          <a:p>
            <a:pPr marL="0" indent="0" defTabSz="584200">
              <a:lnSpc>
                <a:spcPts val="4500"/>
              </a:lnSpc>
              <a:spcBef>
                <a:spcPts val="0"/>
              </a:spcBef>
              <a:buSzTx/>
              <a:buNone/>
              <a:defRPr sz="3000" b="1" spc="0">
                <a:latin typeface="Aften Screen"/>
                <a:ea typeface="Aften Screen"/>
                <a:cs typeface="Aften Screen"/>
                <a:sym typeface="Aften Screen"/>
              </a:defRPr>
            </a:pPr>
            <a:r>
              <a:t>Lorem ipsum</a:t>
            </a:r>
          </a:p>
          <a:p>
            <a:pPr marL="0" indent="0" defTabSz="584200">
              <a:lnSpc>
                <a:spcPct val="110000"/>
              </a:lnSpc>
              <a:spcBef>
                <a:spcPts val="2000"/>
              </a:spcBef>
              <a:buSzTx/>
              <a:buNone/>
              <a:defRPr sz="3000" spc="0">
                <a:latin typeface="Aften Screen"/>
                <a:ea typeface="Aften Screen"/>
                <a:cs typeface="Aften Screen"/>
                <a:sym typeface="Aften Screen"/>
              </a:defRPr>
            </a:pPr>
            <a:r>
              <a:t>Lorem ipsum dolor sit amet, consectetur. </a:t>
            </a:r>
          </a:p>
        </p:txBody>
      </p:sp>
      <p:sp>
        <p:nvSpPr>
          <p:cNvPr id="296" name="Lorem ipsum dolor sit amet, consectetur adipiscing elit. Lorem ipsum dolor. dwwhwhwq."/>
          <p:cNvSpPr txBox="1">
            <a:spLocks noGrp="1"/>
          </p:cNvSpPr>
          <p:nvPr>
            <p:ph type="body" sz="quarter" idx="25"/>
          </p:nvPr>
        </p:nvSpPr>
        <p:spPr>
          <a:xfrm>
            <a:off x="1800616" y="3512566"/>
            <a:ext cx="9072114" cy="3210561"/>
          </a:xfrm>
          <a:prstGeom prst="rect">
            <a:avLst/>
          </a:prstGeom>
        </p:spPr>
        <p:txBody>
          <a:bodyPr lIns="50800" tIns="50800" rIns="50800" bIns="50800" anchor="t">
            <a:spAutoFit/>
          </a:bodyPr>
          <a:lstStyle>
            <a:lvl1pPr marL="0" indent="0" defTabSz="821531">
              <a:lnSpc>
                <a:spcPct val="120000"/>
              </a:lnSpc>
              <a:spcBef>
                <a:spcPts val="0"/>
              </a:spcBef>
              <a:buSzTx/>
              <a:buNone/>
              <a:defRPr sz="5000" i="1">
                <a:latin typeface="Aften Screen"/>
                <a:ea typeface="Aften Screen"/>
                <a:cs typeface="Aften Screen"/>
                <a:sym typeface="Aften Screen"/>
              </a:defRPr>
            </a:lvl1pPr>
          </a:lstStyle>
          <a:p>
            <a:r>
              <a:t>Lorem ipsum dolor sit amet, consectetur adipiscing elit. Lorem ipsum dolor. dwwhwhwq. </a:t>
            </a:r>
          </a:p>
        </p:txBody>
      </p:sp>
      <p:sp>
        <p:nvSpPr>
          <p:cNvPr id="297" name="Lorem ipsum…"/>
          <p:cNvSpPr txBox="1">
            <a:spLocks noGrp="1"/>
          </p:cNvSpPr>
          <p:nvPr>
            <p:ph type="body" sz="quarter" idx="26"/>
          </p:nvPr>
        </p:nvSpPr>
        <p:spPr>
          <a:xfrm>
            <a:off x="1800616" y="8063252"/>
            <a:ext cx="9072114" cy="3710941"/>
          </a:xfrm>
          <a:prstGeom prst="rect">
            <a:avLst/>
          </a:prstGeom>
        </p:spPr>
        <p:txBody>
          <a:bodyPr lIns="50800" tIns="50800" rIns="50800" bIns="50800" anchor="t">
            <a:spAutoFit/>
          </a:bodyPr>
          <a:lstStyle/>
          <a:p>
            <a:pPr marL="0" indent="0" defTabSz="584200">
              <a:lnSpc>
                <a:spcPts val="4500"/>
              </a:lnSpc>
              <a:spcBef>
                <a:spcPts val="0"/>
              </a:spcBef>
              <a:buSzTx/>
              <a:buNone/>
              <a:defRPr sz="3000" b="1" spc="0">
                <a:latin typeface="Aften Screen"/>
                <a:ea typeface="Aften Screen"/>
                <a:cs typeface="Aften Screen"/>
                <a:sym typeface="Aften Screen"/>
              </a:defRPr>
            </a:pPr>
            <a:r>
              <a:t>Lorem ipsum</a:t>
            </a:r>
          </a:p>
          <a:p>
            <a:pPr marL="0" indent="0" defTabSz="584200">
              <a:lnSpc>
                <a:spcPct val="110000"/>
              </a:lnSpc>
              <a:spcBef>
                <a:spcPts val="2000"/>
              </a:spcBef>
              <a:buSzTx/>
              <a:buNone/>
              <a:defRPr sz="3000" spc="0">
                <a:latin typeface="Aften Screen"/>
                <a:ea typeface="Aften Screen"/>
                <a:cs typeface="Aften Screen"/>
                <a:sym typeface="Aften Screen"/>
              </a:defRPr>
            </a:pPr>
            <a:r>
              <a:t>Lorem ipsum dolor sit amet, consectetur adipiscing elit, sed do eiusmod tempor incididunt ut labore. Lorem ipsum dolor sit amet, consectetur adipiscing elit, sed do eiusmod tempor incididunt ut labore. Lorem ipsum dolor sit amet, consectetur adipiscing</a:t>
            </a:r>
          </a:p>
        </p:txBody>
      </p:sp>
    </p:spTree>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tx">
  <p:cSld name="Headline with big picture">
    <p:spTree>
      <p:nvGrpSpPr>
        <p:cNvPr id="1" name=""/>
        <p:cNvGrpSpPr/>
        <p:nvPr/>
      </p:nvGrpSpPr>
      <p:grpSpPr>
        <a:xfrm>
          <a:off x="0" y="0"/>
          <a:ext cx="0" cy="0"/>
          <a:chOff x="0" y="0"/>
          <a:chExt cx="0" cy="0"/>
        </a:xfrm>
      </p:grpSpPr>
      <p:pic>
        <p:nvPicPr>
          <p:cNvPr id="304" name="Image" descr="Image"/>
          <p:cNvPicPr>
            <a:picLocks noChangeAspect="1"/>
          </p:cNvPicPr>
          <p:nvPr/>
        </p:nvPicPr>
        <p:blipFill>
          <a:blip r:embed="rId2">
            <a:alphaModFix amt="19560"/>
            <a:extLst/>
          </a:blip>
          <a:stretch>
            <a:fillRect/>
          </a:stretch>
        </p:blipFill>
        <p:spPr>
          <a:xfrm>
            <a:off x="576757" y="12865818"/>
            <a:ext cx="878486" cy="383386"/>
          </a:xfrm>
          <a:prstGeom prst="rect">
            <a:avLst/>
          </a:prstGeom>
          <a:ln w="12700">
            <a:miter lim="400000"/>
          </a:ln>
        </p:spPr>
      </p:pic>
      <p:sp>
        <p:nvSpPr>
          <p:cNvPr id="305" name="Slide Number"/>
          <p:cNvSpPr>
            <a:spLocks noGrp="1"/>
          </p:cNvSpPr>
          <p:nvPr>
            <p:ph type="sldNum" sz="quarter" idx="2"/>
          </p:nvPr>
        </p:nvSpPr>
        <p:spPr>
          <a:prstGeom prst="rect">
            <a:avLst/>
          </a:prstGeom>
        </p:spPr>
        <p:txBody>
          <a:bodyPr/>
          <a:lstStyle/>
          <a:p>
            <a:fld id="{86CB4B4D-7CA3-9044-876B-883B54F8677D}" type="slidenum">
              <a:t>‹#›</a:t>
            </a:fld>
            <a:endParaRPr/>
          </a:p>
        </p:txBody>
      </p:sp>
      <p:sp>
        <p:nvSpPr>
          <p:cNvPr id="306" name="Title Text"/>
          <p:cNvSpPr>
            <a:spLocks noGrp="1"/>
          </p:cNvSpPr>
          <p:nvPr>
            <p:ph type="title"/>
          </p:nvPr>
        </p:nvSpPr>
        <p:spPr>
          <a:xfrm>
            <a:off x="1892300" y="1651000"/>
            <a:ext cx="20586700" cy="622300"/>
          </a:xfrm>
          <a:prstGeom prst="rect">
            <a:avLst/>
          </a:prstGeom>
        </p:spPr>
        <p:txBody>
          <a:bodyPr/>
          <a:lstStyle>
            <a:lvl1pPr algn="ctr" defTabSz="821531">
              <a:lnSpc>
                <a:spcPct val="120000"/>
              </a:lnSpc>
              <a:defRPr sz="3000" b="0">
                <a:solidFill>
                  <a:schemeClr val="accent6"/>
                </a:solidFill>
                <a:latin typeface="Aften Screen"/>
                <a:ea typeface="Aften Screen"/>
                <a:cs typeface="Aften Screen"/>
                <a:sym typeface="Aften Screen"/>
              </a:defRPr>
            </a:lvl1pPr>
          </a:lstStyle>
          <a:p>
            <a:r>
              <a:t>Title Text</a:t>
            </a:r>
          </a:p>
        </p:txBody>
      </p:sp>
      <p:sp>
        <p:nvSpPr>
          <p:cNvPr id="307" name="Image"/>
          <p:cNvSpPr>
            <a:spLocks noGrp="1"/>
          </p:cNvSpPr>
          <p:nvPr>
            <p:ph type="pic" idx="13"/>
          </p:nvPr>
        </p:nvSpPr>
        <p:spPr>
          <a:xfrm>
            <a:off x="1504156" y="2514370"/>
            <a:ext cx="21379671" cy="9141540"/>
          </a:xfrm>
          <a:prstGeom prst="rect">
            <a:avLst/>
          </a:prstGeom>
        </p:spPr>
        <p:txBody>
          <a:bodyPr lIns="91439" tIns="45719" rIns="91439" bIns="45719" anchor="t"/>
          <a:lstStyle/>
          <a:p>
            <a:endParaRPr/>
          </a:p>
        </p:txBody>
      </p:sp>
      <p:sp>
        <p:nvSpPr>
          <p:cNvPr id="308" name="Body Level One…"/>
          <p:cNvSpPr txBox="1">
            <a:spLocks noGrp="1"/>
          </p:cNvSpPr>
          <p:nvPr>
            <p:ph type="body" sz="quarter" idx="1"/>
          </p:nvPr>
        </p:nvSpPr>
        <p:spPr>
          <a:xfrm>
            <a:off x="1743075" y="11897059"/>
            <a:ext cx="20897850" cy="1199481"/>
          </a:xfrm>
          <a:prstGeom prst="rect">
            <a:avLst/>
          </a:prstGeom>
        </p:spPr>
        <p:txBody>
          <a:bodyPr/>
          <a:lstStyle>
            <a:lvl1pPr marL="0" indent="0" algn="ctr" defTabSz="584200">
              <a:lnSpc>
                <a:spcPct val="110000"/>
              </a:lnSpc>
              <a:spcBef>
                <a:spcPts val="0"/>
              </a:spcBef>
              <a:buSzTx/>
              <a:buNone/>
              <a:defRPr sz="3000" spc="0">
                <a:latin typeface="Aften Screen"/>
                <a:ea typeface="Aften Screen"/>
                <a:cs typeface="Aften Screen"/>
                <a:sym typeface="Aften Screen"/>
              </a:defRPr>
            </a:lvl1pPr>
            <a:lvl2pPr marL="0" indent="228600">
              <a:buSzTx/>
              <a:buNone/>
            </a:lvl2pPr>
            <a:lvl3pPr marL="0" indent="457200">
              <a:buSzTx/>
              <a:buNone/>
            </a:lvl3pPr>
            <a:lvl4pPr marL="0" indent="685800">
              <a:buSzTx/>
              <a:buNone/>
            </a:lvl4pPr>
            <a:lvl5pPr marL="0" indent="914400">
              <a:buSzTx/>
              <a:buNone/>
            </a:lvl5pPr>
          </a:lstStyle>
          <a:p>
            <a:r>
              <a:t>Body Level One</a:t>
            </a:r>
          </a:p>
          <a:p>
            <a:pPr lvl="1"/>
            <a:r>
              <a:t>Body Level Two</a:t>
            </a:r>
          </a:p>
          <a:p>
            <a:pPr lvl="2"/>
            <a:r>
              <a:t>Body Level Three</a:t>
            </a:r>
          </a:p>
          <a:p>
            <a:pPr lvl="3"/>
            <a:r>
              <a:t>Body Level Four</a:t>
            </a:r>
          </a:p>
          <a:p>
            <a:pPr lvl="4"/>
            <a:r>
              <a:t>Body Level Five</a:t>
            </a:r>
          </a:p>
        </p:txBody>
      </p:sp>
    </p:spTree>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tx">
  <p:cSld name="Listpage whit small bullets">
    <p:spTree>
      <p:nvGrpSpPr>
        <p:cNvPr id="1" name=""/>
        <p:cNvGrpSpPr/>
        <p:nvPr/>
      </p:nvGrpSpPr>
      <p:grpSpPr>
        <a:xfrm>
          <a:off x="0" y="0"/>
          <a:ext cx="0" cy="0"/>
          <a:chOff x="0" y="0"/>
          <a:chExt cx="0" cy="0"/>
        </a:xfrm>
      </p:grpSpPr>
      <p:sp>
        <p:nvSpPr>
          <p:cNvPr id="315" name="Subtitle"/>
          <p:cNvSpPr txBox="1">
            <a:spLocks noGrp="1"/>
          </p:cNvSpPr>
          <p:nvPr>
            <p:ph type="body" sz="quarter" idx="13"/>
          </p:nvPr>
        </p:nvSpPr>
        <p:spPr>
          <a:xfrm>
            <a:off x="4571575" y="4588061"/>
            <a:ext cx="3385594" cy="688976"/>
          </a:xfrm>
          <a:prstGeom prst="rect">
            <a:avLst/>
          </a:prstGeom>
        </p:spPr>
        <p:txBody>
          <a:bodyPr lIns="71437" tIns="71437" rIns="71437" bIns="71437">
            <a:spAutoFit/>
          </a:bodyPr>
          <a:lstStyle>
            <a:lvl1pPr marL="0" indent="0" defTabSz="584200">
              <a:lnSpc>
                <a:spcPts val="4500"/>
              </a:lnSpc>
              <a:spcBef>
                <a:spcPts val="0"/>
              </a:spcBef>
              <a:buSzTx/>
              <a:buNone/>
              <a:defRPr sz="3000" b="1" spc="0">
                <a:latin typeface="Aften Screen"/>
                <a:ea typeface="Aften Screen"/>
                <a:cs typeface="Aften Screen"/>
                <a:sym typeface="Aften Screen"/>
              </a:defRPr>
            </a:lvl1pPr>
          </a:lstStyle>
          <a:p>
            <a:r>
              <a:t>Subtitle</a:t>
            </a:r>
          </a:p>
        </p:txBody>
      </p:sp>
      <p:sp>
        <p:nvSpPr>
          <p:cNvPr id="316" name="Subtitle"/>
          <p:cNvSpPr txBox="1">
            <a:spLocks noGrp="1"/>
          </p:cNvSpPr>
          <p:nvPr>
            <p:ph type="body" sz="quarter" idx="14"/>
          </p:nvPr>
        </p:nvSpPr>
        <p:spPr>
          <a:xfrm>
            <a:off x="8508575" y="4588061"/>
            <a:ext cx="3385594" cy="688976"/>
          </a:xfrm>
          <a:prstGeom prst="rect">
            <a:avLst/>
          </a:prstGeom>
        </p:spPr>
        <p:txBody>
          <a:bodyPr lIns="71437" tIns="71437" rIns="71437" bIns="71437">
            <a:spAutoFit/>
          </a:bodyPr>
          <a:lstStyle>
            <a:lvl1pPr marL="0" indent="0" defTabSz="584200">
              <a:lnSpc>
                <a:spcPts val="4500"/>
              </a:lnSpc>
              <a:spcBef>
                <a:spcPts val="0"/>
              </a:spcBef>
              <a:buSzTx/>
              <a:buNone/>
              <a:defRPr sz="3000" b="1" spc="0">
                <a:latin typeface="Aften Screen"/>
                <a:ea typeface="Aften Screen"/>
                <a:cs typeface="Aften Screen"/>
                <a:sym typeface="Aften Screen"/>
              </a:defRPr>
            </a:lvl1pPr>
          </a:lstStyle>
          <a:p>
            <a:r>
              <a:t>Subtitle</a:t>
            </a:r>
          </a:p>
        </p:txBody>
      </p:sp>
      <p:sp>
        <p:nvSpPr>
          <p:cNvPr id="317" name="Subtitle"/>
          <p:cNvSpPr txBox="1">
            <a:spLocks noGrp="1"/>
          </p:cNvSpPr>
          <p:nvPr>
            <p:ph type="body" sz="quarter" idx="15"/>
          </p:nvPr>
        </p:nvSpPr>
        <p:spPr>
          <a:xfrm>
            <a:off x="12467704" y="4588061"/>
            <a:ext cx="3385593" cy="688976"/>
          </a:xfrm>
          <a:prstGeom prst="rect">
            <a:avLst/>
          </a:prstGeom>
        </p:spPr>
        <p:txBody>
          <a:bodyPr lIns="71437" tIns="71437" rIns="71437" bIns="71437">
            <a:spAutoFit/>
          </a:bodyPr>
          <a:lstStyle>
            <a:lvl1pPr marL="0" indent="0" defTabSz="584200">
              <a:lnSpc>
                <a:spcPts val="4500"/>
              </a:lnSpc>
              <a:spcBef>
                <a:spcPts val="0"/>
              </a:spcBef>
              <a:buSzTx/>
              <a:buNone/>
              <a:defRPr sz="3000" b="1" spc="0">
                <a:latin typeface="Aften Screen"/>
                <a:ea typeface="Aften Screen"/>
                <a:cs typeface="Aften Screen"/>
                <a:sym typeface="Aften Screen"/>
              </a:defRPr>
            </a:lvl1pPr>
          </a:lstStyle>
          <a:p>
            <a:r>
              <a:t>Subtitle</a:t>
            </a:r>
          </a:p>
        </p:txBody>
      </p:sp>
      <p:sp>
        <p:nvSpPr>
          <p:cNvPr id="318" name="Subtitle"/>
          <p:cNvSpPr txBox="1">
            <a:spLocks noGrp="1"/>
          </p:cNvSpPr>
          <p:nvPr>
            <p:ph type="body" sz="quarter" idx="16"/>
          </p:nvPr>
        </p:nvSpPr>
        <p:spPr>
          <a:xfrm>
            <a:off x="16426831" y="4588061"/>
            <a:ext cx="3385594" cy="688976"/>
          </a:xfrm>
          <a:prstGeom prst="rect">
            <a:avLst/>
          </a:prstGeom>
        </p:spPr>
        <p:txBody>
          <a:bodyPr lIns="71437" tIns="71437" rIns="71437" bIns="71437">
            <a:spAutoFit/>
          </a:bodyPr>
          <a:lstStyle>
            <a:lvl1pPr marL="0" indent="0" defTabSz="584200">
              <a:lnSpc>
                <a:spcPts val="4500"/>
              </a:lnSpc>
              <a:spcBef>
                <a:spcPts val="0"/>
              </a:spcBef>
              <a:buSzTx/>
              <a:buNone/>
              <a:defRPr sz="3000" b="1" spc="0">
                <a:latin typeface="Aften Screen"/>
                <a:ea typeface="Aften Screen"/>
                <a:cs typeface="Aften Screen"/>
                <a:sym typeface="Aften Screen"/>
              </a:defRPr>
            </a:lvl1pPr>
          </a:lstStyle>
          <a:p>
            <a:r>
              <a:t>Subtitle</a:t>
            </a:r>
          </a:p>
        </p:txBody>
      </p:sp>
      <p:sp>
        <p:nvSpPr>
          <p:cNvPr id="319" name="Bullet one…"/>
          <p:cNvSpPr txBox="1">
            <a:spLocks noGrp="1"/>
          </p:cNvSpPr>
          <p:nvPr>
            <p:ph type="body" sz="quarter" idx="17"/>
          </p:nvPr>
        </p:nvSpPr>
        <p:spPr>
          <a:xfrm>
            <a:off x="8508575" y="5712964"/>
            <a:ext cx="3385594" cy="4620896"/>
          </a:xfrm>
          <a:prstGeom prst="rect">
            <a:avLst/>
          </a:prstGeom>
        </p:spPr>
        <p:txBody>
          <a:bodyPr lIns="71437" tIns="71437" rIns="71437" bIns="71437">
            <a:spAutoFit/>
          </a:bodyPr>
          <a:lstStyle/>
          <a:p>
            <a:pPr marL="272142" indent="-272142" defTabSz="584200">
              <a:lnSpc>
                <a:spcPct val="120000"/>
              </a:lnSpc>
              <a:spcBef>
                <a:spcPts val="0"/>
              </a:spcBef>
              <a:buSzPct val="115000"/>
              <a:defRPr sz="3000" spc="0">
                <a:latin typeface="Aften Screen"/>
                <a:ea typeface="Aften Screen"/>
                <a:cs typeface="Aften Screen"/>
                <a:sym typeface="Aften Screen"/>
              </a:defRPr>
            </a:pPr>
            <a:r>
              <a:t>Bullet one</a:t>
            </a:r>
          </a:p>
          <a:p>
            <a:pPr marL="272142" indent="-272142" defTabSz="584200">
              <a:lnSpc>
                <a:spcPct val="120000"/>
              </a:lnSpc>
              <a:spcBef>
                <a:spcPts val="0"/>
              </a:spcBef>
              <a:buSzPct val="115000"/>
              <a:defRPr sz="3000" spc="0">
                <a:latin typeface="Aften Screen"/>
                <a:ea typeface="Aften Screen"/>
                <a:cs typeface="Aften Screen"/>
                <a:sym typeface="Aften Screen"/>
              </a:defRPr>
            </a:pPr>
            <a:r>
              <a:t>Bullet two</a:t>
            </a:r>
          </a:p>
          <a:p>
            <a:pPr marL="272142" indent="-272142" defTabSz="584200">
              <a:lnSpc>
                <a:spcPct val="120000"/>
              </a:lnSpc>
              <a:spcBef>
                <a:spcPts val="0"/>
              </a:spcBef>
              <a:buSzPct val="115000"/>
              <a:defRPr sz="3000" spc="0">
                <a:latin typeface="Aften Screen"/>
                <a:ea typeface="Aften Screen"/>
                <a:cs typeface="Aften Screen"/>
                <a:sym typeface="Aften Screen"/>
              </a:defRPr>
            </a:pPr>
            <a:r>
              <a:t>Bullet three</a:t>
            </a:r>
          </a:p>
          <a:p>
            <a:pPr marL="272142" indent="-272142" defTabSz="584200">
              <a:lnSpc>
                <a:spcPct val="120000"/>
              </a:lnSpc>
              <a:spcBef>
                <a:spcPts val="0"/>
              </a:spcBef>
              <a:buSzPct val="115000"/>
              <a:defRPr sz="3000" spc="0">
                <a:latin typeface="Aften Screen"/>
                <a:ea typeface="Aften Screen"/>
                <a:cs typeface="Aften Screen"/>
                <a:sym typeface="Aften Screen"/>
              </a:defRPr>
            </a:pPr>
            <a:r>
              <a:t>Bullet four</a:t>
            </a:r>
          </a:p>
          <a:p>
            <a:pPr marL="272142" indent="-272142" defTabSz="584200">
              <a:lnSpc>
                <a:spcPct val="120000"/>
              </a:lnSpc>
              <a:spcBef>
                <a:spcPts val="0"/>
              </a:spcBef>
              <a:buSzPct val="115000"/>
              <a:defRPr sz="3000" spc="0">
                <a:latin typeface="Aften Screen"/>
                <a:ea typeface="Aften Screen"/>
                <a:cs typeface="Aften Screen"/>
                <a:sym typeface="Aften Screen"/>
              </a:defRPr>
            </a:pPr>
            <a:r>
              <a:t>Bullet five</a:t>
            </a:r>
          </a:p>
          <a:p>
            <a:pPr marL="272142" indent="-272142" defTabSz="584200">
              <a:lnSpc>
                <a:spcPct val="120000"/>
              </a:lnSpc>
              <a:spcBef>
                <a:spcPts val="0"/>
              </a:spcBef>
              <a:buSzPct val="115000"/>
              <a:defRPr sz="3000" spc="0">
                <a:latin typeface="Aften Screen"/>
                <a:ea typeface="Aften Screen"/>
                <a:cs typeface="Aften Screen"/>
                <a:sym typeface="Aften Screen"/>
              </a:defRPr>
            </a:pPr>
            <a:r>
              <a:t>Bullet six</a:t>
            </a:r>
          </a:p>
        </p:txBody>
      </p:sp>
      <p:sp>
        <p:nvSpPr>
          <p:cNvPr id="320" name="Bullet one…"/>
          <p:cNvSpPr txBox="1">
            <a:spLocks noGrp="1"/>
          </p:cNvSpPr>
          <p:nvPr>
            <p:ph type="body" sz="quarter" idx="18"/>
          </p:nvPr>
        </p:nvSpPr>
        <p:spPr>
          <a:xfrm>
            <a:off x="12467704" y="5712964"/>
            <a:ext cx="3385593" cy="4620896"/>
          </a:xfrm>
          <a:prstGeom prst="rect">
            <a:avLst/>
          </a:prstGeom>
        </p:spPr>
        <p:txBody>
          <a:bodyPr lIns="71437" tIns="71437" rIns="71437" bIns="71437">
            <a:spAutoFit/>
          </a:bodyPr>
          <a:lstStyle/>
          <a:p>
            <a:pPr marL="272142" indent="-272142" defTabSz="584200">
              <a:lnSpc>
                <a:spcPct val="120000"/>
              </a:lnSpc>
              <a:spcBef>
                <a:spcPts val="0"/>
              </a:spcBef>
              <a:buSzPct val="115000"/>
              <a:defRPr sz="3000" spc="0">
                <a:latin typeface="Aften Screen"/>
                <a:ea typeface="Aften Screen"/>
                <a:cs typeface="Aften Screen"/>
                <a:sym typeface="Aften Screen"/>
              </a:defRPr>
            </a:pPr>
            <a:r>
              <a:t>Bullet one</a:t>
            </a:r>
          </a:p>
          <a:p>
            <a:pPr marL="272142" indent="-272142" defTabSz="584200">
              <a:lnSpc>
                <a:spcPct val="120000"/>
              </a:lnSpc>
              <a:spcBef>
                <a:spcPts val="0"/>
              </a:spcBef>
              <a:buSzPct val="115000"/>
              <a:defRPr sz="3000" spc="0">
                <a:latin typeface="Aften Screen"/>
                <a:ea typeface="Aften Screen"/>
                <a:cs typeface="Aften Screen"/>
                <a:sym typeface="Aften Screen"/>
              </a:defRPr>
            </a:pPr>
            <a:r>
              <a:t>Bullet two</a:t>
            </a:r>
          </a:p>
          <a:p>
            <a:pPr marL="272142" indent="-272142" defTabSz="584200">
              <a:lnSpc>
                <a:spcPct val="120000"/>
              </a:lnSpc>
              <a:spcBef>
                <a:spcPts val="0"/>
              </a:spcBef>
              <a:buSzPct val="115000"/>
              <a:defRPr sz="3000" spc="0">
                <a:latin typeface="Aften Screen"/>
                <a:ea typeface="Aften Screen"/>
                <a:cs typeface="Aften Screen"/>
                <a:sym typeface="Aften Screen"/>
              </a:defRPr>
            </a:pPr>
            <a:r>
              <a:t>Bullet three</a:t>
            </a:r>
          </a:p>
          <a:p>
            <a:pPr marL="272142" indent="-272142" defTabSz="584200">
              <a:lnSpc>
                <a:spcPct val="120000"/>
              </a:lnSpc>
              <a:spcBef>
                <a:spcPts val="0"/>
              </a:spcBef>
              <a:buSzPct val="115000"/>
              <a:defRPr sz="3000" spc="0">
                <a:latin typeface="Aften Screen"/>
                <a:ea typeface="Aften Screen"/>
                <a:cs typeface="Aften Screen"/>
                <a:sym typeface="Aften Screen"/>
              </a:defRPr>
            </a:pPr>
            <a:r>
              <a:t>Bullet four</a:t>
            </a:r>
          </a:p>
          <a:p>
            <a:pPr marL="272142" indent="-272142" defTabSz="584200">
              <a:lnSpc>
                <a:spcPct val="120000"/>
              </a:lnSpc>
              <a:spcBef>
                <a:spcPts val="0"/>
              </a:spcBef>
              <a:buSzPct val="115000"/>
              <a:defRPr sz="3000" spc="0">
                <a:latin typeface="Aften Screen"/>
                <a:ea typeface="Aften Screen"/>
                <a:cs typeface="Aften Screen"/>
                <a:sym typeface="Aften Screen"/>
              </a:defRPr>
            </a:pPr>
            <a:r>
              <a:t>Bullet five</a:t>
            </a:r>
          </a:p>
          <a:p>
            <a:pPr marL="272142" indent="-272142" defTabSz="584200">
              <a:lnSpc>
                <a:spcPct val="120000"/>
              </a:lnSpc>
              <a:spcBef>
                <a:spcPts val="0"/>
              </a:spcBef>
              <a:buSzPct val="115000"/>
              <a:defRPr sz="3000" spc="0">
                <a:latin typeface="Aften Screen"/>
                <a:ea typeface="Aften Screen"/>
                <a:cs typeface="Aften Screen"/>
                <a:sym typeface="Aften Screen"/>
              </a:defRPr>
            </a:pPr>
            <a:r>
              <a:t>Bullet six</a:t>
            </a:r>
          </a:p>
        </p:txBody>
      </p:sp>
      <p:sp>
        <p:nvSpPr>
          <p:cNvPr id="321" name="Bullet one…"/>
          <p:cNvSpPr txBox="1">
            <a:spLocks noGrp="1"/>
          </p:cNvSpPr>
          <p:nvPr>
            <p:ph type="body" sz="quarter" idx="19"/>
          </p:nvPr>
        </p:nvSpPr>
        <p:spPr>
          <a:xfrm>
            <a:off x="16417776" y="5712964"/>
            <a:ext cx="3385593" cy="4620896"/>
          </a:xfrm>
          <a:prstGeom prst="rect">
            <a:avLst/>
          </a:prstGeom>
        </p:spPr>
        <p:txBody>
          <a:bodyPr lIns="71437" tIns="71437" rIns="71437" bIns="71437">
            <a:spAutoFit/>
          </a:bodyPr>
          <a:lstStyle/>
          <a:p>
            <a:pPr marL="272142" indent="-272142" defTabSz="584200">
              <a:lnSpc>
                <a:spcPct val="120000"/>
              </a:lnSpc>
              <a:spcBef>
                <a:spcPts val="0"/>
              </a:spcBef>
              <a:buSzPct val="115000"/>
              <a:defRPr sz="3000" spc="0">
                <a:latin typeface="Aften Screen"/>
                <a:ea typeface="Aften Screen"/>
                <a:cs typeface="Aften Screen"/>
                <a:sym typeface="Aften Screen"/>
              </a:defRPr>
            </a:pPr>
            <a:r>
              <a:t>Bullet one</a:t>
            </a:r>
          </a:p>
          <a:p>
            <a:pPr marL="272142" indent="-272142" defTabSz="584200">
              <a:lnSpc>
                <a:spcPct val="120000"/>
              </a:lnSpc>
              <a:spcBef>
                <a:spcPts val="0"/>
              </a:spcBef>
              <a:buSzPct val="115000"/>
              <a:defRPr sz="3000" spc="0">
                <a:latin typeface="Aften Screen"/>
                <a:ea typeface="Aften Screen"/>
                <a:cs typeface="Aften Screen"/>
                <a:sym typeface="Aften Screen"/>
              </a:defRPr>
            </a:pPr>
            <a:r>
              <a:t>Bullet two</a:t>
            </a:r>
          </a:p>
          <a:p>
            <a:pPr marL="272142" indent="-272142" defTabSz="584200">
              <a:lnSpc>
                <a:spcPct val="120000"/>
              </a:lnSpc>
              <a:spcBef>
                <a:spcPts val="0"/>
              </a:spcBef>
              <a:buSzPct val="115000"/>
              <a:defRPr sz="3000" spc="0">
                <a:latin typeface="Aften Screen"/>
                <a:ea typeface="Aften Screen"/>
                <a:cs typeface="Aften Screen"/>
                <a:sym typeface="Aften Screen"/>
              </a:defRPr>
            </a:pPr>
            <a:r>
              <a:t>Bullet three</a:t>
            </a:r>
          </a:p>
          <a:p>
            <a:pPr marL="272142" indent="-272142" defTabSz="584200">
              <a:lnSpc>
                <a:spcPct val="120000"/>
              </a:lnSpc>
              <a:spcBef>
                <a:spcPts val="0"/>
              </a:spcBef>
              <a:buSzPct val="115000"/>
              <a:defRPr sz="3000" spc="0">
                <a:latin typeface="Aften Screen"/>
                <a:ea typeface="Aften Screen"/>
                <a:cs typeface="Aften Screen"/>
                <a:sym typeface="Aften Screen"/>
              </a:defRPr>
            </a:pPr>
            <a:r>
              <a:t>Bullet four</a:t>
            </a:r>
          </a:p>
          <a:p>
            <a:pPr marL="272142" indent="-272142" defTabSz="584200">
              <a:lnSpc>
                <a:spcPct val="120000"/>
              </a:lnSpc>
              <a:spcBef>
                <a:spcPts val="0"/>
              </a:spcBef>
              <a:buSzPct val="115000"/>
              <a:defRPr sz="3000" spc="0">
                <a:latin typeface="Aften Screen"/>
                <a:ea typeface="Aften Screen"/>
                <a:cs typeface="Aften Screen"/>
                <a:sym typeface="Aften Screen"/>
              </a:defRPr>
            </a:pPr>
            <a:r>
              <a:t>Bullet five</a:t>
            </a:r>
          </a:p>
          <a:p>
            <a:pPr marL="272142" indent="-272142" defTabSz="584200">
              <a:lnSpc>
                <a:spcPct val="120000"/>
              </a:lnSpc>
              <a:spcBef>
                <a:spcPts val="0"/>
              </a:spcBef>
              <a:buSzPct val="115000"/>
              <a:defRPr sz="3000" spc="0">
                <a:latin typeface="Aften Screen"/>
                <a:ea typeface="Aften Screen"/>
                <a:cs typeface="Aften Screen"/>
                <a:sym typeface="Aften Screen"/>
              </a:defRPr>
            </a:pPr>
            <a:r>
              <a:t>Bullet six</a:t>
            </a:r>
          </a:p>
        </p:txBody>
      </p:sp>
      <p:pic>
        <p:nvPicPr>
          <p:cNvPr id="322" name="Image" descr="Image"/>
          <p:cNvPicPr>
            <a:picLocks noChangeAspect="1"/>
          </p:cNvPicPr>
          <p:nvPr/>
        </p:nvPicPr>
        <p:blipFill>
          <a:blip r:embed="rId2">
            <a:alphaModFix amt="19560"/>
            <a:extLst/>
          </a:blip>
          <a:stretch>
            <a:fillRect/>
          </a:stretch>
        </p:blipFill>
        <p:spPr>
          <a:xfrm>
            <a:off x="576757" y="12865818"/>
            <a:ext cx="878486" cy="383386"/>
          </a:xfrm>
          <a:prstGeom prst="rect">
            <a:avLst/>
          </a:prstGeom>
          <a:ln w="12700">
            <a:miter lim="400000"/>
          </a:ln>
        </p:spPr>
      </p:pic>
      <p:sp>
        <p:nvSpPr>
          <p:cNvPr id="323" name="Slide Number"/>
          <p:cNvSpPr>
            <a:spLocks noGrp="1"/>
          </p:cNvSpPr>
          <p:nvPr>
            <p:ph type="sldNum" sz="quarter" idx="2"/>
          </p:nvPr>
        </p:nvSpPr>
        <p:spPr>
          <a:xfrm>
            <a:off x="23202900" y="12839700"/>
            <a:ext cx="647066" cy="612775"/>
          </a:xfrm>
          <a:prstGeom prst="rect">
            <a:avLst/>
          </a:prstGeom>
        </p:spPr>
        <p:txBody>
          <a:bodyPr lIns="71437" tIns="71437" rIns="71437" bIns="71437"/>
          <a:lstStyle/>
          <a:p>
            <a:fld id="{86CB4B4D-7CA3-9044-876B-883B54F8677D}" type="slidenum">
              <a:t>‹#›</a:t>
            </a:fld>
            <a:endParaRPr/>
          </a:p>
        </p:txBody>
      </p:sp>
      <p:sp>
        <p:nvSpPr>
          <p:cNvPr id="324" name="Title Text"/>
          <p:cNvSpPr txBox="1">
            <a:spLocks noGrp="1"/>
          </p:cNvSpPr>
          <p:nvPr>
            <p:ph type="title"/>
          </p:nvPr>
        </p:nvSpPr>
        <p:spPr>
          <a:xfrm>
            <a:off x="5270834" y="1651000"/>
            <a:ext cx="13842333" cy="540000"/>
          </a:xfrm>
          <a:prstGeom prst="rect">
            <a:avLst/>
          </a:prstGeom>
        </p:spPr>
        <p:txBody>
          <a:bodyPr lIns="71437" tIns="71437" rIns="71437" bIns="71437" anchor="t"/>
          <a:lstStyle>
            <a:lvl1pPr algn="ctr" defTabSz="821531">
              <a:lnSpc>
                <a:spcPct val="120000"/>
              </a:lnSpc>
              <a:defRPr sz="3000" b="0">
                <a:solidFill>
                  <a:schemeClr val="accent6"/>
                </a:solidFill>
                <a:latin typeface="Aften Screen"/>
                <a:ea typeface="Aften Screen"/>
                <a:cs typeface="Aften Screen"/>
                <a:sym typeface="Aften Screen"/>
              </a:defRPr>
            </a:lvl1pPr>
          </a:lstStyle>
          <a:p>
            <a:r>
              <a:t>Title Text</a:t>
            </a:r>
          </a:p>
        </p:txBody>
      </p:sp>
      <p:sp>
        <p:nvSpPr>
          <p:cNvPr id="325" name="Bullet one…"/>
          <p:cNvSpPr txBox="1">
            <a:spLocks noGrp="1"/>
          </p:cNvSpPr>
          <p:nvPr>
            <p:ph type="body" sz="quarter" idx="20"/>
          </p:nvPr>
        </p:nvSpPr>
        <p:spPr>
          <a:xfrm>
            <a:off x="4571575" y="5712964"/>
            <a:ext cx="3385594" cy="4620896"/>
          </a:xfrm>
          <a:prstGeom prst="rect">
            <a:avLst/>
          </a:prstGeom>
        </p:spPr>
        <p:txBody>
          <a:bodyPr lIns="71437" tIns="71437" rIns="71437" bIns="71437">
            <a:spAutoFit/>
          </a:bodyPr>
          <a:lstStyle/>
          <a:p>
            <a:pPr marL="272142" indent="-272142" defTabSz="584200">
              <a:lnSpc>
                <a:spcPct val="120000"/>
              </a:lnSpc>
              <a:spcBef>
                <a:spcPts val="0"/>
              </a:spcBef>
              <a:buSzPct val="115000"/>
              <a:defRPr sz="3000" spc="0">
                <a:latin typeface="Aften Screen"/>
                <a:ea typeface="Aften Screen"/>
                <a:cs typeface="Aften Screen"/>
                <a:sym typeface="Aften Screen"/>
              </a:defRPr>
            </a:pPr>
            <a:r>
              <a:t>Bullet one</a:t>
            </a:r>
          </a:p>
          <a:p>
            <a:pPr marL="272142" indent="-272142" defTabSz="584200">
              <a:lnSpc>
                <a:spcPct val="120000"/>
              </a:lnSpc>
              <a:spcBef>
                <a:spcPts val="0"/>
              </a:spcBef>
              <a:buSzPct val="115000"/>
              <a:defRPr sz="3000" spc="0">
                <a:latin typeface="Aften Screen"/>
                <a:ea typeface="Aften Screen"/>
                <a:cs typeface="Aften Screen"/>
                <a:sym typeface="Aften Screen"/>
              </a:defRPr>
            </a:pPr>
            <a:r>
              <a:t>Bullet two</a:t>
            </a:r>
          </a:p>
          <a:p>
            <a:pPr marL="272142" indent="-272142" defTabSz="584200">
              <a:lnSpc>
                <a:spcPct val="120000"/>
              </a:lnSpc>
              <a:spcBef>
                <a:spcPts val="0"/>
              </a:spcBef>
              <a:buSzPct val="115000"/>
              <a:defRPr sz="3000" spc="0">
                <a:latin typeface="Aften Screen"/>
                <a:ea typeface="Aften Screen"/>
                <a:cs typeface="Aften Screen"/>
                <a:sym typeface="Aften Screen"/>
              </a:defRPr>
            </a:pPr>
            <a:r>
              <a:t>Bullet three</a:t>
            </a:r>
          </a:p>
          <a:p>
            <a:pPr marL="272142" indent="-272142" defTabSz="584200">
              <a:lnSpc>
                <a:spcPct val="120000"/>
              </a:lnSpc>
              <a:spcBef>
                <a:spcPts val="0"/>
              </a:spcBef>
              <a:buSzPct val="115000"/>
              <a:defRPr sz="3000" spc="0">
                <a:latin typeface="Aften Screen"/>
                <a:ea typeface="Aften Screen"/>
                <a:cs typeface="Aften Screen"/>
                <a:sym typeface="Aften Screen"/>
              </a:defRPr>
            </a:pPr>
            <a:r>
              <a:t>Bullet four</a:t>
            </a:r>
          </a:p>
          <a:p>
            <a:pPr marL="272142" indent="-272142" defTabSz="584200">
              <a:lnSpc>
                <a:spcPct val="120000"/>
              </a:lnSpc>
              <a:spcBef>
                <a:spcPts val="0"/>
              </a:spcBef>
              <a:buSzPct val="115000"/>
              <a:defRPr sz="3000" spc="0">
                <a:latin typeface="Aften Screen"/>
                <a:ea typeface="Aften Screen"/>
                <a:cs typeface="Aften Screen"/>
                <a:sym typeface="Aften Screen"/>
              </a:defRPr>
            </a:pPr>
            <a:r>
              <a:t>Bullet five</a:t>
            </a:r>
          </a:p>
          <a:p>
            <a:pPr marL="272142" indent="-272142" defTabSz="584200">
              <a:lnSpc>
                <a:spcPct val="120000"/>
              </a:lnSpc>
              <a:spcBef>
                <a:spcPts val="0"/>
              </a:spcBef>
              <a:buSzPct val="115000"/>
              <a:defRPr sz="3000" spc="0">
                <a:latin typeface="Aften Screen"/>
                <a:ea typeface="Aften Screen"/>
                <a:cs typeface="Aften Screen"/>
                <a:sym typeface="Aften Screen"/>
              </a:defRPr>
            </a:pPr>
            <a:r>
              <a:t>Bullet six</a:t>
            </a:r>
          </a:p>
        </p:txBody>
      </p:sp>
    </p:spTree>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x">
  <p:cSld name="Text blocks three collums">
    <p:spTree>
      <p:nvGrpSpPr>
        <p:cNvPr id="1" name=""/>
        <p:cNvGrpSpPr/>
        <p:nvPr/>
      </p:nvGrpSpPr>
      <p:grpSpPr>
        <a:xfrm>
          <a:off x="0" y="0"/>
          <a:ext cx="0" cy="0"/>
          <a:chOff x="0" y="0"/>
          <a:chExt cx="0" cy="0"/>
        </a:xfrm>
      </p:grpSpPr>
      <p:sp>
        <p:nvSpPr>
          <p:cNvPr id="332" name="Subheading…"/>
          <p:cNvSpPr txBox="1">
            <a:spLocks noGrp="1"/>
          </p:cNvSpPr>
          <p:nvPr>
            <p:ph type="body" sz="quarter" idx="13"/>
          </p:nvPr>
        </p:nvSpPr>
        <p:spPr>
          <a:xfrm>
            <a:off x="9133011" y="3923506"/>
            <a:ext cx="6117978" cy="2777383"/>
          </a:xfrm>
          <a:prstGeom prst="rect">
            <a:avLst/>
          </a:prstGeom>
        </p:spPr>
        <p:txBody>
          <a:bodyPr lIns="0" tIns="0" rIns="0" bIns="0" anchor="t"/>
          <a:lstStyle/>
          <a:p>
            <a:pPr marL="0" indent="0" defTabSz="584200">
              <a:lnSpc>
                <a:spcPts val="4500"/>
              </a:lnSpc>
              <a:spcBef>
                <a:spcPts val="0"/>
              </a:spcBef>
              <a:buSzTx/>
              <a:buNone/>
              <a:defRPr sz="3000" b="1" spc="0">
                <a:latin typeface="Aften Screen"/>
                <a:ea typeface="Aften Screen"/>
                <a:cs typeface="Aften Screen"/>
                <a:sym typeface="Aften Screen"/>
              </a:defRPr>
            </a:pPr>
            <a:r>
              <a:t>Subheading</a:t>
            </a:r>
          </a:p>
          <a:p>
            <a:pPr marL="0" indent="0" defTabSz="584200">
              <a:lnSpc>
                <a:spcPct val="110000"/>
              </a:lnSpc>
              <a:spcBef>
                <a:spcPts val="2000"/>
              </a:spcBef>
              <a:buSzTx/>
              <a:buNone/>
              <a:defRPr sz="3000" spc="0">
                <a:latin typeface="Aften Screen"/>
                <a:ea typeface="Aften Screen"/>
                <a:cs typeface="Aften Screen"/>
                <a:sym typeface="Aften Screen"/>
              </a:defRPr>
            </a:pPr>
            <a:r>
              <a:t>orem ipsum dolor sit amet, porta purus eleifend viverra. Blandit lorem neque ut malesuada integer, velit odio vehicula praesent elit.</a:t>
            </a:r>
          </a:p>
        </p:txBody>
      </p:sp>
      <p:sp>
        <p:nvSpPr>
          <p:cNvPr id="333" name="Subheading…"/>
          <p:cNvSpPr txBox="1">
            <a:spLocks noGrp="1"/>
          </p:cNvSpPr>
          <p:nvPr>
            <p:ph type="body" sz="quarter" idx="14"/>
          </p:nvPr>
        </p:nvSpPr>
        <p:spPr>
          <a:xfrm>
            <a:off x="16410111" y="3923506"/>
            <a:ext cx="6117978" cy="2777383"/>
          </a:xfrm>
          <a:prstGeom prst="rect">
            <a:avLst/>
          </a:prstGeom>
        </p:spPr>
        <p:txBody>
          <a:bodyPr lIns="0" tIns="0" rIns="0" bIns="0" anchor="t"/>
          <a:lstStyle/>
          <a:p>
            <a:pPr marL="0" indent="0" defTabSz="584200">
              <a:lnSpc>
                <a:spcPts val="4500"/>
              </a:lnSpc>
              <a:spcBef>
                <a:spcPts val="0"/>
              </a:spcBef>
              <a:buSzTx/>
              <a:buNone/>
              <a:defRPr sz="3000" b="1" spc="0">
                <a:latin typeface="Aften Screen"/>
                <a:ea typeface="Aften Screen"/>
                <a:cs typeface="Aften Screen"/>
                <a:sym typeface="Aften Screen"/>
              </a:defRPr>
            </a:pPr>
            <a:r>
              <a:t>Subheading</a:t>
            </a:r>
          </a:p>
          <a:p>
            <a:pPr marL="0" indent="0" defTabSz="584200">
              <a:lnSpc>
                <a:spcPct val="110000"/>
              </a:lnSpc>
              <a:spcBef>
                <a:spcPts val="2000"/>
              </a:spcBef>
              <a:buSzTx/>
              <a:buNone/>
              <a:defRPr sz="3000" spc="0">
                <a:latin typeface="Aften Screen"/>
                <a:ea typeface="Aften Screen"/>
                <a:cs typeface="Aften Screen"/>
                <a:sym typeface="Aften Screen"/>
              </a:defRPr>
            </a:pPr>
            <a:r>
              <a:t>orem ipsum dolor sit amet, porta purus eleifend viverra. Blandit lorem neque ut malesuada integer, velit odio vehicula praesent elit.</a:t>
            </a:r>
          </a:p>
        </p:txBody>
      </p:sp>
      <p:sp>
        <p:nvSpPr>
          <p:cNvPr id="334" name="Subheading…"/>
          <p:cNvSpPr txBox="1">
            <a:spLocks noGrp="1"/>
          </p:cNvSpPr>
          <p:nvPr>
            <p:ph type="body" sz="quarter" idx="15"/>
          </p:nvPr>
        </p:nvSpPr>
        <p:spPr>
          <a:xfrm>
            <a:off x="9133011" y="7786474"/>
            <a:ext cx="6117978" cy="2777382"/>
          </a:xfrm>
          <a:prstGeom prst="rect">
            <a:avLst/>
          </a:prstGeom>
        </p:spPr>
        <p:txBody>
          <a:bodyPr lIns="0" tIns="0" rIns="0" bIns="0" anchor="t"/>
          <a:lstStyle/>
          <a:p>
            <a:pPr marL="0" indent="0" defTabSz="584200">
              <a:lnSpc>
                <a:spcPts val="4500"/>
              </a:lnSpc>
              <a:spcBef>
                <a:spcPts val="0"/>
              </a:spcBef>
              <a:buSzTx/>
              <a:buNone/>
              <a:defRPr sz="3000" b="1" spc="0">
                <a:latin typeface="Aften Screen"/>
                <a:ea typeface="Aften Screen"/>
                <a:cs typeface="Aften Screen"/>
                <a:sym typeface="Aften Screen"/>
              </a:defRPr>
            </a:pPr>
            <a:r>
              <a:t>Subheading</a:t>
            </a:r>
          </a:p>
          <a:p>
            <a:pPr marL="0" indent="0" defTabSz="584200">
              <a:lnSpc>
                <a:spcPct val="110000"/>
              </a:lnSpc>
              <a:spcBef>
                <a:spcPts val="2000"/>
              </a:spcBef>
              <a:buSzTx/>
              <a:buNone/>
              <a:defRPr sz="3000" spc="0">
                <a:latin typeface="Aften Screen"/>
                <a:ea typeface="Aften Screen"/>
                <a:cs typeface="Aften Screen"/>
                <a:sym typeface="Aften Screen"/>
              </a:defRPr>
            </a:pPr>
            <a:r>
              <a:t>orem ipsum dolor sit amet, porta purus eleifend viverra. Blandit lorem neque ut malesuada integer, velit odio vehicula praesent elit.</a:t>
            </a:r>
          </a:p>
        </p:txBody>
      </p:sp>
      <p:sp>
        <p:nvSpPr>
          <p:cNvPr id="335" name="Subheading…"/>
          <p:cNvSpPr txBox="1">
            <a:spLocks noGrp="1"/>
          </p:cNvSpPr>
          <p:nvPr>
            <p:ph type="body" sz="quarter" idx="16"/>
          </p:nvPr>
        </p:nvSpPr>
        <p:spPr>
          <a:xfrm>
            <a:off x="16410111" y="7786474"/>
            <a:ext cx="6117978" cy="2777382"/>
          </a:xfrm>
          <a:prstGeom prst="rect">
            <a:avLst/>
          </a:prstGeom>
        </p:spPr>
        <p:txBody>
          <a:bodyPr lIns="0" tIns="0" rIns="0" bIns="0" anchor="t"/>
          <a:lstStyle/>
          <a:p>
            <a:pPr marL="0" indent="0" defTabSz="584200">
              <a:lnSpc>
                <a:spcPts val="4500"/>
              </a:lnSpc>
              <a:spcBef>
                <a:spcPts val="0"/>
              </a:spcBef>
              <a:buSzTx/>
              <a:buNone/>
              <a:defRPr sz="3000" b="1" spc="0">
                <a:latin typeface="Aften Screen"/>
                <a:ea typeface="Aften Screen"/>
                <a:cs typeface="Aften Screen"/>
                <a:sym typeface="Aften Screen"/>
              </a:defRPr>
            </a:pPr>
            <a:r>
              <a:t>Subheading</a:t>
            </a:r>
          </a:p>
          <a:p>
            <a:pPr marL="0" indent="0" defTabSz="584200">
              <a:lnSpc>
                <a:spcPct val="110000"/>
              </a:lnSpc>
              <a:spcBef>
                <a:spcPts val="2000"/>
              </a:spcBef>
              <a:buSzTx/>
              <a:buNone/>
              <a:defRPr sz="3000" spc="0">
                <a:latin typeface="Aften Screen"/>
                <a:ea typeface="Aften Screen"/>
                <a:cs typeface="Aften Screen"/>
                <a:sym typeface="Aften Screen"/>
              </a:defRPr>
            </a:pPr>
            <a:r>
              <a:t>orem ipsum dolor sit amet, porta purus eleifend viverra. Blandit lorem neque ut malesuada integer, velit odio vehicula praesent elit.</a:t>
            </a:r>
          </a:p>
        </p:txBody>
      </p:sp>
      <p:sp>
        <p:nvSpPr>
          <p:cNvPr id="336" name="Subheading…"/>
          <p:cNvSpPr txBox="1">
            <a:spLocks noGrp="1"/>
          </p:cNvSpPr>
          <p:nvPr>
            <p:ph type="body" sz="quarter" idx="17"/>
          </p:nvPr>
        </p:nvSpPr>
        <p:spPr>
          <a:xfrm>
            <a:off x="1855911" y="7786474"/>
            <a:ext cx="6117978" cy="2777382"/>
          </a:xfrm>
          <a:prstGeom prst="rect">
            <a:avLst/>
          </a:prstGeom>
        </p:spPr>
        <p:txBody>
          <a:bodyPr lIns="0" tIns="0" rIns="0" bIns="0" anchor="t"/>
          <a:lstStyle/>
          <a:p>
            <a:pPr marL="0" indent="0" defTabSz="584200">
              <a:lnSpc>
                <a:spcPts val="4500"/>
              </a:lnSpc>
              <a:spcBef>
                <a:spcPts val="0"/>
              </a:spcBef>
              <a:buSzTx/>
              <a:buNone/>
              <a:defRPr sz="3000" b="1" spc="0">
                <a:latin typeface="Aften Screen"/>
                <a:ea typeface="Aften Screen"/>
                <a:cs typeface="Aften Screen"/>
                <a:sym typeface="Aften Screen"/>
              </a:defRPr>
            </a:pPr>
            <a:r>
              <a:t>Subheading</a:t>
            </a:r>
          </a:p>
          <a:p>
            <a:pPr marL="0" indent="0" defTabSz="584200">
              <a:lnSpc>
                <a:spcPct val="110000"/>
              </a:lnSpc>
              <a:spcBef>
                <a:spcPts val="2000"/>
              </a:spcBef>
              <a:buSzTx/>
              <a:buNone/>
              <a:defRPr sz="3000" spc="0">
                <a:latin typeface="Aften Screen"/>
                <a:ea typeface="Aften Screen"/>
                <a:cs typeface="Aften Screen"/>
                <a:sym typeface="Aften Screen"/>
              </a:defRPr>
            </a:pPr>
            <a:r>
              <a:t>orem ipsum dolor sit amet, porta purus eleifend viverra. Blandit lorem neque ut malesuada integer, velit odio vehicula praesent elit.</a:t>
            </a:r>
          </a:p>
        </p:txBody>
      </p:sp>
      <p:pic>
        <p:nvPicPr>
          <p:cNvPr id="337" name="Image" descr="Image"/>
          <p:cNvPicPr>
            <a:picLocks noChangeAspect="1"/>
          </p:cNvPicPr>
          <p:nvPr/>
        </p:nvPicPr>
        <p:blipFill>
          <a:blip r:embed="rId2">
            <a:alphaModFix amt="19560"/>
            <a:extLst/>
          </a:blip>
          <a:stretch>
            <a:fillRect/>
          </a:stretch>
        </p:blipFill>
        <p:spPr>
          <a:xfrm>
            <a:off x="576757" y="12865818"/>
            <a:ext cx="878486" cy="383386"/>
          </a:xfrm>
          <a:prstGeom prst="rect">
            <a:avLst/>
          </a:prstGeom>
          <a:ln w="12700">
            <a:miter lim="400000"/>
          </a:ln>
        </p:spPr>
      </p:pic>
      <p:sp>
        <p:nvSpPr>
          <p:cNvPr id="338" name="Slide Number"/>
          <p:cNvSpPr>
            <a:spLocks noGrp="1"/>
          </p:cNvSpPr>
          <p:nvPr>
            <p:ph type="sldNum" sz="quarter" idx="2"/>
          </p:nvPr>
        </p:nvSpPr>
        <p:spPr>
          <a:prstGeom prst="rect">
            <a:avLst/>
          </a:prstGeom>
        </p:spPr>
        <p:txBody>
          <a:bodyPr/>
          <a:lstStyle/>
          <a:p>
            <a:fld id="{86CB4B4D-7CA3-9044-876B-883B54F8677D}" type="slidenum">
              <a:t>‹#›</a:t>
            </a:fld>
            <a:endParaRPr/>
          </a:p>
        </p:txBody>
      </p:sp>
      <p:sp>
        <p:nvSpPr>
          <p:cNvPr id="339" name="Title Text"/>
          <p:cNvSpPr txBox="1">
            <a:spLocks noGrp="1"/>
          </p:cNvSpPr>
          <p:nvPr>
            <p:ph type="title"/>
          </p:nvPr>
        </p:nvSpPr>
        <p:spPr>
          <a:xfrm>
            <a:off x="1733550" y="1651000"/>
            <a:ext cx="20897850" cy="622300"/>
          </a:xfrm>
          <a:prstGeom prst="rect">
            <a:avLst/>
          </a:prstGeom>
        </p:spPr>
        <p:txBody>
          <a:bodyPr anchor="t"/>
          <a:lstStyle>
            <a:lvl1pPr algn="ctr" defTabSz="821531">
              <a:lnSpc>
                <a:spcPct val="120000"/>
              </a:lnSpc>
              <a:defRPr sz="3000" b="0">
                <a:solidFill>
                  <a:schemeClr val="accent6"/>
                </a:solidFill>
                <a:latin typeface="Aften Screen"/>
                <a:ea typeface="Aften Screen"/>
                <a:cs typeface="Aften Screen"/>
                <a:sym typeface="Aften Screen"/>
              </a:defRPr>
            </a:lvl1pPr>
          </a:lstStyle>
          <a:p>
            <a:r>
              <a:t>Title Text</a:t>
            </a:r>
          </a:p>
        </p:txBody>
      </p:sp>
      <p:sp>
        <p:nvSpPr>
          <p:cNvPr id="340" name="Subheading…"/>
          <p:cNvSpPr txBox="1">
            <a:spLocks noGrp="1"/>
          </p:cNvSpPr>
          <p:nvPr>
            <p:ph type="body" sz="quarter" idx="18"/>
          </p:nvPr>
        </p:nvSpPr>
        <p:spPr>
          <a:xfrm>
            <a:off x="1855911" y="3923506"/>
            <a:ext cx="6117978" cy="2777383"/>
          </a:xfrm>
          <a:prstGeom prst="rect">
            <a:avLst/>
          </a:prstGeom>
        </p:spPr>
        <p:txBody>
          <a:bodyPr lIns="0" tIns="0" rIns="0" bIns="0" anchor="t"/>
          <a:lstStyle/>
          <a:p>
            <a:pPr marL="0" indent="0" defTabSz="584200">
              <a:lnSpc>
                <a:spcPts val="4500"/>
              </a:lnSpc>
              <a:spcBef>
                <a:spcPts val="0"/>
              </a:spcBef>
              <a:buSzTx/>
              <a:buNone/>
              <a:defRPr sz="3000" b="1" spc="0">
                <a:latin typeface="Aften Screen"/>
                <a:ea typeface="Aften Screen"/>
                <a:cs typeface="Aften Screen"/>
                <a:sym typeface="Aften Screen"/>
              </a:defRPr>
            </a:pPr>
            <a:r>
              <a:t>Subheading</a:t>
            </a:r>
          </a:p>
          <a:p>
            <a:pPr marL="0" indent="0" defTabSz="584200">
              <a:lnSpc>
                <a:spcPct val="110000"/>
              </a:lnSpc>
              <a:spcBef>
                <a:spcPts val="2000"/>
              </a:spcBef>
              <a:buSzTx/>
              <a:buNone/>
              <a:defRPr sz="3000" spc="0">
                <a:latin typeface="Aften Screen"/>
                <a:ea typeface="Aften Screen"/>
                <a:cs typeface="Aften Screen"/>
                <a:sym typeface="Aften Screen"/>
              </a:defRPr>
            </a:pPr>
            <a:r>
              <a:t>orem ipsum dolor sit amet, porta purus eleifend viverra. Blandit lorem neque ut malesuada integer, velit odio vehicula praesent elit.</a:t>
            </a:r>
          </a:p>
        </p:txBody>
      </p:sp>
    </p:spTree>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x">
  <p:cSld name="Two collums with pictures">
    <p:spTree>
      <p:nvGrpSpPr>
        <p:cNvPr id="1" name=""/>
        <p:cNvGrpSpPr/>
        <p:nvPr/>
      </p:nvGrpSpPr>
      <p:grpSpPr>
        <a:xfrm>
          <a:off x="0" y="0"/>
          <a:ext cx="0" cy="0"/>
          <a:chOff x="0" y="0"/>
          <a:chExt cx="0" cy="0"/>
        </a:xfrm>
      </p:grpSpPr>
      <p:sp>
        <p:nvSpPr>
          <p:cNvPr id="347" name="Image"/>
          <p:cNvSpPr>
            <a:spLocks noGrp="1"/>
          </p:cNvSpPr>
          <p:nvPr>
            <p:ph type="pic" sz="quarter" idx="13"/>
          </p:nvPr>
        </p:nvSpPr>
        <p:spPr>
          <a:xfrm>
            <a:off x="2616199" y="3829413"/>
            <a:ext cx="8931575" cy="5121343"/>
          </a:xfrm>
          <a:prstGeom prst="rect">
            <a:avLst/>
          </a:prstGeom>
        </p:spPr>
        <p:txBody>
          <a:bodyPr lIns="91439" tIns="45719" rIns="91439" bIns="45719" anchor="t"/>
          <a:lstStyle/>
          <a:p>
            <a:endParaRPr/>
          </a:p>
        </p:txBody>
      </p:sp>
      <p:sp>
        <p:nvSpPr>
          <p:cNvPr id="348" name="Subheading…"/>
          <p:cNvSpPr txBox="1">
            <a:spLocks noGrp="1"/>
          </p:cNvSpPr>
          <p:nvPr>
            <p:ph type="body" sz="quarter" idx="14"/>
          </p:nvPr>
        </p:nvSpPr>
        <p:spPr>
          <a:xfrm>
            <a:off x="12735578" y="9310474"/>
            <a:ext cx="8937378" cy="2892642"/>
          </a:xfrm>
          <a:prstGeom prst="rect">
            <a:avLst/>
          </a:prstGeom>
        </p:spPr>
        <p:txBody>
          <a:bodyPr lIns="0" tIns="0" rIns="0" bIns="0" anchor="t"/>
          <a:lstStyle/>
          <a:p>
            <a:pPr marL="0" indent="0" defTabSz="584200">
              <a:lnSpc>
                <a:spcPts val="4500"/>
              </a:lnSpc>
              <a:spcBef>
                <a:spcPts val="0"/>
              </a:spcBef>
              <a:buSzTx/>
              <a:buNone/>
              <a:defRPr sz="3000" b="1" spc="0">
                <a:latin typeface="Aften Screen"/>
                <a:ea typeface="Aften Screen"/>
                <a:cs typeface="Aften Screen"/>
                <a:sym typeface="Aften Screen"/>
              </a:defRPr>
            </a:pPr>
            <a:r>
              <a:t>Subheading</a:t>
            </a:r>
          </a:p>
          <a:p>
            <a:pPr marL="0" indent="0" defTabSz="584200">
              <a:lnSpc>
                <a:spcPct val="110000"/>
              </a:lnSpc>
              <a:spcBef>
                <a:spcPts val="2000"/>
              </a:spcBef>
              <a:buSzTx/>
              <a:buNone/>
              <a:defRPr sz="3000" spc="0">
                <a:latin typeface="Aften Screen"/>
                <a:ea typeface="Aften Screen"/>
                <a:cs typeface="Aften Screen"/>
                <a:sym typeface="Aften Screen"/>
              </a:defRPr>
            </a:pPr>
            <a:r>
              <a:t>convallis varius ultrices ut, ipsum nec quisque a, vivamus sed odio egestas, blandit adipiscing tempor. Et magnis nisl sapien. convallis varius ultrices ut, ipsum nec quisque a, vivamus sed.</a:t>
            </a:r>
          </a:p>
        </p:txBody>
      </p:sp>
      <p:pic>
        <p:nvPicPr>
          <p:cNvPr id="349" name="Image" descr="Image"/>
          <p:cNvPicPr>
            <a:picLocks noChangeAspect="1"/>
          </p:cNvPicPr>
          <p:nvPr/>
        </p:nvPicPr>
        <p:blipFill>
          <a:blip r:embed="rId2">
            <a:alphaModFix amt="19560"/>
            <a:extLst/>
          </a:blip>
          <a:stretch>
            <a:fillRect/>
          </a:stretch>
        </p:blipFill>
        <p:spPr>
          <a:xfrm>
            <a:off x="576757" y="12865818"/>
            <a:ext cx="878486" cy="383386"/>
          </a:xfrm>
          <a:prstGeom prst="rect">
            <a:avLst/>
          </a:prstGeom>
          <a:ln w="12700">
            <a:miter lim="400000"/>
          </a:ln>
        </p:spPr>
      </p:pic>
      <p:sp>
        <p:nvSpPr>
          <p:cNvPr id="350" name="Slide Number"/>
          <p:cNvSpPr>
            <a:spLocks noGrp="1"/>
          </p:cNvSpPr>
          <p:nvPr>
            <p:ph type="sldNum" sz="quarter" idx="2"/>
          </p:nvPr>
        </p:nvSpPr>
        <p:spPr>
          <a:xfrm>
            <a:off x="23202900" y="12839700"/>
            <a:ext cx="647066" cy="612775"/>
          </a:xfrm>
          <a:prstGeom prst="rect">
            <a:avLst/>
          </a:prstGeom>
        </p:spPr>
        <p:txBody>
          <a:bodyPr lIns="71437" tIns="71437" rIns="71437" bIns="71437"/>
          <a:lstStyle/>
          <a:p>
            <a:fld id="{86CB4B4D-7CA3-9044-876B-883B54F8677D}" type="slidenum">
              <a:t>‹#›</a:t>
            </a:fld>
            <a:endParaRPr/>
          </a:p>
        </p:txBody>
      </p:sp>
      <p:sp>
        <p:nvSpPr>
          <p:cNvPr id="351" name="161011-NansenLibrary-3309.jpg"/>
          <p:cNvSpPr>
            <a:spLocks noGrp="1"/>
          </p:cNvSpPr>
          <p:nvPr>
            <p:ph type="pic" sz="quarter" idx="15"/>
          </p:nvPr>
        </p:nvSpPr>
        <p:spPr>
          <a:xfrm>
            <a:off x="12738430" y="3829413"/>
            <a:ext cx="8931575" cy="5121343"/>
          </a:xfrm>
          <a:prstGeom prst="rect">
            <a:avLst/>
          </a:prstGeom>
        </p:spPr>
        <p:txBody>
          <a:bodyPr lIns="91439" tIns="45719" rIns="91439" bIns="45719" anchor="t"/>
          <a:lstStyle/>
          <a:p>
            <a:endParaRPr/>
          </a:p>
        </p:txBody>
      </p:sp>
      <p:sp>
        <p:nvSpPr>
          <p:cNvPr id="352" name="Title Text"/>
          <p:cNvSpPr txBox="1">
            <a:spLocks noGrp="1"/>
          </p:cNvSpPr>
          <p:nvPr>
            <p:ph type="title"/>
          </p:nvPr>
        </p:nvSpPr>
        <p:spPr>
          <a:xfrm>
            <a:off x="5270834" y="1651000"/>
            <a:ext cx="13842333" cy="540000"/>
          </a:xfrm>
          <a:prstGeom prst="rect">
            <a:avLst/>
          </a:prstGeom>
        </p:spPr>
        <p:txBody>
          <a:bodyPr lIns="71437" tIns="71437" rIns="71437" bIns="71437" anchor="t"/>
          <a:lstStyle>
            <a:lvl1pPr algn="ctr" defTabSz="821531">
              <a:lnSpc>
                <a:spcPct val="120000"/>
              </a:lnSpc>
              <a:defRPr sz="3000" b="0">
                <a:solidFill>
                  <a:schemeClr val="accent6"/>
                </a:solidFill>
                <a:latin typeface="Aften Screen"/>
                <a:ea typeface="Aften Screen"/>
                <a:cs typeface="Aften Screen"/>
                <a:sym typeface="Aften Screen"/>
              </a:defRPr>
            </a:lvl1pPr>
          </a:lstStyle>
          <a:p>
            <a:r>
              <a:t>Title Text</a:t>
            </a:r>
          </a:p>
        </p:txBody>
      </p:sp>
      <p:sp>
        <p:nvSpPr>
          <p:cNvPr id="353" name="Subheading…"/>
          <p:cNvSpPr txBox="1">
            <a:spLocks noGrp="1"/>
          </p:cNvSpPr>
          <p:nvPr>
            <p:ph type="body" sz="quarter" idx="16"/>
          </p:nvPr>
        </p:nvSpPr>
        <p:spPr>
          <a:xfrm>
            <a:off x="2613347" y="9310474"/>
            <a:ext cx="8937378" cy="2892642"/>
          </a:xfrm>
          <a:prstGeom prst="rect">
            <a:avLst/>
          </a:prstGeom>
        </p:spPr>
        <p:txBody>
          <a:bodyPr lIns="0" tIns="0" rIns="0" bIns="0" anchor="t"/>
          <a:lstStyle/>
          <a:p>
            <a:pPr marL="0" indent="0" defTabSz="584200">
              <a:lnSpc>
                <a:spcPts val="4500"/>
              </a:lnSpc>
              <a:spcBef>
                <a:spcPts val="0"/>
              </a:spcBef>
              <a:buSzTx/>
              <a:buNone/>
              <a:defRPr sz="3000" b="1" spc="0">
                <a:latin typeface="Aften Screen"/>
                <a:ea typeface="Aften Screen"/>
                <a:cs typeface="Aften Screen"/>
                <a:sym typeface="Aften Screen"/>
              </a:defRPr>
            </a:pPr>
            <a:r>
              <a:t>Subheading</a:t>
            </a:r>
          </a:p>
          <a:p>
            <a:pPr marL="0" indent="0" defTabSz="584200">
              <a:lnSpc>
                <a:spcPct val="110000"/>
              </a:lnSpc>
              <a:spcBef>
                <a:spcPts val="2000"/>
              </a:spcBef>
              <a:buSzTx/>
              <a:buNone/>
              <a:defRPr sz="3000" spc="0">
                <a:latin typeface="Aften Screen"/>
                <a:ea typeface="Aften Screen"/>
                <a:cs typeface="Aften Screen"/>
                <a:sym typeface="Aften Screen"/>
              </a:defRPr>
            </a:pPr>
            <a:r>
              <a:t>convallis varius ultrices ut, ipsum nec quisque a, vivamus sed odio egestas, blandit adipiscing tempor. Et magnis nisl sapien. convallis varius ultrices ut, ipsum nec quisque a, vivamus sed.</a:t>
            </a:r>
          </a:p>
        </p:txBody>
      </p:sp>
    </p:spTree>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tx">
  <p:cSld name="two collums with picture">
    <p:spTree>
      <p:nvGrpSpPr>
        <p:cNvPr id="1" name=""/>
        <p:cNvGrpSpPr/>
        <p:nvPr/>
      </p:nvGrpSpPr>
      <p:grpSpPr>
        <a:xfrm>
          <a:off x="0" y="0"/>
          <a:ext cx="0" cy="0"/>
          <a:chOff x="0" y="0"/>
          <a:chExt cx="0" cy="0"/>
        </a:xfrm>
      </p:grpSpPr>
      <p:sp>
        <p:nvSpPr>
          <p:cNvPr id="360" name="Subheading…"/>
          <p:cNvSpPr txBox="1">
            <a:spLocks noGrp="1"/>
          </p:cNvSpPr>
          <p:nvPr>
            <p:ph type="body" sz="quarter" idx="13"/>
          </p:nvPr>
        </p:nvSpPr>
        <p:spPr>
          <a:xfrm>
            <a:off x="12748242" y="9310474"/>
            <a:ext cx="10120311" cy="2892642"/>
          </a:xfrm>
          <a:prstGeom prst="rect">
            <a:avLst/>
          </a:prstGeom>
        </p:spPr>
        <p:txBody>
          <a:bodyPr lIns="0" tIns="0" rIns="0" bIns="0" anchor="t"/>
          <a:lstStyle/>
          <a:p>
            <a:pPr marL="0" indent="0" defTabSz="584200">
              <a:lnSpc>
                <a:spcPts val="4500"/>
              </a:lnSpc>
              <a:spcBef>
                <a:spcPts val="0"/>
              </a:spcBef>
              <a:buSzTx/>
              <a:buNone/>
              <a:defRPr sz="3000" b="1" spc="0">
                <a:latin typeface="Aften Screen"/>
                <a:ea typeface="Aften Screen"/>
                <a:cs typeface="Aften Screen"/>
                <a:sym typeface="Aften Screen"/>
              </a:defRPr>
            </a:pPr>
            <a:r>
              <a:t>Subheading</a:t>
            </a:r>
          </a:p>
          <a:p>
            <a:pPr marL="0" indent="0" defTabSz="584200">
              <a:lnSpc>
                <a:spcPct val="110000"/>
              </a:lnSpc>
              <a:spcBef>
                <a:spcPts val="2000"/>
              </a:spcBef>
              <a:buSzTx/>
              <a:buNone/>
              <a:defRPr sz="3000" spc="0">
                <a:latin typeface="Aften Screen"/>
                <a:ea typeface="Aften Screen"/>
                <a:cs typeface="Aften Screen"/>
                <a:sym typeface="Aften Screen"/>
              </a:defRPr>
            </a:pPr>
            <a:r>
              <a:t>convallis varius ultrices ut, ipsum nec quisque a, vivamus sed odio egestas, blandit adipiscing tempor. Et magnis nisl sapien. convallis varius ultrices ut, ipsum nec quisque a, vivamus sed.</a:t>
            </a:r>
          </a:p>
        </p:txBody>
      </p:sp>
      <p:pic>
        <p:nvPicPr>
          <p:cNvPr id="361" name="Image" descr="Image"/>
          <p:cNvPicPr>
            <a:picLocks noChangeAspect="1"/>
          </p:cNvPicPr>
          <p:nvPr/>
        </p:nvPicPr>
        <p:blipFill>
          <a:blip r:embed="rId2">
            <a:alphaModFix amt="19560"/>
            <a:extLst/>
          </a:blip>
          <a:stretch>
            <a:fillRect/>
          </a:stretch>
        </p:blipFill>
        <p:spPr>
          <a:xfrm>
            <a:off x="576757" y="12865818"/>
            <a:ext cx="878486" cy="383386"/>
          </a:xfrm>
          <a:prstGeom prst="rect">
            <a:avLst/>
          </a:prstGeom>
          <a:ln w="12700">
            <a:miter lim="400000"/>
          </a:ln>
        </p:spPr>
      </p:pic>
      <p:sp>
        <p:nvSpPr>
          <p:cNvPr id="362" name="Slide Number"/>
          <p:cNvSpPr>
            <a:spLocks noGrp="1"/>
          </p:cNvSpPr>
          <p:nvPr>
            <p:ph type="sldNum" sz="quarter" idx="2"/>
          </p:nvPr>
        </p:nvSpPr>
        <p:spPr>
          <a:xfrm>
            <a:off x="23202900" y="12839700"/>
            <a:ext cx="647066" cy="612775"/>
          </a:xfrm>
          <a:prstGeom prst="rect">
            <a:avLst/>
          </a:prstGeom>
        </p:spPr>
        <p:txBody>
          <a:bodyPr lIns="71437" tIns="71437" rIns="71437" bIns="71437"/>
          <a:lstStyle/>
          <a:p>
            <a:fld id="{86CB4B4D-7CA3-9044-876B-883B54F8677D}" type="slidenum">
              <a:t>‹#›</a:t>
            </a:fld>
            <a:endParaRPr/>
          </a:p>
        </p:txBody>
      </p:sp>
      <p:sp>
        <p:nvSpPr>
          <p:cNvPr id="363" name="Image"/>
          <p:cNvSpPr>
            <a:spLocks noGrp="1"/>
          </p:cNvSpPr>
          <p:nvPr>
            <p:ph type="pic" idx="14"/>
          </p:nvPr>
        </p:nvSpPr>
        <p:spPr>
          <a:xfrm>
            <a:off x="1504156" y="1401530"/>
            <a:ext cx="21379671" cy="7023066"/>
          </a:xfrm>
          <a:prstGeom prst="rect">
            <a:avLst/>
          </a:prstGeom>
        </p:spPr>
        <p:txBody>
          <a:bodyPr lIns="91439" tIns="45719" rIns="91439" bIns="45719" anchor="t"/>
          <a:lstStyle/>
          <a:p>
            <a:endParaRPr/>
          </a:p>
        </p:txBody>
      </p:sp>
      <p:sp>
        <p:nvSpPr>
          <p:cNvPr id="364" name="Subheading…"/>
          <p:cNvSpPr txBox="1">
            <a:spLocks noGrp="1"/>
          </p:cNvSpPr>
          <p:nvPr>
            <p:ph type="body" sz="quarter" idx="15"/>
          </p:nvPr>
        </p:nvSpPr>
        <p:spPr>
          <a:xfrm>
            <a:off x="1515447" y="9310474"/>
            <a:ext cx="10120312" cy="2892642"/>
          </a:xfrm>
          <a:prstGeom prst="rect">
            <a:avLst/>
          </a:prstGeom>
        </p:spPr>
        <p:txBody>
          <a:bodyPr lIns="0" tIns="0" rIns="0" bIns="0" anchor="t"/>
          <a:lstStyle/>
          <a:p>
            <a:pPr marL="0" indent="0" defTabSz="584200">
              <a:lnSpc>
                <a:spcPts val="4500"/>
              </a:lnSpc>
              <a:spcBef>
                <a:spcPts val="0"/>
              </a:spcBef>
              <a:buSzTx/>
              <a:buNone/>
              <a:defRPr sz="3000" b="1" spc="0">
                <a:latin typeface="Aften Screen"/>
                <a:ea typeface="Aften Screen"/>
                <a:cs typeface="Aften Screen"/>
                <a:sym typeface="Aften Screen"/>
              </a:defRPr>
            </a:pPr>
            <a:r>
              <a:t>Subheading</a:t>
            </a:r>
          </a:p>
          <a:p>
            <a:pPr marL="0" indent="0" defTabSz="584200">
              <a:lnSpc>
                <a:spcPct val="110000"/>
              </a:lnSpc>
              <a:spcBef>
                <a:spcPts val="2000"/>
              </a:spcBef>
              <a:buSzTx/>
              <a:buNone/>
              <a:defRPr sz="3000" spc="0">
                <a:latin typeface="Aften Screen"/>
                <a:ea typeface="Aften Screen"/>
                <a:cs typeface="Aften Screen"/>
                <a:sym typeface="Aften Screen"/>
              </a:defRPr>
            </a:pPr>
            <a:r>
              <a:t>convallis varius ultrices ut, ipsum nec quisque a, vivamus sed odio egestas, blandit adipiscing tempor. Et magnis nisl sapien. convallis varius ultrices ut, ipsum nec quisque a, vivamus sed.</a:t>
            </a:r>
          </a:p>
        </p:txBody>
      </p:sp>
    </p:spTree>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tx">
  <p:cSld name="Three collums with pictures">
    <p:spTree>
      <p:nvGrpSpPr>
        <p:cNvPr id="1" name=""/>
        <p:cNvGrpSpPr/>
        <p:nvPr/>
      </p:nvGrpSpPr>
      <p:grpSpPr>
        <a:xfrm>
          <a:off x="0" y="0"/>
          <a:ext cx="0" cy="0"/>
          <a:chOff x="0" y="0"/>
          <a:chExt cx="0" cy="0"/>
        </a:xfrm>
      </p:grpSpPr>
      <p:sp>
        <p:nvSpPr>
          <p:cNvPr id="371" name="Subheading…"/>
          <p:cNvSpPr txBox="1">
            <a:spLocks noGrp="1"/>
          </p:cNvSpPr>
          <p:nvPr>
            <p:ph type="body" sz="quarter" idx="13"/>
          </p:nvPr>
        </p:nvSpPr>
        <p:spPr>
          <a:xfrm>
            <a:off x="9133011" y="7786474"/>
            <a:ext cx="6117978" cy="4373266"/>
          </a:xfrm>
          <a:prstGeom prst="rect">
            <a:avLst/>
          </a:prstGeom>
        </p:spPr>
        <p:txBody>
          <a:bodyPr lIns="0" tIns="0" rIns="0" bIns="0" anchor="t"/>
          <a:lstStyle/>
          <a:p>
            <a:pPr marL="0" indent="0" defTabSz="584200">
              <a:lnSpc>
                <a:spcPts val="4500"/>
              </a:lnSpc>
              <a:spcBef>
                <a:spcPts val="0"/>
              </a:spcBef>
              <a:buSzTx/>
              <a:buNone/>
              <a:defRPr sz="3000" b="1" spc="0">
                <a:latin typeface="Aften Screen"/>
                <a:ea typeface="Aften Screen"/>
                <a:cs typeface="Aften Screen"/>
                <a:sym typeface="Aften Screen"/>
              </a:defRPr>
            </a:pPr>
            <a:r>
              <a:t>Subheading</a:t>
            </a:r>
          </a:p>
          <a:p>
            <a:pPr marL="0" indent="0" defTabSz="584200">
              <a:lnSpc>
                <a:spcPct val="110000"/>
              </a:lnSpc>
              <a:spcBef>
                <a:spcPts val="2000"/>
              </a:spcBef>
              <a:buSzTx/>
              <a:buNone/>
              <a:defRPr sz="3000" spc="0">
                <a:latin typeface="Aften Screen"/>
                <a:ea typeface="Aften Screen"/>
                <a:cs typeface="Aften Screen"/>
                <a:sym typeface="Aften Screen"/>
              </a:defRPr>
            </a:pPr>
            <a:r>
              <a:t>convallis varius ultrices ut, ipsum nec quisque a, vivamus sed odio egestas, blandit adipiscing tempor. Et magnis nisl sapien. convallis varius ultrices ut, ipsum nec quisque a, vivamus sed odio egestas, blandit adipiscing tempor.  </a:t>
            </a:r>
          </a:p>
        </p:txBody>
      </p:sp>
      <p:sp>
        <p:nvSpPr>
          <p:cNvPr id="372" name="Subheading…"/>
          <p:cNvSpPr txBox="1">
            <a:spLocks noGrp="1"/>
          </p:cNvSpPr>
          <p:nvPr>
            <p:ph type="body" sz="quarter" idx="14"/>
          </p:nvPr>
        </p:nvSpPr>
        <p:spPr>
          <a:xfrm>
            <a:off x="16372011" y="7786474"/>
            <a:ext cx="6117978" cy="4373266"/>
          </a:xfrm>
          <a:prstGeom prst="rect">
            <a:avLst/>
          </a:prstGeom>
        </p:spPr>
        <p:txBody>
          <a:bodyPr lIns="0" tIns="0" rIns="0" bIns="0" anchor="t"/>
          <a:lstStyle/>
          <a:p>
            <a:pPr marL="0" indent="0" defTabSz="584200">
              <a:lnSpc>
                <a:spcPts val="4500"/>
              </a:lnSpc>
              <a:spcBef>
                <a:spcPts val="0"/>
              </a:spcBef>
              <a:buSzTx/>
              <a:buNone/>
              <a:defRPr sz="3000" b="1" spc="0">
                <a:latin typeface="Aften Screen"/>
                <a:ea typeface="Aften Screen"/>
                <a:cs typeface="Aften Screen"/>
                <a:sym typeface="Aften Screen"/>
              </a:defRPr>
            </a:pPr>
            <a:r>
              <a:t>Subheading</a:t>
            </a:r>
          </a:p>
          <a:p>
            <a:pPr marL="0" indent="0" defTabSz="584200">
              <a:lnSpc>
                <a:spcPct val="110000"/>
              </a:lnSpc>
              <a:spcBef>
                <a:spcPts val="2000"/>
              </a:spcBef>
              <a:buSzTx/>
              <a:buNone/>
              <a:defRPr sz="3000" spc="0">
                <a:latin typeface="Aften Screen"/>
                <a:ea typeface="Aften Screen"/>
                <a:cs typeface="Aften Screen"/>
                <a:sym typeface="Aften Screen"/>
              </a:defRPr>
            </a:pPr>
            <a:r>
              <a:t>convallis varius ultrices ut, ipsum nec quisque a, vivamus sed odio egestas, blandit adipiscing tempor. Et magnis nisl sapien. convallis varius ultrices ut, ipsum nec quisque a, vivamus sed odio egestas, blandit adipiscing tempor.  </a:t>
            </a:r>
          </a:p>
        </p:txBody>
      </p:sp>
      <p:pic>
        <p:nvPicPr>
          <p:cNvPr id="373" name="Image" descr="Image"/>
          <p:cNvPicPr>
            <a:picLocks noChangeAspect="1"/>
          </p:cNvPicPr>
          <p:nvPr/>
        </p:nvPicPr>
        <p:blipFill>
          <a:blip r:embed="rId2">
            <a:alphaModFix amt="19560"/>
            <a:extLst/>
          </a:blip>
          <a:stretch>
            <a:fillRect/>
          </a:stretch>
        </p:blipFill>
        <p:spPr>
          <a:xfrm>
            <a:off x="576757" y="12865818"/>
            <a:ext cx="878486" cy="383386"/>
          </a:xfrm>
          <a:prstGeom prst="rect">
            <a:avLst/>
          </a:prstGeom>
          <a:ln w="12700">
            <a:miter lim="400000"/>
          </a:ln>
        </p:spPr>
      </p:pic>
      <p:sp>
        <p:nvSpPr>
          <p:cNvPr id="374" name="Slide Number"/>
          <p:cNvSpPr>
            <a:spLocks noGrp="1"/>
          </p:cNvSpPr>
          <p:nvPr>
            <p:ph type="sldNum" sz="quarter" idx="2"/>
          </p:nvPr>
        </p:nvSpPr>
        <p:spPr>
          <a:xfrm>
            <a:off x="23202900" y="12839700"/>
            <a:ext cx="647700" cy="622300"/>
          </a:xfrm>
          <a:prstGeom prst="rect">
            <a:avLst/>
          </a:prstGeom>
        </p:spPr>
        <p:txBody>
          <a:bodyPr/>
          <a:lstStyle/>
          <a:p>
            <a:fld id="{86CB4B4D-7CA3-9044-876B-883B54F8677D}" type="slidenum">
              <a:t>‹#›</a:t>
            </a:fld>
            <a:endParaRPr/>
          </a:p>
        </p:txBody>
      </p:sp>
      <p:sp>
        <p:nvSpPr>
          <p:cNvPr id="375" name="Image"/>
          <p:cNvSpPr>
            <a:spLocks noGrp="1"/>
          </p:cNvSpPr>
          <p:nvPr>
            <p:ph type="pic" sz="quarter" idx="15"/>
          </p:nvPr>
        </p:nvSpPr>
        <p:spPr>
          <a:xfrm>
            <a:off x="9125743" y="3848099"/>
            <a:ext cx="6132423" cy="3225256"/>
          </a:xfrm>
          <a:prstGeom prst="rect">
            <a:avLst/>
          </a:prstGeom>
        </p:spPr>
        <p:txBody>
          <a:bodyPr lIns="91439" tIns="45719" rIns="91439" bIns="45719" anchor="t"/>
          <a:lstStyle/>
          <a:p>
            <a:endParaRPr/>
          </a:p>
        </p:txBody>
      </p:sp>
      <p:sp>
        <p:nvSpPr>
          <p:cNvPr id="376" name="Image"/>
          <p:cNvSpPr>
            <a:spLocks noGrp="1"/>
          </p:cNvSpPr>
          <p:nvPr>
            <p:ph type="pic" sz="quarter" idx="16"/>
          </p:nvPr>
        </p:nvSpPr>
        <p:spPr>
          <a:xfrm>
            <a:off x="16373276" y="3848100"/>
            <a:ext cx="6132423" cy="3225255"/>
          </a:xfrm>
          <a:prstGeom prst="rect">
            <a:avLst/>
          </a:prstGeom>
        </p:spPr>
        <p:txBody>
          <a:bodyPr lIns="91439" tIns="45719" rIns="91439" bIns="45719" anchor="t"/>
          <a:lstStyle/>
          <a:p>
            <a:endParaRPr/>
          </a:p>
        </p:txBody>
      </p:sp>
      <p:sp>
        <p:nvSpPr>
          <p:cNvPr id="377" name="Image"/>
          <p:cNvSpPr>
            <a:spLocks noGrp="1"/>
          </p:cNvSpPr>
          <p:nvPr>
            <p:ph type="pic" sz="quarter" idx="17"/>
          </p:nvPr>
        </p:nvSpPr>
        <p:spPr>
          <a:xfrm>
            <a:off x="1872208" y="3848100"/>
            <a:ext cx="6132423" cy="3225255"/>
          </a:xfrm>
          <a:prstGeom prst="rect">
            <a:avLst/>
          </a:prstGeom>
        </p:spPr>
        <p:txBody>
          <a:bodyPr lIns="91439" tIns="45719" rIns="91439" bIns="45719" anchor="t"/>
          <a:lstStyle/>
          <a:p>
            <a:endParaRPr/>
          </a:p>
        </p:txBody>
      </p:sp>
      <p:sp>
        <p:nvSpPr>
          <p:cNvPr id="378" name="Title Text"/>
          <p:cNvSpPr txBox="1">
            <a:spLocks noGrp="1"/>
          </p:cNvSpPr>
          <p:nvPr>
            <p:ph type="title"/>
          </p:nvPr>
        </p:nvSpPr>
        <p:spPr>
          <a:xfrm>
            <a:off x="1743075" y="1651000"/>
            <a:ext cx="20897850" cy="697972"/>
          </a:xfrm>
          <a:prstGeom prst="rect">
            <a:avLst/>
          </a:prstGeom>
        </p:spPr>
        <p:txBody>
          <a:bodyPr anchor="t"/>
          <a:lstStyle>
            <a:lvl1pPr algn="ctr" defTabSz="821531">
              <a:lnSpc>
                <a:spcPct val="120000"/>
              </a:lnSpc>
              <a:defRPr sz="3000" b="0">
                <a:solidFill>
                  <a:schemeClr val="accent6"/>
                </a:solidFill>
                <a:latin typeface="Aften Screen"/>
                <a:ea typeface="Aften Screen"/>
                <a:cs typeface="Aften Screen"/>
                <a:sym typeface="Aften Screen"/>
              </a:defRPr>
            </a:lvl1pPr>
          </a:lstStyle>
          <a:p>
            <a:r>
              <a:t>Title Text</a:t>
            </a:r>
          </a:p>
        </p:txBody>
      </p:sp>
      <p:sp>
        <p:nvSpPr>
          <p:cNvPr id="379" name="Subheading…"/>
          <p:cNvSpPr txBox="1">
            <a:spLocks noGrp="1"/>
          </p:cNvSpPr>
          <p:nvPr>
            <p:ph type="body" sz="quarter" idx="18"/>
          </p:nvPr>
        </p:nvSpPr>
        <p:spPr>
          <a:xfrm>
            <a:off x="1854646" y="7786474"/>
            <a:ext cx="6117978" cy="4373266"/>
          </a:xfrm>
          <a:prstGeom prst="rect">
            <a:avLst/>
          </a:prstGeom>
        </p:spPr>
        <p:txBody>
          <a:bodyPr lIns="0" tIns="0" rIns="0" bIns="0" anchor="t"/>
          <a:lstStyle/>
          <a:p>
            <a:pPr marL="0" indent="0" defTabSz="584200">
              <a:lnSpc>
                <a:spcPts val="4500"/>
              </a:lnSpc>
              <a:spcBef>
                <a:spcPts val="0"/>
              </a:spcBef>
              <a:buSzTx/>
              <a:buNone/>
              <a:defRPr sz="3000" b="1" spc="0">
                <a:latin typeface="Aften Screen"/>
                <a:ea typeface="Aften Screen"/>
                <a:cs typeface="Aften Screen"/>
                <a:sym typeface="Aften Screen"/>
              </a:defRPr>
            </a:pPr>
            <a:r>
              <a:t>Subheading</a:t>
            </a:r>
          </a:p>
          <a:p>
            <a:pPr marL="0" indent="0" defTabSz="584200">
              <a:lnSpc>
                <a:spcPct val="110000"/>
              </a:lnSpc>
              <a:spcBef>
                <a:spcPts val="2000"/>
              </a:spcBef>
              <a:buSzTx/>
              <a:buNone/>
              <a:defRPr sz="3000" spc="0">
                <a:latin typeface="Aften Screen"/>
                <a:ea typeface="Aften Screen"/>
                <a:cs typeface="Aften Screen"/>
                <a:sym typeface="Aften Screen"/>
              </a:defRPr>
            </a:pPr>
            <a:r>
              <a:t>convallis varius ultrices ut, ipsum nec quisque a, vivamus sed odio egestas, blandit adipiscing tempor. Et magnis nisl sapien. convallis varius ultrices ut, ipsum nec quisque a, vivamus sed odio egestas, blandit adipiscing tempor.  </a:t>
            </a:r>
          </a:p>
        </p:txBody>
      </p:sp>
    </p:spTree>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tx">
  <p:cSld name="Three collums with icons">
    <p:spTree>
      <p:nvGrpSpPr>
        <p:cNvPr id="1" name=""/>
        <p:cNvGrpSpPr/>
        <p:nvPr/>
      </p:nvGrpSpPr>
      <p:grpSpPr>
        <a:xfrm>
          <a:off x="0" y="0"/>
          <a:ext cx="0" cy="0"/>
          <a:chOff x="0" y="0"/>
          <a:chExt cx="0" cy="0"/>
        </a:xfrm>
      </p:grpSpPr>
      <p:sp>
        <p:nvSpPr>
          <p:cNvPr id="386" name="Picture6.jpg"/>
          <p:cNvSpPr>
            <a:spLocks noGrp="1"/>
          </p:cNvSpPr>
          <p:nvPr>
            <p:ph type="pic" sz="quarter" idx="13"/>
          </p:nvPr>
        </p:nvSpPr>
        <p:spPr>
          <a:xfrm>
            <a:off x="17920405" y="3880012"/>
            <a:ext cx="3022601" cy="3022601"/>
          </a:xfrm>
          <a:prstGeom prst="rect">
            <a:avLst/>
          </a:prstGeom>
        </p:spPr>
        <p:txBody>
          <a:bodyPr lIns="91439" tIns="45719" rIns="91439" bIns="45719" anchor="t"/>
          <a:lstStyle/>
          <a:p>
            <a:endParaRPr/>
          </a:p>
        </p:txBody>
      </p:sp>
      <p:sp>
        <p:nvSpPr>
          <p:cNvPr id="387" name="Picture5.jpg"/>
          <p:cNvSpPr>
            <a:spLocks noGrp="1"/>
          </p:cNvSpPr>
          <p:nvPr>
            <p:ph type="pic" sz="quarter" idx="14"/>
          </p:nvPr>
        </p:nvSpPr>
        <p:spPr>
          <a:xfrm>
            <a:off x="10662002" y="3880012"/>
            <a:ext cx="3022601" cy="3022601"/>
          </a:xfrm>
          <a:prstGeom prst="rect">
            <a:avLst/>
          </a:prstGeom>
        </p:spPr>
        <p:txBody>
          <a:bodyPr lIns="91439" tIns="45719" rIns="91439" bIns="45719" anchor="t"/>
          <a:lstStyle/>
          <a:p>
            <a:endParaRPr/>
          </a:p>
        </p:txBody>
      </p:sp>
      <p:sp>
        <p:nvSpPr>
          <p:cNvPr id="388" name="Picture4.jpg"/>
          <p:cNvSpPr>
            <a:spLocks noGrp="1"/>
          </p:cNvSpPr>
          <p:nvPr>
            <p:ph type="pic" sz="quarter" idx="15"/>
          </p:nvPr>
        </p:nvSpPr>
        <p:spPr>
          <a:xfrm>
            <a:off x="3403600" y="3880011"/>
            <a:ext cx="3022600" cy="3022601"/>
          </a:xfrm>
          <a:prstGeom prst="rect">
            <a:avLst/>
          </a:prstGeom>
        </p:spPr>
        <p:txBody>
          <a:bodyPr lIns="91439" tIns="45719" rIns="91439" bIns="45719" anchor="t"/>
          <a:lstStyle/>
          <a:p>
            <a:endParaRPr/>
          </a:p>
        </p:txBody>
      </p:sp>
      <p:sp>
        <p:nvSpPr>
          <p:cNvPr id="389" name="Subheading…"/>
          <p:cNvSpPr txBox="1">
            <a:spLocks noGrp="1"/>
          </p:cNvSpPr>
          <p:nvPr>
            <p:ph type="body" sz="quarter" idx="16"/>
          </p:nvPr>
        </p:nvSpPr>
        <p:spPr>
          <a:xfrm>
            <a:off x="9133011" y="9158074"/>
            <a:ext cx="6117978" cy="3021191"/>
          </a:xfrm>
          <a:prstGeom prst="rect">
            <a:avLst/>
          </a:prstGeom>
        </p:spPr>
        <p:txBody>
          <a:bodyPr lIns="0" tIns="0" rIns="0" bIns="0" anchor="t"/>
          <a:lstStyle/>
          <a:p>
            <a:pPr marL="0" indent="0" algn="ctr" defTabSz="584200">
              <a:lnSpc>
                <a:spcPts val="4500"/>
              </a:lnSpc>
              <a:spcBef>
                <a:spcPts val="0"/>
              </a:spcBef>
              <a:buSzTx/>
              <a:buNone/>
              <a:defRPr sz="3000" b="1" spc="0">
                <a:latin typeface="Aften Screen"/>
                <a:ea typeface="Aften Screen"/>
                <a:cs typeface="Aften Screen"/>
                <a:sym typeface="Aften Screen"/>
              </a:defRPr>
            </a:pPr>
            <a:r>
              <a:t>Subheading</a:t>
            </a:r>
          </a:p>
          <a:p>
            <a:pPr marL="0" indent="0" algn="ctr" defTabSz="584200">
              <a:lnSpc>
                <a:spcPct val="110000"/>
              </a:lnSpc>
              <a:spcBef>
                <a:spcPts val="0"/>
              </a:spcBef>
              <a:buSzTx/>
              <a:buNone/>
              <a:defRPr sz="3000" spc="0">
                <a:latin typeface="Aften Screen"/>
                <a:ea typeface="Aften Screen"/>
                <a:cs typeface="Aften Screen"/>
                <a:sym typeface="Aften Screen"/>
              </a:defRPr>
            </a:pPr>
            <a:r>
              <a:t>convallis varius ultrices ut, ipsum nec quisque a, vivamus sed odio egestas, blandit adipiscing tempor.</a:t>
            </a:r>
          </a:p>
        </p:txBody>
      </p:sp>
      <p:sp>
        <p:nvSpPr>
          <p:cNvPr id="390" name="Image"/>
          <p:cNvSpPr>
            <a:spLocks noGrp="1"/>
          </p:cNvSpPr>
          <p:nvPr>
            <p:ph type="pic" sz="quarter" idx="17"/>
          </p:nvPr>
        </p:nvSpPr>
        <p:spPr>
          <a:xfrm>
            <a:off x="11644312" y="7707636"/>
            <a:ext cx="1095376" cy="958454"/>
          </a:xfrm>
          <a:prstGeom prst="rect">
            <a:avLst/>
          </a:prstGeom>
        </p:spPr>
        <p:txBody>
          <a:bodyPr lIns="91439" tIns="45719" rIns="91439" bIns="45719" anchor="t"/>
          <a:lstStyle/>
          <a:p>
            <a:endParaRPr/>
          </a:p>
        </p:txBody>
      </p:sp>
      <p:sp>
        <p:nvSpPr>
          <p:cNvPr id="391" name="Image"/>
          <p:cNvSpPr>
            <a:spLocks noGrp="1"/>
          </p:cNvSpPr>
          <p:nvPr>
            <p:ph type="pic" sz="quarter" idx="18"/>
          </p:nvPr>
        </p:nvSpPr>
        <p:spPr>
          <a:xfrm>
            <a:off x="18766758" y="7639176"/>
            <a:ext cx="1095375" cy="1095375"/>
          </a:xfrm>
          <a:prstGeom prst="rect">
            <a:avLst/>
          </a:prstGeom>
        </p:spPr>
        <p:txBody>
          <a:bodyPr lIns="91439" tIns="45719" rIns="91439" bIns="45719" anchor="t"/>
          <a:lstStyle/>
          <a:p>
            <a:endParaRPr/>
          </a:p>
        </p:txBody>
      </p:sp>
      <p:sp>
        <p:nvSpPr>
          <p:cNvPr id="392" name="Image"/>
          <p:cNvSpPr>
            <a:spLocks noGrp="1"/>
          </p:cNvSpPr>
          <p:nvPr>
            <p:ph type="pic" sz="quarter" idx="19"/>
          </p:nvPr>
        </p:nvSpPr>
        <p:spPr>
          <a:xfrm>
            <a:off x="4549775" y="7639176"/>
            <a:ext cx="730250" cy="1095375"/>
          </a:xfrm>
          <a:prstGeom prst="rect">
            <a:avLst/>
          </a:prstGeom>
        </p:spPr>
        <p:txBody>
          <a:bodyPr lIns="91439" tIns="45719" rIns="91439" bIns="45719" anchor="t"/>
          <a:lstStyle/>
          <a:p>
            <a:endParaRPr/>
          </a:p>
        </p:txBody>
      </p:sp>
      <p:sp>
        <p:nvSpPr>
          <p:cNvPr id="393" name="Subheading…"/>
          <p:cNvSpPr txBox="1">
            <a:spLocks noGrp="1"/>
          </p:cNvSpPr>
          <p:nvPr>
            <p:ph type="body" sz="quarter" idx="20"/>
          </p:nvPr>
        </p:nvSpPr>
        <p:spPr>
          <a:xfrm>
            <a:off x="16372011" y="9158074"/>
            <a:ext cx="6117978" cy="3021191"/>
          </a:xfrm>
          <a:prstGeom prst="rect">
            <a:avLst/>
          </a:prstGeom>
        </p:spPr>
        <p:txBody>
          <a:bodyPr lIns="0" tIns="0" rIns="0" bIns="0" anchor="t"/>
          <a:lstStyle/>
          <a:p>
            <a:pPr marL="0" indent="0" algn="ctr" defTabSz="584200">
              <a:lnSpc>
                <a:spcPts val="4500"/>
              </a:lnSpc>
              <a:spcBef>
                <a:spcPts val="0"/>
              </a:spcBef>
              <a:buSzTx/>
              <a:buNone/>
              <a:defRPr sz="3000" b="1" spc="0">
                <a:latin typeface="Aften Screen"/>
                <a:ea typeface="Aften Screen"/>
                <a:cs typeface="Aften Screen"/>
                <a:sym typeface="Aften Screen"/>
              </a:defRPr>
            </a:pPr>
            <a:r>
              <a:t>Subheading</a:t>
            </a:r>
          </a:p>
          <a:p>
            <a:pPr marL="0" indent="0" algn="ctr" defTabSz="584200">
              <a:lnSpc>
                <a:spcPct val="110000"/>
              </a:lnSpc>
              <a:spcBef>
                <a:spcPts val="0"/>
              </a:spcBef>
              <a:buSzTx/>
              <a:buNone/>
              <a:defRPr sz="3000" spc="0">
                <a:latin typeface="Aften Screen"/>
                <a:ea typeface="Aften Screen"/>
                <a:cs typeface="Aften Screen"/>
                <a:sym typeface="Aften Screen"/>
              </a:defRPr>
            </a:pPr>
            <a:r>
              <a:t>convallis varius ultrices ut, ipsum nec quisque a, vivamus sed odio egestas, blandit adipiscing tempor.</a:t>
            </a:r>
          </a:p>
        </p:txBody>
      </p:sp>
      <p:pic>
        <p:nvPicPr>
          <p:cNvPr id="394" name="Image" descr="Image"/>
          <p:cNvPicPr>
            <a:picLocks noChangeAspect="1"/>
          </p:cNvPicPr>
          <p:nvPr/>
        </p:nvPicPr>
        <p:blipFill>
          <a:blip r:embed="rId2">
            <a:alphaModFix amt="19560"/>
            <a:extLst/>
          </a:blip>
          <a:stretch>
            <a:fillRect/>
          </a:stretch>
        </p:blipFill>
        <p:spPr>
          <a:xfrm>
            <a:off x="576757" y="12865818"/>
            <a:ext cx="878486" cy="383386"/>
          </a:xfrm>
          <a:prstGeom prst="rect">
            <a:avLst/>
          </a:prstGeom>
          <a:ln w="12700">
            <a:miter lim="400000"/>
          </a:ln>
        </p:spPr>
      </p:pic>
      <p:sp>
        <p:nvSpPr>
          <p:cNvPr id="395" name="Slide Number"/>
          <p:cNvSpPr>
            <a:spLocks noGrp="1"/>
          </p:cNvSpPr>
          <p:nvPr>
            <p:ph type="sldNum" sz="quarter" idx="2"/>
          </p:nvPr>
        </p:nvSpPr>
        <p:spPr>
          <a:prstGeom prst="rect">
            <a:avLst/>
          </a:prstGeom>
        </p:spPr>
        <p:txBody>
          <a:bodyPr/>
          <a:lstStyle/>
          <a:p>
            <a:fld id="{86CB4B4D-7CA3-9044-876B-883B54F8677D}" type="slidenum">
              <a:t>‹#›</a:t>
            </a:fld>
            <a:endParaRPr/>
          </a:p>
        </p:txBody>
      </p:sp>
      <p:sp>
        <p:nvSpPr>
          <p:cNvPr id="396" name="Title Text"/>
          <p:cNvSpPr txBox="1">
            <a:spLocks noGrp="1"/>
          </p:cNvSpPr>
          <p:nvPr>
            <p:ph type="title"/>
          </p:nvPr>
        </p:nvSpPr>
        <p:spPr>
          <a:xfrm>
            <a:off x="1897646" y="1651000"/>
            <a:ext cx="20588708" cy="622300"/>
          </a:xfrm>
          <a:prstGeom prst="rect">
            <a:avLst/>
          </a:prstGeom>
        </p:spPr>
        <p:txBody>
          <a:bodyPr anchor="t"/>
          <a:lstStyle>
            <a:lvl1pPr algn="ctr" defTabSz="821531">
              <a:lnSpc>
                <a:spcPct val="120000"/>
              </a:lnSpc>
              <a:defRPr sz="3000" b="0">
                <a:solidFill>
                  <a:schemeClr val="accent6"/>
                </a:solidFill>
                <a:latin typeface="Aften Screen"/>
                <a:ea typeface="Aften Screen"/>
                <a:cs typeface="Aften Screen"/>
                <a:sym typeface="Aften Screen"/>
              </a:defRPr>
            </a:lvl1pPr>
          </a:lstStyle>
          <a:p>
            <a:r>
              <a:t>Title Text</a:t>
            </a:r>
          </a:p>
        </p:txBody>
      </p:sp>
      <p:sp>
        <p:nvSpPr>
          <p:cNvPr id="397" name="Subheading…"/>
          <p:cNvSpPr txBox="1">
            <a:spLocks noGrp="1"/>
          </p:cNvSpPr>
          <p:nvPr>
            <p:ph type="body" sz="quarter" idx="21"/>
          </p:nvPr>
        </p:nvSpPr>
        <p:spPr>
          <a:xfrm>
            <a:off x="1855911" y="9158074"/>
            <a:ext cx="6117978" cy="3021191"/>
          </a:xfrm>
          <a:prstGeom prst="rect">
            <a:avLst/>
          </a:prstGeom>
        </p:spPr>
        <p:txBody>
          <a:bodyPr lIns="0" tIns="0" rIns="0" bIns="0" anchor="t"/>
          <a:lstStyle/>
          <a:p>
            <a:pPr marL="0" indent="0" algn="ctr" defTabSz="584200">
              <a:lnSpc>
                <a:spcPts val="4500"/>
              </a:lnSpc>
              <a:spcBef>
                <a:spcPts val="0"/>
              </a:spcBef>
              <a:buSzTx/>
              <a:buNone/>
              <a:defRPr sz="3000" b="1" spc="0">
                <a:latin typeface="Aften Screen"/>
                <a:ea typeface="Aften Screen"/>
                <a:cs typeface="Aften Screen"/>
                <a:sym typeface="Aften Screen"/>
              </a:defRPr>
            </a:pPr>
            <a:r>
              <a:t>Subheading</a:t>
            </a:r>
          </a:p>
          <a:p>
            <a:pPr marL="0" indent="0" algn="ctr" defTabSz="584200">
              <a:lnSpc>
                <a:spcPct val="110000"/>
              </a:lnSpc>
              <a:spcBef>
                <a:spcPts val="0"/>
              </a:spcBef>
              <a:buSzTx/>
              <a:buNone/>
              <a:defRPr sz="3000" spc="0">
                <a:latin typeface="Aften Screen"/>
                <a:ea typeface="Aften Screen"/>
                <a:cs typeface="Aften Screen"/>
                <a:sym typeface="Aften Screen"/>
              </a:defRPr>
            </a:pPr>
            <a:r>
              <a:t>convallis varius ultrices ut, ipsum nec quisque a, vivamus sed odio egestas, blandit adipiscing tempor.</a:t>
            </a:r>
          </a:p>
        </p:txBody>
      </p:sp>
    </p:spTree>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tx">
  <p:cSld name="Blue side- left">
    <p:spTree>
      <p:nvGrpSpPr>
        <p:cNvPr id="1" name=""/>
        <p:cNvGrpSpPr/>
        <p:nvPr/>
      </p:nvGrpSpPr>
      <p:grpSpPr>
        <a:xfrm>
          <a:off x="0" y="0"/>
          <a:ext cx="0" cy="0"/>
          <a:chOff x="0" y="0"/>
          <a:chExt cx="0" cy="0"/>
        </a:xfrm>
      </p:grpSpPr>
      <p:sp>
        <p:nvSpPr>
          <p:cNvPr id="404" name="Image"/>
          <p:cNvSpPr>
            <a:spLocks noGrp="1"/>
          </p:cNvSpPr>
          <p:nvPr>
            <p:ph type="pic" idx="13"/>
          </p:nvPr>
        </p:nvSpPr>
        <p:spPr>
          <a:xfrm>
            <a:off x="-8467" y="0"/>
            <a:ext cx="11238840" cy="13716001"/>
          </a:xfrm>
          <a:prstGeom prst="rect">
            <a:avLst/>
          </a:prstGeom>
        </p:spPr>
        <p:txBody>
          <a:bodyPr lIns="91439" tIns="45719" rIns="91439" bIns="45719" anchor="t"/>
          <a:lstStyle/>
          <a:p>
            <a:endParaRPr/>
          </a:p>
        </p:txBody>
      </p:sp>
      <p:sp>
        <p:nvSpPr>
          <p:cNvPr id="405" name="Rectangle"/>
          <p:cNvSpPr/>
          <p:nvPr/>
        </p:nvSpPr>
        <p:spPr>
          <a:xfrm>
            <a:off x="17733697" y="-8467"/>
            <a:ext cx="6679540" cy="13732935"/>
          </a:xfrm>
          <a:prstGeom prst="rect">
            <a:avLst/>
          </a:prstGeom>
          <a:solidFill>
            <a:schemeClr val="accent1">
              <a:lumOff val="-4901"/>
            </a:schemeClr>
          </a:solidFill>
          <a:ln w="12700">
            <a:miter lim="400000"/>
          </a:ln>
        </p:spPr>
        <p:txBody>
          <a:bodyPr lIns="50800" tIns="50800" rIns="50800" bIns="50800" anchor="ctr"/>
          <a:lstStyle/>
          <a:p>
            <a:pPr>
              <a:lnSpc>
                <a:spcPct val="120000"/>
              </a:lnSpc>
              <a:defRPr sz="3000" i="0"/>
            </a:pPr>
            <a:endParaRPr/>
          </a:p>
        </p:txBody>
      </p:sp>
      <p:sp>
        <p:nvSpPr>
          <p:cNvPr id="406" name="Subheading…"/>
          <p:cNvSpPr txBox="1">
            <a:spLocks noGrp="1"/>
          </p:cNvSpPr>
          <p:nvPr>
            <p:ph type="body" sz="quarter" idx="14"/>
          </p:nvPr>
        </p:nvSpPr>
        <p:spPr>
          <a:xfrm>
            <a:off x="12450357" y="7439341"/>
            <a:ext cx="4068250" cy="4790481"/>
          </a:xfrm>
          <a:prstGeom prst="rect">
            <a:avLst/>
          </a:prstGeom>
        </p:spPr>
        <p:txBody>
          <a:bodyPr lIns="0" tIns="0" rIns="0" bIns="0" anchor="t"/>
          <a:lstStyle/>
          <a:p>
            <a:pPr marL="0" indent="0" algn="ctr" defTabSz="821531">
              <a:lnSpc>
                <a:spcPct val="120000"/>
              </a:lnSpc>
              <a:spcBef>
                <a:spcPts val="0"/>
              </a:spcBef>
              <a:buSzTx/>
              <a:buNone/>
              <a:defRPr sz="3000">
                <a:solidFill>
                  <a:schemeClr val="accent2">
                    <a:lumOff val="-3137"/>
                  </a:schemeClr>
                </a:solidFill>
                <a:latin typeface="Aften Screen"/>
                <a:ea typeface="Aften Screen"/>
                <a:cs typeface="Aften Screen"/>
                <a:sym typeface="Aften Screen"/>
              </a:defRPr>
            </a:pPr>
            <a:r>
              <a:t>Subheading</a:t>
            </a:r>
          </a:p>
          <a:p>
            <a:pPr marL="0" indent="0" algn="ctr" defTabSz="584200">
              <a:lnSpc>
                <a:spcPct val="110000"/>
              </a:lnSpc>
              <a:spcBef>
                <a:spcPts val="0"/>
              </a:spcBef>
              <a:buSzTx/>
              <a:buNone/>
              <a:defRPr sz="3000" spc="0">
                <a:latin typeface="Aften Screen"/>
                <a:ea typeface="Aften Screen"/>
                <a:cs typeface="Aften Screen"/>
                <a:sym typeface="Aften Screen"/>
              </a:defRPr>
            </a:pPr>
            <a:r>
              <a:t>Convallis varius ultrices ut, ipsum nec quisque a, vivamus sed odio egestas, blandit adipiscing tempor. Et magnis nisl sapien. vivamus sed. magnis nisl sapien</a:t>
            </a:r>
          </a:p>
        </p:txBody>
      </p:sp>
      <p:sp>
        <p:nvSpPr>
          <p:cNvPr id="407" name="Image"/>
          <p:cNvSpPr>
            <a:spLocks noGrp="1"/>
          </p:cNvSpPr>
          <p:nvPr>
            <p:ph type="pic" sz="quarter" idx="15"/>
          </p:nvPr>
        </p:nvSpPr>
        <p:spPr>
          <a:xfrm>
            <a:off x="14119356" y="5996642"/>
            <a:ext cx="730251" cy="1095376"/>
          </a:xfrm>
          <a:prstGeom prst="rect">
            <a:avLst/>
          </a:prstGeom>
        </p:spPr>
        <p:txBody>
          <a:bodyPr lIns="91439" tIns="45719" rIns="91439" bIns="45719" anchor="t"/>
          <a:lstStyle/>
          <a:p>
            <a:endParaRPr/>
          </a:p>
        </p:txBody>
      </p:sp>
      <p:sp>
        <p:nvSpPr>
          <p:cNvPr id="408" name="Triangle"/>
          <p:cNvSpPr/>
          <p:nvPr/>
        </p:nvSpPr>
        <p:spPr>
          <a:xfrm>
            <a:off x="17733697" y="-5294"/>
            <a:ext cx="6679540" cy="1371600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005AF6"/>
          </a:solidFill>
          <a:ln w="12700">
            <a:miter lim="400000"/>
          </a:ln>
          <a:effectLst>
            <a:outerShdw dir="5400000" rotWithShape="0">
              <a:srgbClr val="000000">
                <a:alpha val="0"/>
              </a:srgbClr>
            </a:outerShdw>
          </a:effectLst>
        </p:spPr>
        <p:txBody>
          <a:bodyPr lIns="50800" tIns="50800" rIns="50800" bIns="50800" anchor="ctr"/>
          <a:lstStyle/>
          <a:p>
            <a:pPr defTabSz="875109">
              <a:defRPr sz="2200" i="0" spc="197"/>
            </a:pPr>
            <a:endParaRPr/>
          </a:p>
        </p:txBody>
      </p:sp>
      <p:pic>
        <p:nvPicPr>
          <p:cNvPr id="409" name="Image" descr="Image"/>
          <p:cNvPicPr>
            <a:picLocks noChangeAspect="1"/>
          </p:cNvPicPr>
          <p:nvPr/>
        </p:nvPicPr>
        <p:blipFill>
          <a:blip r:embed="rId2">
            <a:alphaModFix amt="34019"/>
            <a:extLst/>
          </a:blip>
          <a:stretch>
            <a:fillRect/>
          </a:stretch>
        </p:blipFill>
        <p:spPr>
          <a:xfrm>
            <a:off x="576757" y="12865818"/>
            <a:ext cx="878486" cy="383386"/>
          </a:xfrm>
          <a:prstGeom prst="rect">
            <a:avLst/>
          </a:prstGeom>
          <a:ln w="12700">
            <a:miter lim="400000"/>
          </a:ln>
        </p:spPr>
      </p:pic>
      <p:sp>
        <p:nvSpPr>
          <p:cNvPr id="410" name="Slide Number"/>
          <p:cNvSpPr>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t>‹#›</a:t>
            </a:fld>
            <a:endParaRPr/>
          </a:p>
        </p:txBody>
      </p:sp>
      <p:sp>
        <p:nvSpPr>
          <p:cNvPr id="411" name="Title Text"/>
          <p:cNvSpPr txBox="1">
            <a:spLocks noGrp="1"/>
          </p:cNvSpPr>
          <p:nvPr>
            <p:ph type="title"/>
          </p:nvPr>
        </p:nvSpPr>
        <p:spPr>
          <a:xfrm>
            <a:off x="18510093" y="1583469"/>
            <a:ext cx="5126749" cy="1372064"/>
          </a:xfrm>
          <a:prstGeom prst="rect">
            <a:avLst/>
          </a:prstGeom>
        </p:spPr>
        <p:txBody>
          <a:bodyPr/>
          <a:lstStyle>
            <a:lvl1pPr algn="ctr" defTabSz="821531">
              <a:lnSpc>
                <a:spcPct val="80000"/>
              </a:lnSpc>
              <a:defRPr sz="7500" b="0">
                <a:solidFill>
                  <a:srgbClr val="FFFFFF"/>
                </a:solidFill>
                <a:latin typeface="+mn-lt"/>
                <a:ea typeface="+mn-ea"/>
                <a:cs typeface="+mn-cs"/>
                <a:sym typeface="Volte Semibold"/>
              </a:defRPr>
            </a:lvl1pPr>
          </a:lstStyle>
          <a:p>
            <a:r>
              <a:t>Title Text</a:t>
            </a:r>
          </a:p>
        </p:txBody>
      </p:sp>
      <p:sp>
        <p:nvSpPr>
          <p:cNvPr id="412" name="Subtitle"/>
          <p:cNvSpPr txBox="1">
            <a:spLocks noGrp="1"/>
          </p:cNvSpPr>
          <p:nvPr>
            <p:ph type="body" sz="quarter" idx="16"/>
          </p:nvPr>
        </p:nvSpPr>
        <p:spPr>
          <a:xfrm>
            <a:off x="18508067" y="3274483"/>
            <a:ext cx="5130801" cy="698501"/>
          </a:xfrm>
          <a:prstGeom prst="rect">
            <a:avLst/>
          </a:prstGeom>
        </p:spPr>
        <p:txBody>
          <a:bodyPr lIns="50800" tIns="50800" rIns="50800" bIns="50800">
            <a:spAutoFit/>
          </a:bodyPr>
          <a:lstStyle>
            <a:lvl1pPr marL="0" indent="0" algn="ctr" defTabSz="821531">
              <a:spcBef>
                <a:spcPts val="0"/>
              </a:spcBef>
              <a:buSzTx/>
              <a:buNone/>
              <a:defRPr sz="3200" i="1">
                <a:solidFill>
                  <a:srgbClr val="FFFFFF"/>
                </a:solidFill>
                <a:latin typeface="Aften Screen"/>
                <a:ea typeface="Aften Screen"/>
                <a:cs typeface="Aften Screen"/>
                <a:sym typeface="Aften Screen"/>
              </a:defRPr>
            </a:lvl1pPr>
          </a:lstStyle>
          <a:p>
            <a:r>
              <a:t>Subtitle</a:t>
            </a:r>
          </a:p>
        </p:txBody>
      </p:sp>
    </p:spTree>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tx">
  <p:cSld name="Blue side- left 2">
    <p:spTree>
      <p:nvGrpSpPr>
        <p:cNvPr id="1" name=""/>
        <p:cNvGrpSpPr/>
        <p:nvPr/>
      </p:nvGrpSpPr>
      <p:grpSpPr>
        <a:xfrm>
          <a:off x="0" y="0"/>
          <a:ext cx="0" cy="0"/>
          <a:chOff x="0" y="0"/>
          <a:chExt cx="0" cy="0"/>
        </a:xfrm>
      </p:grpSpPr>
      <p:sp>
        <p:nvSpPr>
          <p:cNvPr id="419" name="Image"/>
          <p:cNvSpPr>
            <a:spLocks noGrp="1"/>
          </p:cNvSpPr>
          <p:nvPr>
            <p:ph type="pic" idx="13"/>
          </p:nvPr>
        </p:nvSpPr>
        <p:spPr>
          <a:xfrm>
            <a:off x="6570133" y="-8467"/>
            <a:ext cx="11243734" cy="13732935"/>
          </a:xfrm>
          <a:prstGeom prst="rect">
            <a:avLst/>
          </a:prstGeom>
        </p:spPr>
        <p:txBody>
          <a:bodyPr lIns="91439" tIns="45719" rIns="91439" bIns="45719" anchor="t"/>
          <a:lstStyle/>
          <a:p>
            <a:endParaRPr/>
          </a:p>
        </p:txBody>
      </p:sp>
      <p:sp>
        <p:nvSpPr>
          <p:cNvPr id="420" name="Rectangle"/>
          <p:cNvSpPr/>
          <p:nvPr/>
        </p:nvSpPr>
        <p:spPr>
          <a:xfrm>
            <a:off x="17733697" y="-8467"/>
            <a:ext cx="6679540" cy="13732935"/>
          </a:xfrm>
          <a:prstGeom prst="rect">
            <a:avLst/>
          </a:prstGeom>
          <a:solidFill>
            <a:schemeClr val="accent1">
              <a:lumOff val="-4901"/>
            </a:schemeClr>
          </a:solidFill>
          <a:ln w="12700">
            <a:miter lim="400000"/>
          </a:ln>
        </p:spPr>
        <p:txBody>
          <a:bodyPr lIns="50800" tIns="50800" rIns="50800" bIns="50800" anchor="ctr"/>
          <a:lstStyle/>
          <a:p>
            <a:pPr>
              <a:lnSpc>
                <a:spcPct val="120000"/>
              </a:lnSpc>
              <a:defRPr sz="3000" i="0"/>
            </a:pPr>
            <a:endParaRPr/>
          </a:p>
        </p:txBody>
      </p:sp>
      <p:sp>
        <p:nvSpPr>
          <p:cNvPr id="421" name="Triangle"/>
          <p:cNvSpPr/>
          <p:nvPr/>
        </p:nvSpPr>
        <p:spPr>
          <a:xfrm>
            <a:off x="17733697" y="-5294"/>
            <a:ext cx="6679540" cy="1372658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005AF6"/>
          </a:solidFill>
          <a:ln w="12700">
            <a:miter lim="400000"/>
          </a:ln>
          <a:effectLst>
            <a:outerShdw dir="5400000" rotWithShape="0">
              <a:srgbClr val="000000">
                <a:alpha val="0"/>
              </a:srgbClr>
            </a:outerShdw>
          </a:effectLst>
        </p:spPr>
        <p:txBody>
          <a:bodyPr lIns="50800" tIns="50800" rIns="50800" bIns="50800" anchor="ctr"/>
          <a:lstStyle/>
          <a:p>
            <a:pPr defTabSz="875109">
              <a:defRPr sz="2200" i="0" spc="197"/>
            </a:pPr>
            <a:endParaRPr/>
          </a:p>
        </p:txBody>
      </p:sp>
      <p:sp>
        <p:nvSpPr>
          <p:cNvPr id="422" name="Subtitle…"/>
          <p:cNvSpPr txBox="1">
            <a:spLocks noGrp="1"/>
          </p:cNvSpPr>
          <p:nvPr>
            <p:ph type="body" sz="quarter" idx="14"/>
          </p:nvPr>
        </p:nvSpPr>
        <p:spPr>
          <a:xfrm>
            <a:off x="1338651" y="1749039"/>
            <a:ext cx="4114685" cy="5582016"/>
          </a:xfrm>
          <a:prstGeom prst="rect">
            <a:avLst/>
          </a:prstGeom>
        </p:spPr>
        <p:txBody>
          <a:bodyPr lIns="0" tIns="0" rIns="0" bIns="0" anchor="t"/>
          <a:lstStyle/>
          <a:p>
            <a:pPr marL="0" indent="0" algn="ctr" defTabSz="584200">
              <a:lnSpc>
                <a:spcPct val="110000"/>
              </a:lnSpc>
              <a:spcBef>
                <a:spcPts val="0"/>
              </a:spcBef>
              <a:buSzTx/>
              <a:buNone/>
              <a:defRPr sz="3000" spc="0">
                <a:latin typeface="Aften Screen"/>
                <a:ea typeface="Aften Screen"/>
                <a:cs typeface="Aften Screen"/>
                <a:sym typeface="Aften Screen"/>
              </a:defRPr>
            </a:pPr>
            <a:endParaRPr/>
          </a:p>
          <a:p>
            <a:pPr marL="0" indent="0" algn="ctr" defTabSz="821531">
              <a:lnSpc>
                <a:spcPct val="120000"/>
              </a:lnSpc>
              <a:spcBef>
                <a:spcPts val="0"/>
              </a:spcBef>
              <a:buSzTx/>
              <a:buNone/>
              <a:defRPr sz="3000">
                <a:solidFill>
                  <a:schemeClr val="accent2">
                    <a:lumOff val="-3137"/>
                  </a:schemeClr>
                </a:solidFill>
                <a:latin typeface="Aften Screen"/>
                <a:ea typeface="Aften Screen"/>
                <a:cs typeface="Aften Screen"/>
                <a:sym typeface="Aften Screen"/>
              </a:defRPr>
            </a:pPr>
            <a:r>
              <a:t>Subtitle</a:t>
            </a:r>
          </a:p>
          <a:p>
            <a:pPr marL="0" indent="0" algn="ctr" defTabSz="584200">
              <a:lnSpc>
                <a:spcPct val="110000"/>
              </a:lnSpc>
              <a:spcBef>
                <a:spcPts val="0"/>
              </a:spcBef>
              <a:buSzTx/>
              <a:buNone/>
              <a:defRPr sz="3000" spc="0">
                <a:latin typeface="Aften Screen"/>
                <a:ea typeface="Aften Screen"/>
                <a:cs typeface="Aften Screen"/>
                <a:sym typeface="Aften Screen"/>
              </a:defRPr>
            </a:pPr>
            <a:r>
              <a:t>convallis varius ultrices ut, ipsum nec quisque a, vivamus sed odio egestas, blandit adipiscing tempor. Et magnis nisl sapien. vivamus sed.</a:t>
            </a:r>
          </a:p>
        </p:txBody>
      </p:sp>
      <p:sp>
        <p:nvSpPr>
          <p:cNvPr id="423" name="Subtitle…"/>
          <p:cNvSpPr txBox="1">
            <a:spLocks noGrp="1"/>
          </p:cNvSpPr>
          <p:nvPr>
            <p:ph type="body" sz="quarter" idx="15"/>
          </p:nvPr>
        </p:nvSpPr>
        <p:spPr>
          <a:xfrm>
            <a:off x="1338651" y="7116747"/>
            <a:ext cx="4114685" cy="5582016"/>
          </a:xfrm>
          <a:prstGeom prst="rect">
            <a:avLst/>
          </a:prstGeom>
        </p:spPr>
        <p:txBody>
          <a:bodyPr lIns="0" tIns="0" rIns="0" bIns="0" anchor="t"/>
          <a:lstStyle/>
          <a:p>
            <a:pPr marL="0" indent="0" algn="ctr" defTabSz="584200">
              <a:lnSpc>
                <a:spcPct val="110000"/>
              </a:lnSpc>
              <a:spcBef>
                <a:spcPts val="0"/>
              </a:spcBef>
              <a:buSzTx/>
              <a:buNone/>
              <a:defRPr sz="3000" spc="0">
                <a:latin typeface="Aften Screen"/>
                <a:ea typeface="Aften Screen"/>
                <a:cs typeface="Aften Screen"/>
                <a:sym typeface="Aften Screen"/>
              </a:defRPr>
            </a:pPr>
            <a:endParaRPr/>
          </a:p>
          <a:p>
            <a:pPr marL="0" indent="0" algn="ctr" defTabSz="821531">
              <a:lnSpc>
                <a:spcPct val="120000"/>
              </a:lnSpc>
              <a:spcBef>
                <a:spcPts val="0"/>
              </a:spcBef>
              <a:buSzTx/>
              <a:buNone/>
              <a:defRPr sz="3000">
                <a:solidFill>
                  <a:schemeClr val="accent2">
                    <a:lumOff val="-3137"/>
                  </a:schemeClr>
                </a:solidFill>
                <a:latin typeface="Aften Screen"/>
                <a:ea typeface="Aften Screen"/>
                <a:cs typeface="Aften Screen"/>
                <a:sym typeface="Aften Screen"/>
              </a:defRPr>
            </a:pPr>
            <a:r>
              <a:t>Subtitle</a:t>
            </a:r>
          </a:p>
          <a:p>
            <a:pPr marL="0" indent="0" algn="ctr" defTabSz="584200">
              <a:lnSpc>
                <a:spcPct val="110000"/>
              </a:lnSpc>
              <a:spcBef>
                <a:spcPts val="0"/>
              </a:spcBef>
              <a:buSzTx/>
              <a:buNone/>
              <a:defRPr sz="3000" spc="0">
                <a:latin typeface="Aften Screen"/>
                <a:ea typeface="Aften Screen"/>
                <a:cs typeface="Aften Screen"/>
                <a:sym typeface="Aften Screen"/>
              </a:defRPr>
            </a:pPr>
            <a:r>
              <a:t>convallis varius ultrices ut, ipsum nec quisque a, vivamus sed odio egestas, blandit adipiscing tempor. Et magnis nisl sapien. vivamus sed.</a:t>
            </a:r>
          </a:p>
        </p:txBody>
      </p:sp>
      <p:pic>
        <p:nvPicPr>
          <p:cNvPr id="424" name="Image" descr="Image"/>
          <p:cNvPicPr>
            <a:picLocks noChangeAspect="1"/>
          </p:cNvPicPr>
          <p:nvPr/>
        </p:nvPicPr>
        <p:blipFill>
          <a:blip r:embed="rId2">
            <a:alphaModFix amt="19560"/>
            <a:extLst/>
          </a:blip>
          <a:stretch>
            <a:fillRect/>
          </a:stretch>
        </p:blipFill>
        <p:spPr>
          <a:xfrm>
            <a:off x="576757" y="12865818"/>
            <a:ext cx="878486" cy="383386"/>
          </a:xfrm>
          <a:prstGeom prst="rect">
            <a:avLst/>
          </a:prstGeom>
          <a:ln w="12700">
            <a:miter lim="400000"/>
          </a:ln>
        </p:spPr>
      </p:pic>
      <p:sp>
        <p:nvSpPr>
          <p:cNvPr id="425" name="Slide Number"/>
          <p:cNvSpPr>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t>‹#›</a:t>
            </a:fld>
            <a:endParaRPr/>
          </a:p>
        </p:txBody>
      </p:sp>
      <p:sp>
        <p:nvSpPr>
          <p:cNvPr id="426" name="Title Text"/>
          <p:cNvSpPr txBox="1">
            <a:spLocks noGrp="1"/>
          </p:cNvSpPr>
          <p:nvPr>
            <p:ph type="title"/>
          </p:nvPr>
        </p:nvSpPr>
        <p:spPr>
          <a:xfrm>
            <a:off x="18503900" y="1587500"/>
            <a:ext cx="5130800" cy="1371600"/>
          </a:xfrm>
          <a:prstGeom prst="rect">
            <a:avLst/>
          </a:prstGeom>
        </p:spPr>
        <p:txBody>
          <a:bodyPr/>
          <a:lstStyle>
            <a:lvl1pPr algn="ctr" defTabSz="821531">
              <a:lnSpc>
                <a:spcPct val="80000"/>
              </a:lnSpc>
              <a:defRPr sz="7500" b="0">
                <a:solidFill>
                  <a:srgbClr val="FFFFFF"/>
                </a:solidFill>
                <a:latin typeface="+mn-lt"/>
                <a:ea typeface="+mn-ea"/>
                <a:cs typeface="+mn-cs"/>
                <a:sym typeface="Volte Semibold"/>
              </a:defRPr>
            </a:lvl1pPr>
          </a:lstStyle>
          <a:p>
            <a:r>
              <a:t>Title Text</a:t>
            </a:r>
          </a:p>
        </p:txBody>
      </p:sp>
      <p:sp>
        <p:nvSpPr>
          <p:cNvPr id="427" name="Subtitle"/>
          <p:cNvSpPr txBox="1">
            <a:spLocks noGrp="1"/>
          </p:cNvSpPr>
          <p:nvPr>
            <p:ph type="body" sz="quarter" idx="16"/>
          </p:nvPr>
        </p:nvSpPr>
        <p:spPr>
          <a:xfrm>
            <a:off x="18508067" y="3274483"/>
            <a:ext cx="5130801" cy="698501"/>
          </a:xfrm>
          <a:prstGeom prst="rect">
            <a:avLst/>
          </a:prstGeom>
        </p:spPr>
        <p:txBody>
          <a:bodyPr lIns="50800" tIns="50800" rIns="50800" bIns="50800">
            <a:spAutoFit/>
          </a:bodyPr>
          <a:lstStyle>
            <a:lvl1pPr marL="0" indent="0" algn="ctr" defTabSz="821531">
              <a:spcBef>
                <a:spcPts val="0"/>
              </a:spcBef>
              <a:buSzTx/>
              <a:buNone/>
              <a:defRPr sz="3200" i="1">
                <a:solidFill>
                  <a:srgbClr val="FFFFFF"/>
                </a:solidFill>
                <a:latin typeface="Aften Screen"/>
                <a:ea typeface="Aften Screen"/>
                <a:cs typeface="Aften Screen"/>
                <a:sym typeface="Aften Screen"/>
              </a:defRPr>
            </a:lvl1pPr>
          </a:lstStyle>
          <a:p>
            <a:r>
              <a:t>Subtitle</a:t>
            </a: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Presentation title">
    <p:bg>
      <p:bgPr>
        <a:solidFill>
          <a:schemeClr val="accent1">
            <a:lumOff val="-4901"/>
          </a:schemeClr>
        </a:solidFill>
        <a:effectLst/>
      </p:bgPr>
    </p:bg>
    <p:spTree>
      <p:nvGrpSpPr>
        <p:cNvPr id="1" name=""/>
        <p:cNvGrpSpPr/>
        <p:nvPr/>
      </p:nvGrpSpPr>
      <p:grpSpPr>
        <a:xfrm>
          <a:off x="0" y="0"/>
          <a:ext cx="0" cy="0"/>
          <a:chOff x="0" y="0"/>
          <a:chExt cx="0" cy="0"/>
        </a:xfrm>
      </p:grpSpPr>
      <p:pic>
        <p:nvPicPr>
          <p:cNvPr id="42" name="Image" descr="Image"/>
          <p:cNvPicPr>
            <a:picLocks noChangeAspect="1"/>
          </p:cNvPicPr>
          <p:nvPr/>
        </p:nvPicPr>
        <p:blipFill>
          <a:blip r:embed="rId2">
            <a:extLst/>
          </a:blip>
          <a:stretch>
            <a:fillRect/>
          </a:stretch>
        </p:blipFill>
        <p:spPr>
          <a:xfrm>
            <a:off x="19312118" y="10618173"/>
            <a:ext cx="3063618" cy="1337014"/>
          </a:xfrm>
          <a:prstGeom prst="rect">
            <a:avLst/>
          </a:prstGeom>
          <a:ln w="12700">
            <a:miter lim="400000"/>
          </a:ln>
        </p:spPr>
      </p:pic>
      <p:sp>
        <p:nvSpPr>
          <p:cNvPr id="43" name="Name and title…"/>
          <p:cNvSpPr txBox="1">
            <a:spLocks noGrp="1"/>
          </p:cNvSpPr>
          <p:nvPr>
            <p:ph type="body" sz="quarter" idx="13"/>
          </p:nvPr>
        </p:nvSpPr>
        <p:spPr>
          <a:xfrm>
            <a:off x="1968500" y="10996236"/>
            <a:ext cx="14943436" cy="2416209"/>
          </a:xfrm>
          <a:prstGeom prst="rect">
            <a:avLst/>
          </a:prstGeom>
        </p:spPr>
        <p:txBody>
          <a:bodyPr lIns="50800" tIns="50800" rIns="50800" bIns="50800" anchor="t">
            <a:normAutofit/>
          </a:bodyPr>
          <a:lstStyle/>
          <a:p>
            <a:pPr marL="0" indent="0" defTabSz="825500">
              <a:spcBef>
                <a:spcPts val="0"/>
              </a:spcBef>
              <a:buSzTx/>
              <a:buNone/>
              <a:defRPr sz="3000" b="1">
                <a:solidFill>
                  <a:srgbClr val="FFFFFF"/>
                </a:solidFill>
                <a:latin typeface="Aften Screen"/>
                <a:ea typeface="Aften Screen"/>
                <a:cs typeface="Aften Screen"/>
                <a:sym typeface="Aften Screen"/>
              </a:defRPr>
            </a:pPr>
            <a:r>
              <a:t>Name and title</a:t>
            </a:r>
          </a:p>
          <a:p>
            <a:pPr marL="0" indent="0" defTabSz="584200">
              <a:lnSpc>
                <a:spcPct val="110000"/>
              </a:lnSpc>
              <a:spcBef>
                <a:spcPts val="2000"/>
              </a:spcBef>
              <a:buSzTx/>
              <a:buNone/>
              <a:defRPr sz="3000" spc="0">
                <a:solidFill>
                  <a:srgbClr val="FFFFFF"/>
                </a:solidFill>
                <a:latin typeface="Aften Screen"/>
                <a:ea typeface="Aften Screen"/>
                <a:cs typeface="Aften Screen"/>
                <a:sym typeface="Aften Screen"/>
              </a:defRPr>
            </a:pPr>
            <a:r>
              <a:t>24 December 2015</a:t>
            </a:r>
          </a:p>
        </p:txBody>
      </p:sp>
      <p:sp>
        <p:nvSpPr>
          <p:cNvPr id="44" name="Body Level One…"/>
          <p:cNvSpPr txBox="1">
            <a:spLocks noGrp="1"/>
          </p:cNvSpPr>
          <p:nvPr>
            <p:ph type="body" sz="quarter" idx="1"/>
          </p:nvPr>
        </p:nvSpPr>
        <p:spPr>
          <a:xfrm>
            <a:off x="1943100" y="4927600"/>
            <a:ext cx="15278100" cy="767436"/>
          </a:xfrm>
          <a:prstGeom prst="rect">
            <a:avLst/>
          </a:prstGeom>
        </p:spPr>
        <p:txBody>
          <a:bodyPr lIns="71437" tIns="71437" rIns="71437" bIns="71437" anchor="t"/>
          <a:lstStyle>
            <a:lvl1pPr marL="0" indent="0" defTabSz="821531">
              <a:spcBef>
                <a:spcPts val="0"/>
              </a:spcBef>
              <a:buSzTx/>
              <a:buNone/>
              <a:defRPr sz="3200" i="1">
                <a:solidFill>
                  <a:srgbClr val="FFFFFF"/>
                </a:solidFill>
                <a:latin typeface="Aften Screen"/>
                <a:ea typeface="Aften Screen"/>
                <a:cs typeface="Aften Screen"/>
                <a:sym typeface="Aften Screen"/>
              </a:defRPr>
            </a:lvl1pPr>
            <a:lvl2pPr marL="0" indent="0" defTabSz="821531">
              <a:spcBef>
                <a:spcPts val="0"/>
              </a:spcBef>
              <a:buSzTx/>
              <a:buNone/>
              <a:defRPr sz="3200" i="1">
                <a:solidFill>
                  <a:srgbClr val="FFFFFF"/>
                </a:solidFill>
                <a:latin typeface="Aften Screen"/>
                <a:ea typeface="Aften Screen"/>
                <a:cs typeface="Aften Screen"/>
                <a:sym typeface="Aften Screen"/>
              </a:defRPr>
            </a:lvl2pPr>
            <a:lvl3pPr marL="0" indent="0" defTabSz="821531">
              <a:spcBef>
                <a:spcPts val="0"/>
              </a:spcBef>
              <a:buSzTx/>
              <a:buNone/>
              <a:defRPr sz="3200" i="1">
                <a:solidFill>
                  <a:srgbClr val="FFFFFF"/>
                </a:solidFill>
                <a:latin typeface="Aften Screen"/>
                <a:ea typeface="Aften Screen"/>
                <a:cs typeface="Aften Screen"/>
                <a:sym typeface="Aften Screen"/>
              </a:defRPr>
            </a:lvl3pPr>
            <a:lvl4pPr marL="0" indent="0" defTabSz="821531">
              <a:spcBef>
                <a:spcPts val="0"/>
              </a:spcBef>
              <a:buSzTx/>
              <a:buNone/>
              <a:defRPr sz="3200" i="1">
                <a:solidFill>
                  <a:srgbClr val="FFFFFF"/>
                </a:solidFill>
                <a:latin typeface="Aften Screen"/>
                <a:ea typeface="Aften Screen"/>
                <a:cs typeface="Aften Screen"/>
                <a:sym typeface="Aften Screen"/>
              </a:defRPr>
            </a:lvl4pPr>
            <a:lvl5pPr marL="0" indent="0" defTabSz="821531">
              <a:spcBef>
                <a:spcPts val="0"/>
              </a:spcBef>
              <a:buSzTx/>
              <a:buNone/>
              <a:defRPr sz="3200" i="1">
                <a:solidFill>
                  <a:srgbClr val="FFFFFF"/>
                </a:solidFill>
                <a:latin typeface="Aften Screen"/>
                <a:ea typeface="Aften Screen"/>
                <a:cs typeface="Aften Screen"/>
                <a:sym typeface="Aften Screen"/>
              </a:defRPr>
            </a:lvl5pPr>
          </a:lstStyle>
          <a:p>
            <a:r>
              <a:t>Body Level One</a:t>
            </a:r>
          </a:p>
          <a:p>
            <a:pPr lvl="1"/>
            <a:r>
              <a:t>Body Level Two</a:t>
            </a:r>
          </a:p>
          <a:p>
            <a:pPr lvl="2"/>
            <a:r>
              <a:t>Body Level Three</a:t>
            </a:r>
          </a:p>
          <a:p>
            <a:pPr lvl="3"/>
            <a:r>
              <a:t>Body Level Four</a:t>
            </a:r>
          </a:p>
          <a:p>
            <a:pPr lvl="4"/>
            <a:r>
              <a:t>Body Level Five</a:t>
            </a:r>
          </a:p>
        </p:txBody>
      </p:sp>
      <p:sp>
        <p:nvSpPr>
          <p:cNvPr id="45" name="Title Text"/>
          <p:cNvSpPr txBox="1">
            <a:spLocks noGrp="1"/>
          </p:cNvSpPr>
          <p:nvPr>
            <p:ph type="title"/>
          </p:nvPr>
        </p:nvSpPr>
        <p:spPr>
          <a:xfrm>
            <a:off x="1943100" y="1562100"/>
            <a:ext cx="18554700" cy="1591205"/>
          </a:xfrm>
          <a:prstGeom prst="rect">
            <a:avLst/>
          </a:prstGeom>
        </p:spPr>
        <p:txBody>
          <a:bodyPr lIns="71437" tIns="71437" rIns="71437" bIns="71437"/>
          <a:lstStyle>
            <a:lvl1pPr defTabSz="821531">
              <a:lnSpc>
                <a:spcPct val="80000"/>
              </a:lnSpc>
              <a:defRPr sz="10400" b="0">
                <a:solidFill>
                  <a:srgbClr val="FFFFFF"/>
                </a:solidFill>
                <a:latin typeface="+mn-lt"/>
                <a:ea typeface="+mn-ea"/>
                <a:cs typeface="+mn-cs"/>
                <a:sym typeface="Volte Semibold"/>
              </a:defRPr>
            </a:lvl1pPr>
          </a:lstStyle>
          <a:p>
            <a:r>
              <a:t>Title Text</a:t>
            </a:r>
          </a:p>
        </p:txBody>
      </p:sp>
      <p:sp>
        <p:nvSpPr>
          <p:cNvPr id="46" name="Slide Number"/>
          <p:cNvSpPr txBox="1">
            <a:spLocks noGrp="1"/>
          </p:cNvSpPr>
          <p:nvPr>
            <p:ph type="sldNum" sz="quarter" idx="2"/>
          </p:nvPr>
        </p:nvSpPr>
        <p:spPr>
          <a:xfrm>
            <a:off x="608078" y="12987659"/>
            <a:ext cx="476251" cy="600076"/>
          </a:xfrm>
          <a:prstGeom prst="rect">
            <a:avLst/>
          </a:prstGeom>
        </p:spPr>
        <p:txBody>
          <a:bodyPr wrap="none" lIns="71437" tIns="71437" rIns="71437" bIns="71437"/>
          <a:lstStyle>
            <a:lvl1pPr algn="ctr" defTabSz="457200">
              <a:lnSpc>
                <a:spcPts val="4000"/>
              </a:lnSpc>
              <a:defRPr sz="2500" spc="0">
                <a:solidFill>
                  <a:srgbClr val="FFFFFF"/>
                </a:solidFill>
              </a:defRPr>
            </a:lvl1pPr>
          </a:lstStyle>
          <a:p>
            <a:fld id="{86CB4B4D-7CA3-9044-876B-883B54F8677D}" type="slidenum">
              <a:t>‹#›</a:t>
            </a:fld>
            <a:endParaRPr/>
          </a:p>
        </p:txBody>
      </p:sp>
    </p:spTree>
  </p:cSld>
  <p:clrMapOvr>
    <a:masterClrMapping/>
  </p:clrMapOvr>
  <p:transition spd="med"/>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tx">
  <p:cSld name="Blue side - right">
    <p:spTree>
      <p:nvGrpSpPr>
        <p:cNvPr id="1" name=""/>
        <p:cNvGrpSpPr/>
        <p:nvPr/>
      </p:nvGrpSpPr>
      <p:grpSpPr>
        <a:xfrm>
          <a:off x="0" y="0"/>
          <a:ext cx="0" cy="0"/>
          <a:chOff x="0" y="0"/>
          <a:chExt cx="0" cy="0"/>
        </a:xfrm>
      </p:grpSpPr>
      <p:sp>
        <p:nvSpPr>
          <p:cNvPr id="434" name="Rectangle"/>
          <p:cNvSpPr/>
          <p:nvPr/>
        </p:nvSpPr>
        <p:spPr>
          <a:xfrm>
            <a:off x="-12436" y="-8467"/>
            <a:ext cx="8611792" cy="13732935"/>
          </a:xfrm>
          <a:prstGeom prst="rect">
            <a:avLst/>
          </a:prstGeom>
          <a:solidFill>
            <a:schemeClr val="accent1">
              <a:lumOff val="-4901"/>
            </a:schemeClr>
          </a:solidFill>
          <a:ln w="12700">
            <a:miter lim="400000"/>
          </a:ln>
        </p:spPr>
        <p:txBody>
          <a:bodyPr lIns="50800" tIns="50800" rIns="50800" bIns="50800" anchor="ctr"/>
          <a:lstStyle/>
          <a:p>
            <a:pPr>
              <a:lnSpc>
                <a:spcPct val="120000"/>
              </a:lnSpc>
              <a:defRPr sz="3000" i="0"/>
            </a:pPr>
            <a:endParaRPr/>
          </a:p>
        </p:txBody>
      </p:sp>
      <p:sp>
        <p:nvSpPr>
          <p:cNvPr id="435" name="Triangle"/>
          <p:cNvSpPr/>
          <p:nvPr/>
        </p:nvSpPr>
        <p:spPr>
          <a:xfrm>
            <a:off x="-12436" y="-5294"/>
            <a:ext cx="8611792" cy="1371600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005AF6"/>
          </a:solidFill>
          <a:ln w="12700">
            <a:miter lim="400000"/>
          </a:ln>
          <a:effectLst>
            <a:outerShdw dir="5400000" rotWithShape="0">
              <a:srgbClr val="000000">
                <a:alpha val="0"/>
              </a:srgbClr>
            </a:outerShdw>
          </a:effectLst>
        </p:spPr>
        <p:txBody>
          <a:bodyPr lIns="50800" tIns="50800" rIns="50800" bIns="50800" anchor="ctr"/>
          <a:lstStyle/>
          <a:p>
            <a:pPr defTabSz="875109">
              <a:defRPr sz="2200" i="0" spc="197"/>
            </a:pPr>
            <a:endParaRPr/>
          </a:p>
        </p:txBody>
      </p:sp>
      <p:sp>
        <p:nvSpPr>
          <p:cNvPr id="436" name="convallis varius ultrices ut, ipsum nec quisque a, vivamus sed odio egestas, blandit adipiscing tempor. Et magnis nisl sapien. convallis varius."/>
          <p:cNvSpPr txBox="1">
            <a:spLocks noGrp="1"/>
          </p:cNvSpPr>
          <p:nvPr>
            <p:ph type="body" sz="quarter" idx="13"/>
          </p:nvPr>
        </p:nvSpPr>
        <p:spPr>
          <a:xfrm>
            <a:off x="2236117" y="6622686"/>
            <a:ext cx="4114685" cy="4963932"/>
          </a:xfrm>
          <a:prstGeom prst="rect">
            <a:avLst/>
          </a:prstGeom>
        </p:spPr>
        <p:txBody>
          <a:bodyPr lIns="0" tIns="0" rIns="0" bIns="0" anchor="t"/>
          <a:lstStyle/>
          <a:p>
            <a:pPr marL="0" indent="0" algn="ctr" defTabSz="821531">
              <a:spcBef>
                <a:spcPts val="0"/>
              </a:spcBef>
              <a:buSzTx/>
              <a:buNone/>
              <a:defRPr sz="3200" i="1">
                <a:solidFill>
                  <a:srgbClr val="FFFFFF"/>
                </a:solidFill>
                <a:latin typeface="Aften Screen"/>
                <a:ea typeface="Aften Screen"/>
                <a:cs typeface="Aften Screen"/>
                <a:sym typeface="Aften Screen"/>
              </a:defRPr>
            </a:pPr>
            <a:endParaRPr/>
          </a:p>
          <a:p>
            <a:pPr marL="0" indent="0" algn="ctr" defTabSz="821531">
              <a:spcBef>
                <a:spcPts val="0"/>
              </a:spcBef>
              <a:buSzTx/>
              <a:buNone/>
              <a:defRPr sz="3200" i="1">
                <a:solidFill>
                  <a:srgbClr val="FFFFFF"/>
                </a:solidFill>
                <a:latin typeface="Aften Screen"/>
                <a:ea typeface="Aften Screen"/>
                <a:cs typeface="Aften Screen"/>
                <a:sym typeface="Aften Screen"/>
              </a:defRPr>
            </a:pPr>
            <a:r>
              <a:t>convallis varius ultrices ut, ipsum nec quisque a, vivamus sed odio egestas, blandit adipiscing tempor. Et magnis nisl sapien. convallis varius.</a:t>
            </a:r>
          </a:p>
        </p:txBody>
      </p:sp>
      <p:sp>
        <p:nvSpPr>
          <p:cNvPr id="437" name="Circle"/>
          <p:cNvSpPr>
            <a:spLocks noGrp="1"/>
          </p:cNvSpPr>
          <p:nvPr>
            <p:ph type="body" sz="quarter" idx="14"/>
          </p:nvPr>
        </p:nvSpPr>
        <p:spPr>
          <a:xfrm>
            <a:off x="2524399" y="2957618"/>
            <a:ext cx="3538122" cy="3538121"/>
          </a:xfrm>
          <a:prstGeom prst="ellipse">
            <a:avLst/>
          </a:prstGeom>
          <a:blipFill>
            <a:blip r:embed="rId2"/>
            <a:stretch>
              <a:fillRect/>
            </a:stretch>
          </a:blipFill>
        </p:spPr>
        <p:txBody>
          <a:bodyPr lIns="50800" tIns="50800" rIns="50800" bIns="50800"/>
          <a:lstStyle/>
          <a:p>
            <a:pPr marL="0" indent="0" algn="ctr" defTabSz="821531">
              <a:lnSpc>
                <a:spcPct val="120000"/>
              </a:lnSpc>
              <a:spcBef>
                <a:spcPts val="0"/>
              </a:spcBef>
              <a:buSzTx/>
              <a:buNone/>
              <a:defRPr sz="3000">
                <a:latin typeface="Aften Screen"/>
                <a:ea typeface="Aften Screen"/>
                <a:cs typeface="Aften Screen"/>
                <a:sym typeface="Aften Screen"/>
              </a:defRPr>
            </a:pPr>
            <a:endParaRPr/>
          </a:p>
        </p:txBody>
      </p:sp>
      <p:pic>
        <p:nvPicPr>
          <p:cNvPr id="438" name="Image" descr="Image"/>
          <p:cNvPicPr>
            <a:picLocks noChangeAspect="1"/>
          </p:cNvPicPr>
          <p:nvPr/>
        </p:nvPicPr>
        <p:blipFill>
          <a:blip r:embed="rId3">
            <a:alphaModFix amt="34019"/>
            <a:extLst/>
          </a:blip>
          <a:stretch>
            <a:fillRect/>
          </a:stretch>
        </p:blipFill>
        <p:spPr>
          <a:xfrm>
            <a:off x="576757" y="12865818"/>
            <a:ext cx="878486" cy="383386"/>
          </a:xfrm>
          <a:prstGeom prst="rect">
            <a:avLst/>
          </a:prstGeom>
          <a:ln w="12700">
            <a:miter lim="400000"/>
          </a:ln>
        </p:spPr>
      </p:pic>
      <p:sp>
        <p:nvSpPr>
          <p:cNvPr id="439" name="Slide Number"/>
          <p:cNvSpPr>
            <a:spLocks noGrp="1"/>
          </p:cNvSpPr>
          <p:nvPr>
            <p:ph type="sldNum" sz="quarter" idx="2"/>
          </p:nvPr>
        </p:nvSpPr>
        <p:spPr>
          <a:prstGeom prst="rect">
            <a:avLst/>
          </a:prstGeom>
        </p:spPr>
        <p:txBody>
          <a:bodyPr/>
          <a:lstStyle/>
          <a:p>
            <a:fld id="{86CB4B4D-7CA3-9044-876B-883B54F8677D}" type="slidenum">
              <a:t>‹#›</a:t>
            </a:fld>
            <a:endParaRPr/>
          </a:p>
        </p:txBody>
      </p:sp>
      <p:sp>
        <p:nvSpPr>
          <p:cNvPr id="440" name="Title Text"/>
          <p:cNvSpPr txBox="1">
            <a:spLocks noGrp="1"/>
          </p:cNvSpPr>
          <p:nvPr>
            <p:ph type="title"/>
          </p:nvPr>
        </p:nvSpPr>
        <p:spPr>
          <a:xfrm>
            <a:off x="10455391" y="1739900"/>
            <a:ext cx="9067801" cy="1095375"/>
          </a:xfrm>
          <a:prstGeom prst="rect">
            <a:avLst/>
          </a:prstGeom>
        </p:spPr>
        <p:txBody>
          <a:bodyPr anchor="t"/>
          <a:lstStyle>
            <a:lvl1pPr defTabSz="821531">
              <a:lnSpc>
                <a:spcPct val="80000"/>
              </a:lnSpc>
              <a:defRPr sz="7500" b="0">
                <a:solidFill>
                  <a:schemeClr val="accent6"/>
                </a:solidFill>
                <a:latin typeface="+mn-lt"/>
                <a:ea typeface="+mn-ea"/>
                <a:cs typeface="+mn-cs"/>
                <a:sym typeface="Volte Semibold"/>
              </a:defRPr>
            </a:lvl1pPr>
          </a:lstStyle>
          <a:p>
            <a:r>
              <a:t>Title Text</a:t>
            </a:r>
          </a:p>
        </p:txBody>
      </p:sp>
      <p:sp>
        <p:nvSpPr>
          <p:cNvPr id="441" name="Lorem ipsum dolor sit amet, consectetur adipiscing elit. Lorem ipsum dolor. dwwhwhwq."/>
          <p:cNvSpPr txBox="1">
            <a:spLocks noGrp="1"/>
          </p:cNvSpPr>
          <p:nvPr>
            <p:ph type="body" sz="quarter" idx="15"/>
          </p:nvPr>
        </p:nvSpPr>
        <p:spPr>
          <a:xfrm>
            <a:off x="10465934" y="3512566"/>
            <a:ext cx="9072113" cy="3210561"/>
          </a:xfrm>
          <a:prstGeom prst="rect">
            <a:avLst/>
          </a:prstGeom>
        </p:spPr>
        <p:txBody>
          <a:bodyPr lIns="50800" tIns="50800" rIns="50800" bIns="50800" anchor="t">
            <a:spAutoFit/>
          </a:bodyPr>
          <a:lstStyle>
            <a:lvl1pPr marL="0" indent="0" defTabSz="821531">
              <a:lnSpc>
                <a:spcPct val="120000"/>
              </a:lnSpc>
              <a:spcBef>
                <a:spcPts val="0"/>
              </a:spcBef>
              <a:buSzTx/>
              <a:buNone/>
              <a:defRPr sz="5000" i="1">
                <a:latin typeface="Aften Screen"/>
                <a:ea typeface="Aften Screen"/>
                <a:cs typeface="Aften Screen"/>
                <a:sym typeface="Aften Screen"/>
              </a:defRPr>
            </a:lvl1pPr>
          </a:lstStyle>
          <a:p>
            <a:r>
              <a:t>Lorem ipsum dolor sit amet, consectetur adipiscing elit. Lorem ipsum dolor. dwwhwhwq. </a:t>
            </a:r>
          </a:p>
        </p:txBody>
      </p:sp>
      <p:sp>
        <p:nvSpPr>
          <p:cNvPr id="442" name="Lorem ipsum…"/>
          <p:cNvSpPr txBox="1">
            <a:spLocks noGrp="1"/>
          </p:cNvSpPr>
          <p:nvPr>
            <p:ph type="body" sz="quarter" idx="16"/>
          </p:nvPr>
        </p:nvSpPr>
        <p:spPr>
          <a:xfrm>
            <a:off x="10465934" y="7212352"/>
            <a:ext cx="9072113" cy="4311651"/>
          </a:xfrm>
          <a:prstGeom prst="rect">
            <a:avLst/>
          </a:prstGeom>
        </p:spPr>
        <p:txBody>
          <a:bodyPr lIns="50800" tIns="50800" rIns="50800" bIns="50800" anchor="t">
            <a:spAutoFit/>
          </a:bodyPr>
          <a:lstStyle/>
          <a:p>
            <a:pPr marL="0" indent="0" defTabSz="584200">
              <a:lnSpc>
                <a:spcPts val="4500"/>
              </a:lnSpc>
              <a:spcBef>
                <a:spcPts val="0"/>
              </a:spcBef>
              <a:buSzTx/>
              <a:buNone/>
              <a:defRPr sz="3000" b="1" spc="0">
                <a:latin typeface="Aften Screen"/>
                <a:ea typeface="Aften Screen"/>
                <a:cs typeface="Aften Screen"/>
                <a:sym typeface="Aften Screen"/>
              </a:defRPr>
            </a:pPr>
            <a:r>
              <a:t>Lorem ipsum</a:t>
            </a:r>
          </a:p>
          <a:p>
            <a:pPr marL="0" indent="0" defTabSz="584200">
              <a:lnSpc>
                <a:spcPct val="110000"/>
              </a:lnSpc>
              <a:spcBef>
                <a:spcPts val="2000"/>
              </a:spcBef>
              <a:buSzTx/>
              <a:buNone/>
              <a:defRPr sz="3000" spc="0">
                <a:latin typeface="Aften Screen"/>
                <a:ea typeface="Aften Screen"/>
                <a:cs typeface="Aften Screen"/>
                <a:sym typeface="Aften Screen"/>
              </a:defRPr>
            </a:pPr>
            <a:r>
              <a:t>Lorem ipsum dolor sit amet, consectetur adipiscing elit, sed do eiusmod tempor incididunt ut labore. Lorem ipsum dolor sit amet, consectetur adipiscing elit, sed do eiusmod tempor incididunt ut labore. Lorem ipsum dolor sit amet, consectetur adipiscing elit, sed do eiusmod tempor incididunt ut labore</a:t>
            </a:r>
          </a:p>
        </p:txBody>
      </p:sp>
    </p:spTree>
  </p:cSld>
  <p:clrMapOvr>
    <a:masterClrMapping/>
  </p:clrMapOvr>
  <p:transition spd="med"/>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tx">
  <p:cSld name="Blue side- right 2">
    <p:spTree>
      <p:nvGrpSpPr>
        <p:cNvPr id="1" name=""/>
        <p:cNvGrpSpPr/>
        <p:nvPr/>
      </p:nvGrpSpPr>
      <p:grpSpPr>
        <a:xfrm>
          <a:off x="0" y="0"/>
          <a:ext cx="0" cy="0"/>
          <a:chOff x="0" y="0"/>
          <a:chExt cx="0" cy="0"/>
        </a:xfrm>
      </p:grpSpPr>
      <p:sp>
        <p:nvSpPr>
          <p:cNvPr id="449" name="Image"/>
          <p:cNvSpPr>
            <a:spLocks noGrp="1"/>
          </p:cNvSpPr>
          <p:nvPr>
            <p:ph type="pic" sz="half" idx="13"/>
          </p:nvPr>
        </p:nvSpPr>
        <p:spPr>
          <a:xfrm>
            <a:off x="8597033" y="-3936"/>
            <a:ext cx="15830353" cy="8351243"/>
          </a:xfrm>
          <a:prstGeom prst="rect">
            <a:avLst/>
          </a:prstGeom>
        </p:spPr>
        <p:txBody>
          <a:bodyPr lIns="91439" tIns="45719" rIns="91439" bIns="45719" anchor="t"/>
          <a:lstStyle/>
          <a:p>
            <a:endParaRPr/>
          </a:p>
        </p:txBody>
      </p:sp>
      <p:sp>
        <p:nvSpPr>
          <p:cNvPr id="450" name="Rectangle"/>
          <p:cNvSpPr/>
          <p:nvPr/>
        </p:nvSpPr>
        <p:spPr>
          <a:xfrm>
            <a:off x="-12436" y="-8467"/>
            <a:ext cx="8611792" cy="13732935"/>
          </a:xfrm>
          <a:prstGeom prst="rect">
            <a:avLst/>
          </a:prstGeom>
          <a:solidFill>
            <a:schemeClr val="accent1">
              <a:lumOff val="-4901"/>
            </a:schemeClr>
          </a:solidFill>
          <a:ln w="12700">
            <a:miter lim="400000"/>
          </a:ln>
        </p:spPr>
        <p:txBody>
          <a:bodyPr lIns="50800" tIns="50800" rIns="50800" bIns="50800" anchor="ctr"/>
          <a:lstStyle/>
          <a:p>
            <a:pPr>
              <a:lnSpc>
                <a:spcPct val="120000"/>
              </a:lnSpc>
              <a:defRPr sz="3000" i="0"/>
            </a:pPr>
            <a:endParaRPr/>
          </a:p>
        </p:txBody>
      </p:sp>
      <p:sp>
        <p:nvSpPr>
          <p:cNvPr id="451" name="Triangle"/>
          <p:cNvSpPr/>
          <p:nvPr/>
        </p:nvSpPr>
        <p:spPr>
          <a:xfrm>
            <a:off x="-12436" y="-5294"/>
            <a:ext cx="8611792" cy="1372658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005AF6"/>
          </a:solidFill>
          <a:ln w="12700">
            <a:miter lim="400000"/>
          </a:ln>
          <a:effectLst>
            <a:outerShdw dir="5400000" rotWithShape="0">
              <a:srgbClr val="000000">
                <a:alpha val="0"/>
              </a:srgbClr>
            </a:outerShdw>
          </a:effectLst>
        </p:spPr>
        <p:txBody>
          <a:bodyPr lIns="50800" tIns="50800" rIns="50800" bIns="50800" anchor="ctr"/>
          <a:lstStyle/>
          <a:p>
            <a:pPr defTabSz="875109">
              <a:defRPr sz="2200" i="0" spc="197"/>
            </a:pPr>
            <a:endParaRPr/>
          </a:p>
        </p:txBody>
      </p:sp>
      <p:sp>
        <p:nvSpPr>
          <p:cNvPr id="452" name="Subheading…"/>
          <p:cNvSpPr txBox="1">
            <a:spLocks noGrp="1"/>
          </p:cNvSpPr>
          <p:nvPr>
            <p:ph type="body" sz="quarter" idx="14"/>
          </p:nvPr>
        </p:nvSpPr>
        <p:spPr>
          <a:xfrm>
            <a:off x="10445344" y="9272429"/>
            <a:ext cx="5243596" cy="2777383"/>
          </a:xfrm>
          <a:prstGeom prst="rect">
            <a:avLst/>
          </a:prstGeom>
        </p:spPr>
        <p:txBody>
          <a:bodyPr lIns="0" tIns="0" rIns="0" bIns="0"/>
          <a:lstStyle/>
          <a:p>
            <a:pPr marL="0" indent="0" defTabSz="584200">
              <a:lnSpc>
                <a:spcPts val="4500"/>
              </a:lnSpc>
              <a:spcBef>
                <a:spcPts val="0"/>
              </a:spcBef>
              <a:buSzTx/>
              <a:buNone/>
              <a:defRPr sz="3000" b="1" spc="0">
                <a:latin typeface="Aften Screen"/>
                <a:ea typeface="Aften Screen"/>
                <a:cs typeface="Aften Screen"/>
                <a:sym typeface="Aften Screen"/>
              </a:defRPr>
            </a:pPr>
            <a:r>
              <a:t>Subheading</a:t>
            </a:r>
          </a:p>
          <a:p>
            <a:pPr marL="0" indent="0" defTabSz="584200">
              <a:lnSpc>
                <a:spcPct val="110000"/>
              </a:lnSpc>
              <a:spcBef>
                <a:spcPts val="2000"/>
              </a:spcBef>
              <a:buSzTx/>
              <a:buNone/>
              <a:defRPr sz="3000" spc="0">
                <a:latin typeface="Aften Screen"/>
                <a:ea typeface="Aften Screen"/>
                <a:cs typeface="Aften Screen"/>
                <a:sym typeface="Aften Screen"/>
              </a:defRPr>
            </a:pPr>
            <a:r>
              <a:t>orem ipsum dolor sit amet, porta purus eleifend viverra. Bvehicula praesent elit.</a:t>
            </a:r>
          </a:p>
        </p:txBody>
      </p:sp>
      <p:sp>
        <p:nvSpPr>
          <p:cNvPr id="453" name="Subheading…"/>
          <p:cNvSpPr txBox="1">
            <a:spLocks noGrp="1"/>
          </p:cNvSpPr>
          <p:nvPr>
            <p:ph type="body" sz="quarter" idx="15"/>
          </p:nvPr>
        </p:nvSpPr>
        <p:spPr>
          <a:xfrm>
            <a:off x="16871543" y="9272429"/>
            <a:ext cx="5243596" cy="2777383"/>
          </a:xfrm>
          <a:prstGeom prst="rect">
            <a:avLst/>
          </a:prstGeom>
        </p:spPr>
        <p:txBody>
          <a:bodyPr lIns="0" tIns="0" rIns="0" bIns="0"/>
          <a:lstStyle/>
          <a:p>
            <a:pPr marL="0" indent="0" defTabSz="584200">
              <a:lnSpc>
                <a:spcPts val="4500"/>
              </a:lnSpc>
              <a:spcBef>
                <a:spcPts val="0"/>
              </a:spcBef>
              <a:buSzTx/>
              <a:buNone/>
              <a:defRPr sz="3000" b="1" spc="0">
                <a:latin typeface="Aften Screen"/>
                <a:ea typeface="Aften Screen"/>
                <a:cs typeface="Aften Screen"/>
                <a:sym typeface="Aften Screen"/>
              </a:defRPr>
            </a:pPr>
            <a:r>
              <a:t>Subheading</a:t>
            </a:r>
          </a:p>
          <a:p>
            <a:pPr marL="0" indent="0" defTabSz="584200">
              <a:lnSpc>
                <a:spcPct val="110000"/>
              </a:lnSpc>
              <a:spcBef>
                <a:spcPts val="2000"/>
              </a:spcBef>
              <a:buSzTx/>
              <a:buNone/>
              <a:defRPr sz="3000" spc="0">
                <a:latin typeface="Aften Screen"/>
                <a:ea typeface="Aften Screen"/>
                <a:cs typeface="Aften Screen"/>
                <a:sym typeface="Aften Screen"/>
              </a:defRPr>
            </a:pPr>
            <a:r>
              <a:t>orem ipsum dolor sit amet, porta purus eleifend viverra. Bvehicula praesent elit.</a:t>
            </a:r>
          </a:p>
        </p:txBody>
      </p:sp>
      <p:pic>
        <p:nvPicPr>
          <p:cNvPr id="454" name="Image" descr="Image"/>
          <p:cNvPicPr>
            <a:picLocks noChangeAspect="1"/>
          </p:cNvPicPr>
          <p:nvPr/>
        </p:nvPicPr>
        <p:blipFill>
          <a:blip r:embed="rId2">
            <a:alphaModFix amt="34019"/>
            <a:extLst/>
          </a:blip>
          <a:stretch>
            <a:fillRect/>
          </a:stretch>
        </p:blipFill>
        <p:spPr>
          <a:xfrm>
            <a:off x="576757" y="12865818"/>
            <a:ext cx="878486" cy="383386"/>
          </a:xfrm>
          <a:prstGeom prst="rect">
            <a:avLst/>
          </a:prstGeom>
          <a:ln w="12700">
            <a:miter lim="400000"/>
          </a:ln>
        </p:spPr>
      </p:pic>
      <p:sp>
        <p:nvSpPr>
          <p:cNvPr id="455" name="Slide Number"/>
          <p:cNvSpPr>
            <a:spLocks noGrp="1"/>
          </p:cNvSpPr>
          <p:nvPr>
            <p:ph type="sldNum" sz="quarter" idx="2"/>
          </p:nvPr>
        </p:nvSpPr>
        <p:spPr>
          <a:prstGeom prst="rect">
            <a:avLst/>
          </a:prstGeom>
        </p:spPr>
        <p:txBody>
          <a:bodyPr/>
          <a:lstStyle/>
          <a:p>
            <a:fld id="{86CB4B4D-7CA3-9044-876B-883B54F8677D}" type="slidenum">
              <a:t>‹#›</a:t>
            </a:fld>
            <a:endParaRPr/>
          </a:p>
        </p:txBody>
      </p:sp>
      <p:sp>
        <p:nvSpPr>
          <p:cNvPr id="456" name="Title Text"/>
          <p:cNvSpPr txBox="1">
            <a:spLocks noGrp="1"/>
          </p:cNvSpPr>
          <p:nvPr>
            <p:ph type="title"/>
          </p:nvPr>
        </p:nvSpPr>
        <p:spPr>
          <a:xfrm>
            <a:off x="1728059" y="1587500"/>
            <a:ext cx="5130801" cy="1371600"/>
          </a:xfrm>
          <a:prstGeom prst="rect">
            <a:avLst/>
          </a:prstGeom>
        </p:spPr>
        <p:txBody>
          <a:bodyPr/>
          <a:lstStyle>
            <a:lvl1pPr algn="ctr" defTabSz="821531">
              <a:lnSpc>
                <a:spcPct val="80000"/>
              </a:lnSpc>
              <a:defRPr sz="7500" b="0">
                <a:solidFill>
                  <a:srgbClr val="FFFFFF"/>
                </a:solidFill>
                <a:latin typeface="+mn-lt"/>
                <a:ea typeface="+mn-ea"/>
                <a:cs typeface="+mn-cs"/>
                <a:sym typeface="Volte Semibold"/>
              </a:defRPr>
            </a:lvl1pPr>
          </a:lstStyle>
          <a:p>
            <a:r>
              <a:t>Title Text</a:t>
            </a:r>
          </a:p>
        </p:txBody>
      </p:sp>
      <p:sp>
        <p:nvSpPr>
          <p:cNvPr id="457" name="Subtitle"/>
          <p:cNvSpPr txBox="1">
            <a:spLocks noGrp="1"/>
          </p:cNvSpPr>
          <p:nvPr>
            <p:ph type="body" sz="quarter" idx="16"/>
          </p:nvPr>
        </p:nvSpPr>
        <p:spPr>
          <a:xfrm>
            <a:off x="1728059" y="3274483"/>
            <a:ext cx="5130801" cy="698501"/>
          </a:xfrm>
          <a:prstGeom prst="rect">
            <a:avLst/>
          </a:prstGeom>
        </p:spPr>
        <p:txBody>
          <a:bodyPr lIns="50800" tIns="50800" rIns="50800" bIns="50800">
            <a:spAutoFit/>
          </a:bodyPr>
          <a:lstStyle>
            <a:lvl1pPr marL="0" indent="0" algn="ctr" defTabSz="821531">
              <a:spcBef>
                <a:spcPts val="0"/>
              </a:spcBef>
              <a:buSzTx/>
              <a:buNone/>
              <a:defRPr sz="3200" i="1">
                <a:solidFill>
                  <a:srgbClr val="FFFFFF"/>
                </a:solidFill>
                <a:latin typeface="Aften Screen"/>
                <a:ea typeface="Aften Screen"/>
                <a:cs typeface="Aften Screen"/>
                <a:sym typeface="Aften Screen"/>
              </a:defRPr>
            </a:lvl1pPr>
          </a:lstStyle>
          <a:p>
            <a:r>
              <a:t>Subtitle</a:t>
            </a:r>
          </a:p>
        </p:txBody>
      </p:sp>
    </p:spTree>
  </p:cSld>
  <p:clrMapOvr>
    <a:masterClrMapping/>
  </p:clrMapOvr>
  <p:transition spd="med"/>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type="tx">
  <p:cSld name="Blue side - right 3">
    <p:spTree>
      <p:nvGrpSpPr>
        <p:cNvPr id="1" name=""/>
        <p:cNvGrpSpPr/>
        <p:nvPr/>
      </p:nvGrpSpPr>
      <p:grpSpPr>
        <a:xfrm>
          <a:off x="0" y="0"/>
          <a:ext cx="0" cy="0"/>
          <a:chOff x="0" y="0"/>
          <a:chExt cx="0" cy="0"/>
        </a:xfrm>
      </p:grpSpPr>
      <p:sp>
        <p:nvSpPr>
          <p:cNvPr id="464" name="Rectangle"/>
          <p:cNvSpPr/>
          <p:nvPr/>
        </p:nvSpPr>
        <p:spPr>
          <a:xfrm>
            <a:off x="-12436" y="-8467"/>
            <a:ext cx="8611792" cy="13732935"/>
          </a:xfrm>
          <a:prstGeom prst="rect">
            <a:avLst/>
          </a:prstGeom>
          <a:solidFill>
            <a:schemeClr val="accent1">
              <a:lumOff val="-4901"/>
            </a:schemeClr>
          </a:solidFill>
          <a:ln w="12700">
            <a:miter lim="400000"/>
          </a:ln>
        </p:spPr>
        <p:txBody>
          <a:bodyPr lIns="50800" tIns="50800" rIns="50800" bIns="50800" anchor="ctr"/>
          <a:lstStyle/>
          <a:p>
            <a:pPr>
              <a:lnSpc>
                <a:spcPct val="120000"/>
              </a:lnSpc>
              <a:defRPr sz="3000" i="0"/>
            </a:pPr>
            <a:endParaRPr/>
          </a:p>
        </p:txBody>
      </p:sp>
      <p:sp>
        <p:nvSpPr>
          <p:cNvPr id="465" name="Triangle"/>
          <p:cNvSpPr/>
          <p:nvPr/>
        </p:nvSpPr>
        <p:spPr>
          <a:xfrm>
            <a:off x="-12436" y="-5294"/>
            <a:ext cx="8611792" cy="1372658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005AF6"/>
          </a:solidFill>
          <a:ln w="12700">
            <a:miter lim="400000"/>
          </a:ln>
          <a:effectLst>
            <a:outerShdw dir="5400000" rotWithShape="0">
              <a:srgbClr val="000000">
                <a:alpha val="0"/>
              </a:srgbClr>
            </a:outerShdw>
          </a:effectLst>
        </p:spPr>
        <p:txBody>
          <a:bodyPr lIns="50800" tIns="50800" rIns="50800" bIns="50800" anchor="ctr"/>
          <a:lstStyle/>
          <a:p>
            <a:pPr defTabSz="875109">
              <a:defRPr sz="2200" i="0" spc="197"/>
            </a:pPr>
            <a:endParaRPr/>
          </a:p>
        </p:txBody>
      </p:sp>
      <p:pic>
        <p:nvPicPr>
          <p:cNvPr id="466" name="Image" descr="Image"/>
          <p:cNvPicPr>
            <a:picLocks noChangeAspect="1"/>
          </p:cNvPicPr>
          <p:nvPr/>
        </p:nvPicPr>
        <p:blipFill>
          <a:blip r:embed="rId2">
            <a:alphaModFix amt="34019"/>
            <a:extLst/>
          </a:blip>
          <a:stretch>
            <a:fillRect/>
          </a:stretch>
        </p:blipFill>
        <p:spPr>
          <a:xfrm>
            <a:off x="576757" y="12865818"/>
            <a:ext cx="878486" cy="383386"/>
          </a:xfrm>
          <a:prstGeom prst="rect">
            <a:avLst/>
          </a:prstGeom>
          <a:ln w="12700">
            <a:miter lim="400000"/>
          </a:ln>
        </p:spPr>
      </p:pic>
      <p:sp>
        <p:nvSpPr>
          <p:cNvPr id="467" name="Slide Number"/>
          <p:cNvSpPr>
            <a:spLocks noGrp="1"/>
          </p:cNvSpPr>
          <p:nvPr>
            <p:ph type="sldNum" sz="quarter" idx="2"/>
          </p:nvPr>
        </p:nvSpPr>
        <p:spPr>
          <a:prstGeom prst="rect">
            <a:avLst/>
          </a:prstGeom>
        </p:spPr>
        <p:txBody>
          <a:bodyPr/>
          <a:lstStyle/>
          <a:p>
            <a:fld id="{86CB4B4D-7CA3-9044-876B-883B54F8677D}" type="slidenum">
              <a:t>‹#›</a:t>
            </a:fld>
            <a:endParaRPr/>
          </a:p>
        </p:txBody>
      </p:sp>
      <p:sp>
        <p:nvSpPr>
          <p:cNvPr id="468" name="Title Text"/>
          <p:cNvSpPr txBox="1">
            <a:spLocks noGrp="1"/>
          </p:cNvSpPr>
          <p:nvPr>
            <p:ph type="title"/>
          </p:nvPr>
        </p:nvSpPr>
        <p:spPr>
          <a:xfrm>
            <a:off x="1728059" y="1587500"/>
            <a:ext cx="5130801" cy="1371600"/>
          </a:xfrm>
          <a:prstGeom prst="rect">
            <a:avLst/>
          </a:prstGeom>
        </p:spPr>
        <p:txBody>
          <a:bodyPr/>
          <a:lstStyle>
            <a:lvl1pPr algn="ctr" defTabSz="821531">
              <a:lnSpc>
                <a:spcPct val="80000"/>
              </a:lnSpc>
              <a:defRPr sz="7500" b="0">
                <a:solidFill>
                  <a:srgbClr val="FFFFFF"/>
                </a:solidFill>
                <a:latin typeface="+mn-lt"/>
                <a:ea typeface="+mn-ea"/>
                <a:cs typeface="+mn-cs"/>
                <a:sym typeface="Volte Semibold"/>
              </a:defRPr>
            </a:lvl1pPr>
          </a:lstStyle>
          <a:p>
            <a:r>
              <a:t>Title Text</a:t>
            </a:r>
          </a:p>
        </p:txBody>
      </p:sp>
      <p:sp>
        <p:nvSpPr>
          <p:cNvPr id="469" name="Image"/>
          <p:cNvSpPr>
            <a:spLocks noGrp="1"/>
          </p:cNvSpPr>
          <p:nvPr>
            <p:ph type="pic" sz="quarter" idx="13"/>
          </p:nvPr>
        </p:nvSpPr>
        <p:spPr>
          <a:xfrm>
            <a:off x="10480145" y="6124369"/>
            <a:ext cx="1095376" cy="958454"/>
          </a:xfrm>
          <a:prstGeom prst="rect">
            <a:avLst/>
          </a:prstGeom>
        </p:spPr>
        <p:txBody>
          <a:bodyPr lIns="91439" tIns="45719" rIns="91439" bIns="45719" anchor="t"/>
          <a:lstStyle/>
          <a:p>
            <a:endParaRPr/>
          </a:p>
        </p:txBody>
      </p:sp>
      <p:sp>
        <p:nvSpPr>
          <p:cNvPr id="470" name="Image"/>
          <p:cNvSpPr>
            <a:spLocks noGrp="1"/>
          </p:cNvSpPr>
          <p:nvPr>
            <p:ph type="pic" sz="quarter" idx="14"/>
          </p:nvPr>
        </p:nvSpPr>
        <p:spPr>
          <a:xfrm>
            <a:off x="10480145" y="9550254"/>
            <a:ext cx="1095376" cy="1095375"/>
          </a:xfrm>
          <a:prstGeom prst="rect">
            <a:avLst/>
          </a:prstGeom>
        </p:spPr>
        <p:txBody>
          <a:bodyPr lIns="91439" tIns="45719" rIns="91439" bIns="45719" anchor="t"/>
          <a:lstStyle/>
          <a:p>
            <a:endParaRPr/>
          </a:p>
        </p:txBody>
      </p:sp>
      <p:sp>
        <p:nvSpPr>
          <p:cNvPr id="471" name="Image"/>
          <p:cNvSpPr>
            <a:spLocks noGrp="1"/>
          </p:cNvSpPr>
          <p:nvPr>
            <p:ph type="pic" sz="quarter" idx="15"/>
          </p:nvPr>
        </p:nvSpPr>
        <p:spPr>
          <a:xfrm>
            <a:off x="10662708" y="2663163"/>
            <a:ext cx="730250" cy="1095376"/>
          </a:xfrm>
          <a:prstGeom prst="rect">
            <a:avLst/>
          </a:prstGeom>
        </p:spPr>
        <p:txBody>
          <a:bodyPr lIns="91439" tIns="45719" rIns="91439" bIns="45719" anchor="t"/>
          <a:lstStyle/>
          <a:p>
            <a:endParaRPr/>
          </a:p>
        </p:txBody>
      </p:sp>
      <p:sp>
        <p:nvSpPr>
          <p:cNvPr id="472" name="Subheading…"/>
          <p:cNvSpPr txBox="1">
            <a:spLocks noGrp="1"/>
          </p:cNvSpPr>
          <p:nvPr>
            <p:ph type="body" sz="quarter" idx="16"/>
          </p:nvPr>
        </p:nvSpPr>
        <p:spPr>
          <a:xfrm>
            <a:off x="12866811" y="2278962"/>
            <a:ext cx="8384068" cy="2196044"/>
          </a:xfrm>
          <a:prstGeom prst="rect">
            <a:avLst/>
          </a:prstGeom>
        </p:spPr>
        <p:txBody>
          <a:bodyPr lIns="0" tIns="0" rIns="0" bIns="0" anchor="t"/>
          <a:lstStyle/>
          <a:p>
            <a:pPr marL="0" indent="0" defTabSz="584200">
              <a:lnSpc>
                <a:spcPts val="4500"/>
              </a:lnSpc>
              <a:spcBef>
                <a:spcPts val="0"/>
              </a:spcBef>
              <a:buSzTx/>
              <a:buNone/>
              <a:defRPr sz="3000" b="1" spc="0">
                <a:latin typeface="Aften Screen"/>
                <a:ea typeface="Aften Screen"/>
                <a:cs typeface="Aften Screen"/>
                <a:sym typeface="Aften Screen"/>
              </a:defRPr>
            </a:pPr>
            <a:r>
              <a:t>Subheading</a:t>
            </a:r>
          </a:p>
          <a:p>
            <a:pPr marL="0" indent="0" defTabSz="584200">
              <a:lnSpc>
                <a:spcPct val="110000"/>
              </a:lnSpc>
              <a:spcBef>
                <a:spcPts val="2000"/>
              </a:spcBef>
              <a:buSzTx/>
              <a:buNone/>
              <a:defRPr sz="3000" spc="0">
                <a:latin typeface="Aften Screen"/>
                <a:ea typeface="Aften Screen"/>
                <a:cs typeface="Aften Screen"/>
                <a:sym typeface="Aften Screen"/>
              </a:defRPr>
            </a:pPr>
            <a:r>
              <a:t>orem ipsum dolor sit amet, porta purus eleifend viverra. Blandit lorem neque ut malesuada integer, velit odio vehicula praesent elit.</a:t>
            </a:r>
          </a:p>
        </p:txBody>
      </p:sp>
      <p:sp>
        <p:nvSpPr>
          <p:cNvPr id="473" name="Subheading…"/>
          <p:cNvSpPr txBox="1">
            <a:spLocks noGrp="1"/>
          </p:cNvSpPr>
          <p:nvPr>
            <p:ph type="body" sz="quarter" idx="17"/>
          </p:nvPr>
        </p:nvSpPr>
        <p:spPr>
          <a:xfrm>
            <a:off x="12866811" y="9150878"/>
            <a:ext cx="8384068" cy="2196044"/>
          </a:xfrm>
          <a:prstGeom prst="rect">
            <a:avLst/>
          </a:prstGeom>
        </p:spPr>
        <p:txBody>
          <a:bodyPr lIns="0" tIns="0" rIns="0" bIns="0" anchor="t"/>
          <a:lstStyle/>
          <a:p>
            <a:pPr marL="0" indent="0" defTabSz="584200">
              <a:lnSpc>
                <a:spcPts val="4500"/>
              </a:lnSpc>
              <a:spcBef>
                <a:spcPts val="0"/>
              </a:spcBef>
              <a:buSzTx/>
              <a:buNone/>
              <a:defRPr sz="3000" b="1" spc="0">
                <a:latin typeface="Aften Screen"/>
                <a:ea typeface="Aften Screen"/>
                <a:cs typeface="Aften Screen"/>
                <a:sym typeface="Aften Screen"/>
              </a:defRPr>
            </a:pPr>
            <a:r>
              <a:t>Subheading</a:t>
            </a:r>
          </a:p>
          <a:p>
            <a:pPr marL="0" indent="0" defTabSz="584200">
              <a:lnSpc>
                <a:spcPct val="110000"/>
              </a:lnSpc>
              <a:spcBef>
                <a:spcPts val="2000"/>
              </a:spcBef>
              <a:buSzTx/>
              <a:buNone/>
              <a:defRPr sz="3000" spc="0">
                <a:latin typeface="Aften Screen"/>
                <a:ea typeface="Aften Screen"/>
                <a:cs typeface="Aften Screen"/>
                <a:sym typeface="Aften Screen"/>
              </a:defRPr>
            </a:pPr>
            <a:r>
              <a:t>orem ipsum dolor sit amet, porta purus eleifend viverra. Blandit lorem neque ut malesuada integer, velit odio vehicula praesent elit.</a:t>
            </a:r>
          </a:p>
        </p:txBody>
      </p:sp>
      <p:sp>
        <p:nvSpPr>
          <p:cNvPr id="474" name="Subheading…"/>
          <p:cNvSpPr txBox="1">
            <a:spLocks noGrp="1"/>
          </p:cNvSpPr>
          <p:nvPr>
            <p:ph type="body" sz="quarter" idx="18"/>
          </p:nvPr>
        </p:nvSpPr>
        <p:spPr>
          <a:xfrm>
            <a:off x="12866811" y="5714920"/>
            <a:ext cx="8384068" cy="2196044"/>
          </a:xfrm>
          <a:prstGeom prst="rect">
            <a:avLst/>
          </a:prstGeom>
        </p:spPr>
        <p:txBody>
          <a:bodyPr lIns="0" tIns="0" rIns="0" bIns="0" anchor="t"/>
          <a:lstStyle/>
          <a:p>
            <a:pPr marL="0" indent="0" defTabSz="584200">
              <a:lnSpc>
                <a:spcPts val="4500"/>
              </a:lnSpc>
              <a:spcBef>
                <a:spcPts val="0"/>
              </a:spcBef>
              <a:buSzTx/>
              <a:buNone/>
              <a:defRPr sz="3000" b="1" spc="0">
                <a:latin typeface="Aften Screen"/>
                <a:ea typeface="Aften Screen"/>
                <a:cs typeface="Aften Screen"/>
                <a:sym typeface="Aften Screen"/>
              </a:defRPr>
            </a:pPr>
            <a:r>
              <a:t>Subheading</a:t>
            </a:r>
          </a:p>
          <a:p>
            <a:pPr marL="0" indent="0" defTabSz="584200">
              <a:lnSpc>
                <a:spcPct val="110000"/>
              </a:lnSpc>
              <a:spcBef>
                <a:spcPts val="2000"/>
              </a:spcBef>
              <a:buSzTx/>
              <a:buNone/>
              <a:defRPr sz="3000" spc="0">
                <a:latin typeface="Aften Screen"/>
                <a:ea typeface="Aften Screen"/>
                <a:cs typeface="Aften Screen"/>
                <a:sym typeface="Aften Screen"/>
              </a:defRPr>
            </a:pPr>
            <a:r>
              <a:t>orem ipsum dolor sit amet, porta purus eleifend viverra. Blandit lorem neque ut malesuada integer, velit odio vehicula praesent elit.</a:t>
            </a:r>
          </a:p>
        </p:txBody>
      </p:sp>
      <p:sp>
        <p:nvSpPr>
          <p:cNvPr id="475" name="Text"/>
          <p:cNvSpPr/>
          <p:nvPr/>
        </p:nvSpPr>
        <p:spPr>
          <a:xfrm>
            <a:off x="23203408" y="12839700"/>
            <a:ext cx="643383" cy="1092200"/>
          </a:xfrm>
          <a:prstGeom prst="rect">
            <a:avLst/>
          </a:prstGeom>
          <a:ln w="12700">
            <a:miter lim="400000"/>
          </a:ln>
        </p:spPr>
        <p:txBody>
          <a:bodyPr lIns="76200" tIns="76200" rIns="76200" bIns="76200">
            <a:spAutoFit/>
          </a:bodyPr>
          <a:lstStyle/>
          <a:p>
            <a:pPr algn="r">
              <a:defRPr sz="2600" i="0" spc="520"/>
            </a:pPr>
            <a:endParaRPr/>
          </a:p>
        </p:txBody>
      </p:sp>
      <p:sp>
        <p:nvSpPr>
          <p:cNvPr id="476" name="convallis varius ultrices ut, ipsum nec quisque a, vivamus sed odio egestas, blandit adipiscing tempor. Et magnis nisl sapien. convallis varius."/>
          <p:cNvSpPr txBox="1">
            <a:spLocks noGrp="1"/>
          </p:cNvSpPr>
          <p:nvPr>
            <p:ph type="body" sz="quarter" idx="19"/>
          </p:nvPr>
        </p:nvSpPr>
        <p:spPr>
          <a:xfrm>
            <a:off x="2236117" y="6622686"/>
            <a:ext cx="4114685" cy="4963932"/>
          </a:xfrm>
          <a:prstGeom prst="rect">
            <a:avLst/>
          </a:prstGeom>
        </p:spPr>
        <p:txBody>
          <a:bodyPr lIns="0" tIns="0" rIns="0" bIns="0" anchor="t"/>
          <a:lstStyle/>
          <a:p>
            <a:pPr marL="0" indent="0" algn="ctr" defTabSz="821531">
              <a:spcBef>
                <a:spcPts val="0"/>
              </a:spcBef>
              <a:buSzTx/>
              <a:buNone/>
              <a:defRPr sz="3200" i="1">
                <a:solidFill>
                  <a:srgbClr val="FFFFFF"/>
                </a:solidFill>
                <a:latin typeface="Aften Screen"/>
                <a:ea typeface="Aften Screen"/>
                <a:cs typeface="Aften Screen"/>
                <a:sym typeface="Aften Screen"/>
              </a:defRPr>
            </a:pPr>
            <a:endParaRPr/>
          </a:p>
          <a:p>
            <a:pPr marL="0" indent="0" algn="ctr" defTabSz="821531">
              <a:spcBef>
                <a:spcPts val="0"/>
              </a:spcBef>
              <a:buSzTx/>
              <a:buNone/>
              <a:defRPr sz="3200" i="1">
                <a:solidFill>
                  <a:srgbClr val="FFFFFF"/>
                </a:solidFill>
                <a:latin typeface="Aften Screen"/>
                <a:ea typeface="Aften Screen"/>
                <a:cs typeface="Aften Screen"/>
                <a:sym typeface="Aften Screen"/>
              </a:defRPr>
            </a:pPr>
            <a:r>
              <a:t>convallis varius ultrices ut, ipsum nec quisque a, vivamus sed odio egestas, blandit adipiscing tempor. Et magnis nisl sapien. convallis varius.</a:t>
            </a:r>
          </a:p>
        </p:txBody>
      </p:sp>
    </p:spTree>
  </p:cSld>
  <p:clrMapOvr>
    <a:masterClrMapping/>
  </p:clrMapOvr>
  <p:transition spd="med"/>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type="tx">
  <p:cSld name="Two pictues and tekst">
    <p:spTree>
      <p:nvGrpSpPr>
        <p:cNvPr id="1" name=""/>
        <p:cNvGrpSpPr/>
        <p:nvPr/>
      </p:nvGrpSpPr>
      <p:grpSpPr>
        <a:xfrm>
          <a:off x="0" y="0"/>
          <a:ext cx="0" cy="0"/>
          <a:chOff x="0" y="0"/>
          <a:chExt cx="0" cy="0"/>
        </a:xfrm>
      </p:grpSpPr>
      <p:sp>
        <p:nvSpPr>
          <p:cNvPr id="483" name="Image"/>
          <p:cNvSpPr>
            <a:spLocks noGrp="1"/>
          </p:cNvSpPr>
          <p:nvPr>
            <p:ph type="pic" sz="quarter" idx="13"/>
          </p:nvPr>
        </p:nvSpPr>
        <p:spPr>
          <a:xfrm>
            <a:off x="13108615" y="3907139"/>
            <a:ext cx="7331605" cy="3675328"/>
          </a:xfrm>
          <a:prstGeom prst="rect">
            <a:avLst/>
          </a:prstGeom>
        </p:spPr>
        <p:txBody>
          <a:bodyPr lIns="91439" tIns="45719" rIns="91439" bIns="45719" anchor="t"/>
          <a:lstStyle/>
          <a:p>
            <a:endParaRPr/>
          </a:p>
        </p:txBody>
      </p:sp>
      <p:sp>
        <p:nvSpPr>
          <p:cNvPr id="484" name="Text that goes with the picture"/>
          <p:cNvSpPr txBox="1">
            <a:spLocks noGrp="1"/>
          </p:cNvSpPr>
          <p:nvPr>
            <p:ph type="body" sz="quarter" idx="14"/>
          </p:nvPr>
        </p:nvSpPr>
        <p:spPr>
          <a:xfrm>
            <a:off x="13102014" y="7697893"/>
            <a:ext cx="7348942" cy="386080"/>
          </a:xfrm>
          <a:prstGeom prst="rect">
            <a:avLst/>
          </a:prstGeom>
        </p:spPr>
        <p:txBody>
          <a:bodyPr lIns="50800" tIns="50800" rIns="50800" bIns="50800">
            <a:spAutoFit/>
          </a:bodyPr>
          <a:lstStyle>
            <a:lvl1pPr marL="0" indent="0" algn="r" defTabSz="825500">
              <a:lnSpc>
                <a:spcPts val="2000"/>
              </a:lnSpc>
              <a:spcBef>
                <a:spcPts val="0"/>
              </a:spcBef>
              <a:buSzTx/>
              <a:buNone/>
              <a:defRPr sz="1600">
                <a:solidFill>
                  <a:srgbClr val="3B3632"/>
                </a:solidFill>
                <a:latin typeface="Aften Screen"/>
                <a:ea typeface="Aften Screen"/>
                <a:cs typeface="Aften Screen"/>
                <a:sym typeface="Aften Screen"/>
              </a:defRPr>
            </a:lvl1pPr>
          </a:lstStyle>
          <a:p>
            <a:r>
              <a:t>Text that goes with the picture</a:t>
            </a:r>
          </a:p>
        </p:txBody>
      </p:sp>
      <p:pic>
        <p:nvPicPr>
          <p:cNvPr id="485" name="Image" descr="Image"/>
          <p:cNvPicPr>
            <a:picLocks noChangeAspect="1"/>
          </p:cNvPicPr>
          <p:nvPr/>
        </p:nvPicPr>
        <p:blipFill>
          <a:blip r:embed="rId2">
            <a:alphaModFix amt="34019"/>
            <a:extLst/>
          </a:blip>
          <a:stretch>
            <a:fillRect/>
          </a:stretch>
        </p:blipFill>
        <p:spPr>
          <a:xfrm>
            <a:off x="576757" y="12865818"/>
            <a:ext cx="878486" cy="383386"/>
          </a:xfrm>
          <a:prstGeom prst="rect">
            <a:avLst/>
          </a:prstGeom>
          <a:ln w="12700">
            <a:miter lim="400000"/>
          </a:ln>
        </p:spPr>
      </p:pic>
      <p:sp>
        <p:nvSpPr>
          <p:cNvPr id="486" name="Slide Number"/>
          <p:cNvSpPr>
            <a:spLocks noGrp="1"/>
          </p:cNvSpPr>
          <p:nvPr>
            <p:ph type="sldNum" sz="quarter" idx="2"/>
          </p:nvPr>
        </p:nvSpPr>
        <p:spPr>
          <a:prstGeom prst="rect">
            <a:avLst/>
          </a:prstGeom>
        </p:spPr>
        <p:txBody>
          <a:bodyPr/>
          <a:lstStyle/>
          <a:p>
            <a:fld id="{86CB4B4D-7CA3-9044-876B-883B54F8677D}" type="slidenum">
              <a:t>‹#›</a:t>
            </a:fld>
            <a:endParaRPr/>
          </a:p>
        </p:txBody>
      </p:sp>
      <p:sp>
        <p:nvSpPr>
          <p:cNvPr id="487" name="161011-NansenLibrary-1231.jpg"/>
          <p:cNvSpPr>
            <a:spLocks noGrp="1"/>
          </p:cNvSpPr>
          <p:nvPr>
            <p:ph type="pic" idx="15"/>
          </p:nvPr>
        </p:nvSpPr>
        <p:spPr>
          <a:xfrm>
            <a:off x="-8467" y="0"/>
            <a:ext cx="11238840" cy="13716001"/>
          </a:xfrm>
          <a:prstGeom prst="rect">
            <a:avLst/>
          </a:prstGeom>
        </p:spPr>
        <p:txBody>
          <a:bodyPr lIns="91439" tIns="45719" rIns="91439" bIns="45719" anchor="t"/>
          <a:lstStyle/>
          <a:p>
            <a:endParaRPr/>
          </a:p>
        </p:txBody>
      </p:sp>
      <p:sp>
        <p:nvSpPr>
          <p:cNvPr id="488" name="Title Text"/>
          <p:cNvSpPr txBox="1">
            <a:spLocks noGrp="1"/>
          </p:cNvSpPr>
          <p:nvPr>
            <p:ph type="title"/>
          </p:nvPr>
        </p:nvSpPr>
        <p:spPr>
          <a:xfrm>
            <a:off x="13135047" y="346270"/>
            <a:ext cx="8940801" cy="2491783"/>
          </a:xfrm>
          <a:prstGeom prst="rect">
            <a:avLst/>
          </a:prstGeom>
        </p:spPr>
        <p:txBody>
          <a:bodyPr anchor="b"/>
          <a:lstStyle>
            <a:lvl1pPr defTabSz="821531">
              <a:lnSpc>
                <a:spcPct val="80000"/>
              </a:lnSpc>
              <a:defRPr sz="7500" b="0">
                <a:solidFill>
                  <a:schemeClr val="accent1">
                    <a:lumOff val="-4901"/>
                  </a:schemeClr>
                </a:solidFill>
                <a:latin typeface="+mn-lt"/>
                <a:ea typeface="+mn-ea"/>
                <a:cs typeface="+mn-cs"/>
                <a:sym typeface="Volte Semibold"/>
              </a:defRPr>
            </a:lvl1pPr>
          </a:lstStyle>
          <a:p>
            <a:r>
              <a:t>Title Text</a:t>
            </a:r>
          </a:p>
        </p:txBody>
      </p:sp>
      <p:sp>
        <p:nvSpPr>
          <p:cNvPr id="489" name="Subtitle goes here…"/>
          <p:cNvSpPr txBox="1">
            <a:spLocks noGrp="1"/>
          </p:cNvSpPr>
          <p:nvPr>
            <p:ph type="body" sz="quarter" idx="16"/>
          </p:nvPr>
        </p:nvSpPr>
        <p:spPr>
          <a:xfrm>
            <a:off x="13096344" y="8651685"/>
            <a:ext cx="8942952" cy="4311651"/>
          </a:xfrm>
          <a:prstGeom prst="rect">
            <a:avLst/>
          </a:prstGeom>
        </p:spPr>
        <p:txBody>
          <a:bodyPr lIns="50800" tIns="50800" rIns="50800" bIns="50800" anchor="t">
            <a:spAutoFit/>
          </a:bodyPr>
          <a:lstStyle/>
          <a:p>
            <a:pPr marL="0" indent="0" defTabSz="584200">
              <a:lnSpc>
                <a:spcPts val="4500"/>
              </a:lnSpc>
              <a:spcBef>
                <a:spcPts val="0"/>
              </a:spcBef>
              <a:buSzTx/>
              <a:buNone/>
              <a:defRPr sz="3000" b="1" spc="0">
                <a:latin typeface="Aften Screen"/>
                <a:ea typeface="Aften Screen"/>
                <a:cs typeface="Aften Screen"/>
                <a:sym typeface="Aften Screen"/>
              </a:defRPr>
            </a:pPr>
            <a:r>
              <a:t>Subtitle goes here</a:t>
            </a:r>
          </a:p>
          <a:p>
            <a:pPr marL="0" indent="0" defTabSz="584200">
              <a:lnSpc>
                <a:spcPct val="110000"/>
              </a:lnSpc>
              <a:spcBef>
                <a:spcPts val="2000"/>
              </a:spcBef>
              <a:buSzTx/>
              <a:buNone/>
              <a:defRPr sz="3000" spc="0">
                <a:latin typeface="Aften Screen"/>
                <a:ea typeface="Aften Screen"/>
                <a:cs typeface="Aften Screen"/>
                <a:sym typeface="Aften Screen"/>
              </a:defRPr>
            </a:pPr>
            <a:r>
              <a:t>Lorem ipsum dolor sit amet, consectetur adipiscing elit, sed do eiusmod tempor incididunt ut labore. Lorem ipsum dolor sit amet, consectetur adipiscing elit, sed do eiusmod tempor incididunt ut labore. Lorem ipsum dolor sit amet, consectetur adipiscing elit, sed do eiusmod tempor incididunt ut labore</a:t>
            </a:r>
          </a:p>
        </p:txBody>
      </p:sp>
    </p:spTree>
  </p:cSld>
  <p:clrMapOvr>
    <a:masterClrMapping/>
  </p:clrMapOvr>
  <p:transition spd="med"/>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tx">
  <p:cSld name="Wide picture with blue footer">
    <p:spTree>
      <p:nvGrpSpPr>
        <p:cNvPr id="1" name=""/>
        <p:cNvGrpSpPr/>
        <p:nvPr/>
      </p:nvGrpSpPr>
      <p:grpSpPr>
        <a:xfrm>
          <a:off x="0" y="0"/>
          <a:ext cx="0" cy="0"/>
          <a:chOff x="0" y="0"/>
          <a:chExt cx="0" cy="0"/>
        </a:xfrm>
      </p:grpSpPr>
      <p:sp>
        <p:nvSpPr>
          <p:cNvPr id="496" name="Image"/>
          <p:cNvSpPr>
            <a:spLocks noGrp="1"/>
          </p:cNvSpPr>
          <p:nvPr>
            <p:ph type="pic" idx="13"/>
          </p:nvPr>
        </p:nvSpPr>
        <p:spPr>
          <a:xfrm>
            <a:off x="-49352" y="-3936"/>
            <a:ext cx="24482705" cy="8351670"/>
          </a:xfrm>
          <a:prstGeom prst="rect">
            <a:avLst/>
          </a:prstGeom>
        </p:spPr>
        <p:txBody>
          <a:bodyPr lIns="91439" tIns="45719" rIns="91439" bIns="45719" anchor="t"/>
          <a:lstStyle/>
          <a:p>
            <a:endParaRPr/>
          </a:p>
        </p:txBody>
      </p:sp>
      <p:sp>
        <p:nvSpPr>
          <p:cNvPr id="497" name="Rectangle"/>
          <p:cNvSpPr/>
          <p:nvPr/>
        </p:nvSpPr>
        <p:spPr>
          <a:xfrm>
            <a:off x="-12436" y="6773896"/>
            <a:ext cx="24408872" cy="6950572"/>
          </a:xfrm>
          <a:prstGeom prst="rect">
            <a:avLst/>
          </a:prstGeom>
          <a:solidFill>
            <a:schemeClr val="accent1">
              <a:lumOff val="-4901"/>
            </a:schemeClr>
          </a:solidFill>
          <a:ln w="12700">
            <a:miter lim="400000"/>
          </a:ln>
        </p:spPr>
        <p:txBody>
          <a:bodyPr lIns="50800" tIns="50800" rIns="50800" bIns="50800" anchor="ctr"/>
          <a:lstStyle/>
          <a:p>
            <a:pPr>
              <a:lnSpc>
                <a:spcPct val="120000"/>
              </a:lnSpc>
              <a:defRPr sz="3000" i="0"/>
            </a:pPr>
            <a:endParaRPr/>
          </a:p>
        </p:txBody>
      </p:sp>
      <p:sp>
        <p:nvSpPr>
          <p:cNvPr id="498" name="Triangle"/>
          <p:cNvSpPr/>
          <p:nvPr/>
        </p:nvSpPr>
        <p:spPr>
          <a:xfrm>
            <a:off x="-12436" y="8346612"/>
            <a:ext cx="24408872" cy="537468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005AF6"/>
          </a:solidFill>
          <a:ln w="12700">
            <a:miter lim="400000"/>
          </a:ln>
          <a:effectLst>
            <a:outerShdw dir="5400000" rotWithShape="0">
              <a:srgbClr val="000000">
                <a:alpha val="0"/>
              </a:srgbClr>
            </a:outerShdw>
          </a:effectLst>
        </p:spPr>
        <p:txBody>
          <a:bodyPr lIns="50800" tIns="50800" rIns="50800" bIns="50800" anchor="ctr"/>
          <a:lstStyle/>
          <a:p>
            <a:pPr defTabSz="875109">
              <a:defRPr sz="2200" i="0" spc="197"/>
            </a:pPr>
            <a:endParaRPr/>
          </a:p>
        </p:txBody>
      </p:sp>
      <p:sp>
        <p:nvSpPr>
          <p:cNvPr id="499" name="Subheading…"/>
          <p:cNvSpPr txBox="1">
            <a:spLocks noGrp="1"/>
          </p:cNvSpPr>
          <p:nvPr>
            <p:ph type="body" sz="quarter" idx="14"/>
          </p:nvPr>
        </p:nvSpPr>
        <p:spPr>
          <a:xfrm>
            <a:off x="9133011" y="9666074"/>
            <a:ext cx="6117978" cy="2389586"/>
          </a:xfrm>
          <a:prstGeom prst="rect">
            <a:avLst/>
          </a:prstGeom>
        </p:spPr>
        <p:txBody>
          <a:bodyPr lIns="0" tIns="0" rIns="0" bIns="0" anchor="t"/>
          <a:lstStyle/>
          <a:p>
            <a:pPr marL="0" indent="0" algn="ctr" defTabSz="584200">
              <a:lnSpc>
                <a:spcPts val="4500"/>
              </a:lnSpc>
              <a:spcBef>
                <a:spcPts val="0"/>
              </a:spcBef>
              <a:buSzTx/>
              <a:buNone/>
              <a:defRPr sz="3000" b="1" spc="0">
                <a:solidFill>
                  <a:srgbClr val="FFFFFF"/>
                </a:solidFill>
                <a:latin typeface="Aften Screen"/>
                <a:ea typeface="Aften Screen"/>
                <a:cs typeface="Aften Screen"/>
                <a:sym typeface="Aften Screen"/>
              </a:defRPr>
            </a:pPr>
            <a:r>
              <a:t>Subheading</a:t>
            </a:r>
          </a:p>
          <a:p>
            <a:pPr marL="0" indent="0" algn="ctr" defTabSz="584200">
              <a:lnSpc>
                <a:spcPct val="110000"/>
              </a:lnSpc>
              <a:spcBef>
                <a:spcPts val="0"/>
              </a:spcBef>
              <a:buSzTx/>
              <a:buNone/>
              <a:defRPr sz="3000" spc="0">
                <a:solidFill>
                  <a:srgbClr val="FFFFFF"/>
                </a:solidFill>
                <a:latin typeface="Aften Screen"/>
                <a:ea typeface="Aften Screen"/>
                <a:cs typeface="Aften Screen"/>
                <a:sym typeface="Aften Screen"/>
              </a:defRPr>
            </a:pPr>
            <a:r>
              <a:t>convallis varius ultrices ut, ipsum nec quisque a, vivamus sed odio egestas, blandit adipiscing tempor.</a:t>
            </a:r>
          </a:p>
        </p:txBody>
      </p:sp>
      <p:sp>
        <p:nvSpPr>
          <p:cNvPr id="500" name="Subheading…"/>
          <p:cNvSpPr txBox="1">
            <a:spLocks noGrp="1"/>
          </p:cNvSpPr>
          <p:nvPr>
            <p:ph type="body" sz="quarter" idx="15"/>
          </p:nvPr>
        </p:nvSpPr>
        <p:spPr>
          <a:xfrm>
            <a:off x="16372011" y="9666074"/>
            <a:ext cx="6117978" cy="2389586"/>
          </a:xfrm>
          <a:prstGeom prst="rect">
            <a:avLst/>
          </a:prstGeom>
        </p:spPr>
        <p:txBody>
          <a:bodyPr lIns="0" tIns="0" rIns="0" bIns="0" anchor="t"/>
          <a:lstStyle/>
          <a:p>
            <a:pPr marL="0" indent="0" algn="ctr" defTabSz="584200">
              <a:lnSpc>
                <a:spcPts val="4500"/>
              </a:lnSpc>
              <a:spcBef>
                <a:spcPts val="0"/>
              </a:spcBef>
              <a:buSzTx/>
              <a:buNone/>
              <a:defRPr sz="3000" b="1" spc="0">
                <a:solidFill>
                  <a:srgbClr val="FFFFFF"/>
                </a:solidFill>
                <a:latin typeface="Aften Screen"/>
                <a:ea typeface="Aften Screen"/>
                <a:cs typeface="Aften Screen"/>
                <a:sym typeface="Aften Screen"/>
              </a:defRPr>
            </a:pPr>
            <a:r>
              <a:t>Subheading</a:t>
            </a:r>
          </a:p>
          <a:p>
            <a:pPr marL="0" indent="0" algn="ctr" defTabSz="584200">
              <a:lnSpc>
                <a:spcPct val="110000"/>
              </a:lnSpc>
              <a:spcBef>
                <a:spcPts val="0"/>
              </a:spcBef>
              <a:buSzTx/>
              <a:buNone/>
              <a:defRPr sz="3000" spc="0">
                <a:solidFill>
                  <a:srgbClr val="FFFFFF"/>
                </a:solidFill>
                <a:latin typeface="Aften Screen"/>
                <a:ea typeface="Aften Screen"/>
                <a:cs typeface="Aften Screen"/>
                <a:sym typeface="Aften Screen"/>
              </a:defRPr>
            </a:pPr>
            <a:r>
              <a:t>convallis varius ultrices ut, ipsum nec quisque a, vivamus sed odio egestas, blandit adipiscing tempor.</a:t>
            </a:r>
          </a:p>
        </p:txBody>
      </p:sp>
      <p:pic>
        <p:nvPicPr>
          <p:cNvPr id="501" name="Image" descr="Image"/>
          <p:cNvPicPr>
            <a:picLocks noChangeAspect="1"/>
          </p:cNvPicPr>
          <p:nvPr/>
        </p:nvPicPr>
        <p:blipFill>
          <a:blip r:embed="rId2">
            <a:alphaModFix amt="34019"/>
            <a:extLst/>
          </a:blip>
          <a:stretch>
            <a:fillRect/>
          </a:stretch>
        </p:blipFill>
        <p:spPr>
          <a:xfrm>
            <a:off x="576757" y="12865818"/>
            <a:ext cx="878486" cy="383386"/>
          </a:xfrm>
          <a:prstGeom prst="rect">
            <a:avLst/>
          </a:prstGeom>
          <a:ln w="12700">
            <a:miter lim="400000"/>
          </a:ln>
        </p:spPr>
      </p:pic>
      <p:sp>
        <p:nvSpPr>
          <p:cNvPr id="502" name="Slide Number"/>
          <p:cNvSpPr>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t>‹#›</a:t>
            </a:fld>
            <a:endParaRPr/>
          </a:p>
        </p:txBody>
      </p:sp>
      <p:sp>
        <p:nvSpPr>
          <p:cNvPr id="503" name="Subheading…"/>
          <p:cNvSpPr txBox="1">
            <a:spLocks noGrp="1"/>
          </p:cNvSpPr>
          <p:nvPr>
            <p:ph type="body" sz="quarter" idx="16"/>
          </p:nvPr>
        </p:nvSpPr>
        <p:spPr>
          <a:xfrm>
            <a:off x="1894011" y="9666074"/>
            <a:ext cx="6117978" cy="2389586"/>
          </a:xfrm>
          <a:prstGeom prst="rect">
            <a:avLst/>
          </a:prstGeom>
        </p:spPr>
        <p:txBody>
          <a:bodyPr lIns="0" tIns="0" rIns="0" bIns="0" anchor="t"/>
          <a:lstStyle/>
          <a:p>
            <a:pPr marL="0" indent="0" algn="ctr" defTabSz="584200">
              <a:lnSpc>
                <a:spcPts val="4500"/>
              </a:lnSpc>
              <a:spcBef>
                <a:spcPts val="0"/>
              </a:spcBef>
              <a:buSzTx/>
              <a:buNone/>
              <a:defRPr sz="3000" b="1" spc="0">
                <a:solidFill>
                  <a:srgbClr val="FFFFFF"/>
                </a:solidFill>
                <a:latin typeface="Aften Screen"/>
                <a:ea typeface="Aften Screen"/>
                <a:cs typeface="Aften Screen"/>
                <a:sym typeface="Aften Screen"/>
              </a:defRPr>
            </a:pPr>
            <a:r>
              <a:t>Subheading</a:t>
            </a:r>
          </a:p>
          <a:p>
            <a:pPr marL="0" indent="0" algn="ctr" defTabSz="584200">
              <a:lnSpc>
                <a:spcPct val="110000"/>
              </a:lnSpc>
              <a:spcBef>
                <a:spcPts val="0"/>
              </a:spcBef>
              <a:buSzTx/>
              <a:buNone/>
              <a:defRPr sz="3000" spc="0">
                <a:solidFill>
                  <a:srgbClr val="FFFFFF"/>
                </a:solidFill>
                <a:latin typeface="Aften Screen"/>
                <a:ea typeface="Aften Screen"/>
                <a:cs typeface="Aften Screen"/>
                <a:sym typeface="Aften Screen"/>
              </a:defRPr>
            </a:pPr>
            <a:r>
              <a:t>convallis varius ultrices ut, ipsum nec quisque a, vivamus sed odio egestas, blandit adipiscing tempor.</a:t>
            </a:r>
          </a:p>
        </p:txBody>
      </p:sp>
    </p:spTree>
  </p:cSld>
  <p:clrMapOvr>
    <a:masterClrMapping/>
  </p:clrMapOvr>
  <p:transition spd="med"/>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type="tx">
  <p:cSld name="picture and text grid">
    <p:spTree>
      <p:nvGrpSpPr>
        <p:cNvPr id="1" name=""/>
        <p:cNvGrpSpPr/>
        <p:nvPr/>
      </p:nvGrpSpPr>
      <p:grpSpPr>
        <a:xfrm>
          <a:off x="0" y="0"/>
          <a:ext cx="0" cy="0"/>
          <a:chOff x="0" y="0"/>
          <a:chExt cx="0" cy="0"/>
        </a:xfrm>
      </p:grpSpPr>
      <p:sp>
        <p:nvSpPr>
          <p:cNvPr id="510" name="Slide Number"/>
          <p:cNvSpPr>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t>‹#›</a:t>
            </a:fld>
            <a:endParaRPr/>
          </a:p>
        </p:txBody>
      </p:sp>
      <p:sp>
        <p:nvSpPr>
          <p:cNvPr id="511" name="Rectangle"/>
          <p:cNvSpPr>
            <a:spLocks noGrp="1"/>
          </p:cNvSpPr>
          <p:nvPr>
            <p:ph type="body" sz="quarter" idx="13"/>
          </p:nvPr>
        </p:nvSpPr>
        <p:spPr>
          <a:xfrm>
            <a:off x="0" y="0"/>
            <a:ext cx="8128000" cy="4572001"/>
          </a:xfrm>
          <a:prstGeom prst="rect">
            <a:avLst/>
          </a:prstGeom>
          <a:blipFill>
            <a:blip r:embed="rId2"/>
            <a:stretch>
              <a:fillRect/>
            </a:stretch>
          </a:blipFill>
        </p:spPr>
        <p:txBody>
          <a:bodyPr lIns="50800" tIns="50800" rIns="50800" bIns="50800"/>
          <a:lstStyle/>
          <a:p>
            <a:pPr marL="0" indent="0" algn="ctr" defTabSz="821531">
              <a:lnSpc>
                <a:spcPct val="120000"/>
              </a:lnSpc>
              <a:spcBef>
                <a:spcPts val="0"/>
              </a:spcBef>
              <a:buSzTx/>
              <a:buNone/>
              <a:defRPr sz="3000">
                <a:latin typeface="Aften Screen"/>
                <a:ea typeface="Aften Screen"/>
                <a:cs typeface="Aften Screen"/>
                <a:sym typeface="Aften Screen"/>
              </a:defRPr>
            </a:pPr>
            <a:endParaRPr/>
          </a:p>
        </p:txBody>
      </p:sp>
      <p:sp>
        <p:nvSpPr>
          <p:cNvPr id="512" name="Rectangle"/>
          <p:cNvSpPr>
            <a:spLocks noGrp="1"/>
          </p:cNvSpPr>
          <p:nvPr>
            <p:ph type="body" sz="quarter" idx="14"/>
          </p:nvPr>
        </p:nvSpPr>
        <p:spPr>
          <a:xfrm>
            <a:off x="8128000" y="-5294"/>
            <a:ext cx="8128000" cy="4582588"/>
          </a:xfrm>
          <a:prstGeom prst="rect">
            <a:avLst/>
          </a:prstGeom>
          <a:solidFill>
            <a:schemeClr val="accent1">
              <a:lumOff val="-4901"/>
            </a:schemeClr>
          </a:solidFill>
        </p:spPr>
        <p:txBody>
          <a:bodyPr lIns="50800" tIns="50800" rIns="50800" bIns="50800"/>
          <a:lstStyle/>
          <a:p>
            <a:pPr marL="0" indent="0" algn="ctr" defTabSz="821531">
              <a:lnSpc>
                <a:spcPct val="120000"/>
              </a:lnSpc>
              <a:spcBef>
                <a:spcPts val="0"/>
              </a:spcBef>
              <a:buSzTx/>
              <a:buNone/>
              <a:defRPr sz="3000">
                <a:latin typeface="Aften Screen"/>
                <a:ea typeface="Aften Screen"/>
                <a:cs typeface="Aften Screen"/>
                <a:sym typeface="Aften Screen"/>
              </a:defRPr>
            </a:pPr>
            <a:endParaRPr/>
          </a:p>
        </p:txBody>
      </p:sp>
      <p:sp>
        <p:nvSpPr>
          <p:cNvPr id="513" name="Rectangle"/>
          <p:cNvSpPr>
            <a:spLocks noGrp="1"/>
          </p:cNvSpPr>
          <p:nvPr>
            <p:ph type="body" sz="quarter" idx="15"/>
          </p:nvPr>
        </p:nvSpPr>
        <p:spPr>
          <a:xfrm>
            <a:off x="16256000" y="0"/>
            <a:ext cx="8128000" cy="4572001"/>
          </a:xfrm>
          <a:prstGeom prst="rect">
            <a:avLst/>
          </a:prstGeom>
          <a:blipFill>
            <a:blip r:embed="rId3"/>
            <a:stretch>
              <a:fillRect/>
            </a:stretch>
          </a:blipFill>
        </p:spPr>
        <p:txBody>
          <a:bodyPr lIns="50800" tIns="50800" rIns="50800" bIns="50800"/>
          <a:lstStyle/>
          <a:p>
            <a:pPr marL="0" indent="0" algn="ctr" defTabSz="821531">
              <a:lnSpc>
                <a:spcPct val="120000"/>
              </a:lnSpc>
              <a:spcBef>
                <a:spcPts val="0"/>
              </a:spcBef>
              <a:buSzTx/>
              <a:buNone/>
              <a:defRPr sz="3000">
                <a:latin typeface="Aften Screen"/>
                <a:ea typeface="Aften Screen"/>
                <a:cs typeface="Aften Screen"/>
                <a:sym typeface="Aften Screen"/>
              </a:defRPr>
            </a:pPr>
            <a:endParaRPr/>
          </a:p>
        </p:txBody>
      </p:sp>
      <p:sp>
        <p:nvSpPr>
          <p:cNvPr id="514" name="Rectangle"/>
          <p:cNvSpPr>
            <a:spLocks noGrp="1"/>
          </p:cNvSpPr>
          <p:nvPr>
            <p:ph type="body" sz="quarter" idx="16"/>
          </p:nvPr>
        </p:nvSpPr>
        <p:spPr>
          <a:xfrm>
            <a:off x="8128000" y="4572000"/>
            <a:ext cx="8128000" cy="4572000"/>
          </a:xfrm>
          <a:prstGeom prst="rect">
            <a:avLst/>
          </a:prstGeom>
          <a:blipFill>
            <a:blip r:embed="rId4"/>
            <a:stretch>
              <a:fillRect/>
            </a:stretch>
          </a:blipFill>
        </p:spPr>
        <p:txBody>
          <a:bodyPr lIns="50800" tIns="50800" rIns="50800" bIns="50800"/>
          <a:lstStyle/>
          <a:p>
            <a:pPr marL="0" indent="0" algn="ctr" defTabSz="821531">
              <a:lnSpc>
                <a:spcPct val="120000"/>
              </a:lnSpc>
              <a:spcBef>
                <a:spcPts val="0"/>
              </a:spcBef>
              <a:buSzTx/>
              <a:buNone/>
              <a:defRPr sz="3000">
                <a:latin typeface="Aften Screen"/>
                <a:ea typeface="Aften Screen"/>
                <a:cs typeface="Aften Screen"/>
                <a:sym typeface="Aften Screen"/>
              </a:defRPr>
            </a:pPr>
            <a:endParaRPr/>
          </a:p>
        </p:txBody>
      </p:sp>
      <p:sp>
        <p:nvSpPr>
          <p:cNvPr id="515" name="Rectangle"/>
          <p:cNvSpPr>
            <a:spLocks noGrp="1"/>
          </p:cNvSpPr>
          <p:nvPr>
            <p:ph type="body" sz="quarter" idx="17"/>
          </p:nvPr>
        </p:nvSpPr>
        <p:spPr>
          <a:xfrm>
            <a:off x="0" y="4572000"/>
            <a:ext cx="8128000" cy="4572000"/>
          </a:xfrm>
          <a:prstGeom prst="rect">
            <a:avLst/>
          </a:prstGeom>
          <a:solidFill>
            <a:schemeClr val="accent1">
              <a:lumOff val="-4901"/>
            </a:schemeClr>
          </a:solidFill>
        </p:spPr>
        <p:txBody>
          <a:bodyPr lIns="50800" tIns="50800" rIns="50800" bIns="50800"/>
          <a:lstStyle/>
          <a:p>
            <a:pPr marL="0" indent="0" algn="ctr" defTabSz="821531">
              <a:lnSpc>
                <a:spcPct val="120000"/>
              </a:lnSpc>
              <a:spcBef>
                <a:spcPts val="0"/>
              </a:spcBef>
              <a:buSzTx/>
              <a:buNone/>
              <a:defRPr sz="3000">
                <a:latin typeface="Aften Screen"/>
                <a:ea typeface="Aften Screen"/>
                <a:cs typeface="Aften Screen"/>
                <a:sym typeface="Aften Screen"/>
              </a:defRPr>
            </a:pPr>
            <a:endParaRPr/>
          </a:p>
        </p:txBody>
      </p:sp>
      <p:sp>
        <p:nvSpPr>
          <p:cNvPr id="516" name="Rectangle"/>
          <p:cNvSpPr>
            <a:spLocks noGrp="1"/>
          </p:cNvSpPr>
          <p:nvPr>
            <p:ph type="body" sz="quarter" idx="18"/>
          </p:nvPr>
        </p:nvSpPr>
        <p:spPr>
          <a:xfrm>
            <a:off x="0" y="9144000"/>
            <a:ext cx="8128000" cy="4572000"/>
          </a:xfrm>
          <a:prstGeom prst="rect">
            <a:avLst/>
          </a:prstGeom>
          <a:blipFill>
            <a:blip r:embed="rId5"/>
            <a:stretch>
              <a:fillRect/>
            </a:stretch>
          </a:blipFill>
        </p:spPr>
        <p:txBody>
          <a:bodyPr lIns="50800" tIns="50800" rIns="50800" bIns="50800"/>
          <a:lstStyle/>
          <a:p>
            <a:pPr marL="0" indent="0" algn="ctr" defTabSz="821531">
              <a:lnSpc>
                <a:spcPct val="120000"/>
              </a:lnSpc>
              <a:spcBef>
                <a:spcPts val="0"/>
              </a:spcBef>
              <a:buSzTx/>
              <a:buNone/>
              <a:defRPr sz="3000">
                <a:latin typeface="Aften Screen"/>
                <a:ea typeface="Aften Screen"/>
                <a:cs typeface="Aften Screen"/>
                <a:sym typeface="Aften Screen"/>
              </a:defRPr>
            </a:pPr>
            <a:endParaRPr/>
          </a:p>
        </p:txBody>
      </p:sp>
      <p:sp>
        <p:nvSpPr>
          <p:cNvPr id="517" name="Rectangle"/>
          <p:cNvSpPr>
            <a:spLocks noGrp="1"/>
          </p:cNvSpPr>
          <p:nvPr>
            <p:ph type="body" sz="quarter" idx="19"/>
          </p:nvPr>
        </p:nvSpPr>
        <p:spPr>
          <a:xfrm>
            <a:off x="8128000" y="9144000"/>
            <a:ext cx="8128000" cy="4572000"/>
          </a:xfrm>
          <a:prstGeom prst="rect">
            <a:avLst/>
          </a:prstGeom>
          <a:solidFill>
            <a:schemeClr val="accent1">
              <a:lumOff val="-4901"/>
            </a:schemeClr>
          </a:solidFill>
        </p:spPr>
        <p:txBody>
          <a:bodyPr lIns="50800" tIns="50800" rIns="50800" bIns="50800"/>
          <a:lstStyle/>
          <a:p>
            <a:pPr marL="0" indent="0" algn="ctr" defTabSz="821531">
              <a:lnSpc>
                <a:spcPct val="120000"/>
              </a:lnSpc>
              <a:spcBef>
                <a:spcPts val="0"/>
              </a:spcBef>
              <a:buSzTx/>
              <a:buNone/>
              <a:defRPr sz="3000">
                <a:latin typeface="Aften Screen"/>
                <a:ea typeface="Aften Screen"/>
                <a:cs typeface="Aften Screen"/>
                <a:sym typeface="Aften Screen"/>
              </a:defRPr>
            </a:pPr>
            <a:endParaRPr/>
          </a:p>
        </p:txBody>
      </p:sp>
      <p:sp>
        <p:nvSpPr>
          <p:cNvPr id="518" name="Rectangle"/>
          <p:cNvSpPr>
            <a:spLocks noGrp="1"/>
          </p:cNvSpPr>
          <p:nvPr>
            <p:ph type="body" sz="quarter" idx="20"/>
          </p:nvPr>
        </p:nvSpPr>
        <p:spPr>
          <a:xfrm>
            <a:off x="16256000" y="4572000"/>
            <a:ext cx="8128000" cy="4572000"/>
          </a:xfrm>
          <a:prstGeom prst="rect">
            <a:avLst/>
          </a:prstGeom>
          <a:solidFill>
            <a:schemeClr val="accent1">
              <a:lumOff val="-4901"/>
            </a:schemeClr>
          </a:solidFill>
        </p:spPr>
        <p:txBody>
          <a:bodyPr lIns="50800" tIns="50800" rIns="50800" bIns="50800"/>
          <a:lstStyle/>
          <a:p>
            <a:pPr marL="0" indent="0" algn="ctr" defTabSz="821531">
              <a:lnSpc>
                <a:spcPct val="120000"/>
              </a:lnSpc>
              <a:spcBef>
                <a:spcPts val="0"/>
              </a:spcBef>
              <a:buSzTx/>
              <a:buNone/>
              <a:defRPr sz="3000">
                <a:latin typeface="Aften Screen"/>
                <a:ea typeface="Aften Screen"/>
                <a:cs typeface="Aften Screen"/>
                <a:sym typeface="Aften Screen"/>
              </a:defRPr>
            </a:pPr>
            <a:endParaRPr/>
          </a:p>
        </p:txBody>
      </p:sp>
      <p:sp>
        <p:nvSpPr>
          <p:cNvPr id="519" name="Rectangle"/>
          <p:cNvSpPr>
            <a:spLocks noGrp="1"/>
          </p:cNvSpPr>
          <p:nvPr>
            <p:ph type="body" sz="quarter" idx="21"/>
          </p:nvPr>
        </p:nvSpPr>
        <p:spPr>
          <a:xfrm>
            <a:off x="16256000" y="9144000"/>
            <a:ext cx="8128000" cy="4572000"/>
          </a:xfrm>
          <a:prstGeom prst="rect">
            <a:avLst/>
          </a:prstGeom>
          <a:blipFill>
            <a:blip r:embed="rId6"/>
            <a:stretch>
              <a:fillRect/>
            </a:stretch>
          </a:blipFill>
        </p:spPr>
        <p:txBody>
          <a:bodyPr lIns="50800" tIns="50800" rIns="50800" bIns="50800"/>
          <a:lstStyle/>
          <a:p>
            <a:pPr marL="0" indent="0" algn="ctr" defTabSz="821531">
              <a:lnSpc>
                <a:spcPct val="120000"/>
              </a:lnSpc>
              <a:spcBef>
                <a:spcPts val="0"/>
              </a:spcBef>
              <a:buSzTx/>
              <a:buNone/>
              <a:defRPr sz="3000">
                <a:latin typeface="Aften Screen"/>
                <a:ea typeface="Aften Screen"/>
                <a:cs typeface="Aften Screen"/>
                <a:sym typeface="Aften Screen"/>
              </a:defRPr>
            </a:pPr>
            <a:endParaRPr/>
          </a:p>
        </p:txBody>
      </p:sp>
      <p:sp>
        <p:nvSpPr>
          <p:cNvPr id="520" name="Triangle"/>
          <p:cNvSpPr>
            <a:spLocks noGrp="1"/>
          </p:cNvSpPr>
          <p:nvPr>
            <p:ph type="body" sz="quarter" idx="22"/>
          </p:nvPr>
        </p:nvSpPr>
        <p:spPr>
          <a:xfrm>
            <a:off x="8128000" y="5293"/>
            <a:ext cx="8128001" cy="457200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005AF6"/>
          </a:solidFill>
          <a:effectLst>
            <a:outerShdw dir="5400000" rotWithShape="0">
              <a:srgbClr val="000000">
                <a:alpha val="0"/>
              </a:srgbClr>
            </a:outerShdw>
          </a:effectLst>
        </p:spPr>
        <p:txBody>
          <a:bodyPr lIns="50800" tIns="50800" rIns="50800" bIns="50800"/>
          <a:lstStyle/>
          <a:p>
            <a:pPr marL="0" indent="0" algn="ctr" defTabSz="875109">
              <a:spcBef>
                <a:spcPts val="0"/>
              </a:spcBef>
              <a:buSzTx/>
              <a:buNone/>
              <a:defRPr sz="2200" spc="197">
                <a:latin typeface="Aften Screen"/>
                <a:ea typeface="Aften Screen"/>
                <a:cs typeface="Aften Screen"/>
                <a:sym typeface="Aften Screen"/>
              </a:defRPr>
            </a:pPr>
            <a:endParaRPr/>
          </a:p>
        </p:txBody>
      </p:sp>
      <p:sp>
        <p:nvSpPr>
          <p:cNvPr id="521" name="Triangle"/>
          <p:cNvSpPr>
            <a:spLocks noGrp="1"/>
          </p:cNvSpPr>
          <p:nvPr>
            <p:ph type="body" sz="quarter" idx="23"/>
          </p:nvPr>
        </p:nvSpPr>
        <p:spPr>
          <a:xfrm>
            <a:off x="8128000" y="9144000"/>
            <a:ext cx="8128001" cy="45720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005AF6"/>
          </a:solidFill>
          <a:effectLst>
            <a:outerShdw dir="5400000" rotWithShape="0">
              <a:srgbClr val="000000">
                <a:alpha val="0"/>
              </a:srgbClr>
            </a:outerShdw>
          </a:effectLst>
        </p:spPr>
        <p:txBody>
          <a:bodyPr lIns="50800" tIns="50800" rIns="50800" bIns="50800"/>
          <a:lstStyle/>
          <a:p>
            <a:pPr marL="0" indent="0" algn="ctr" defTabSz="875109">
              <a:spcBef>
                <a:spcPts val="0"/>
              </a:spcBef>
              <a:buSzTx/>
              <a:buNone/>
              <a:defRPr sz="2200" spc="197">
                <a:latin typeface="Aften Screen"/>
                <a:ea typeface="Aften Screen"/>
                <a:cs typeface="Aften Screen"/>
                <a:sym typeface="Aften Screen"/>
              </a:defRPr>
            </a:pPr>
            <a:endParaRPr/>
          </a:p>
        </p:txBody>
      </p:sp>
      <p:sp>
        <p:nvSpPr>
          <p:cNvPr id="522" name="Triangle"/>
          <p:cNvSpPr>
            <a:spLocks noGrp="1"/>
          </p:cNvSpPr>
          <p:nvPr>
            <p:ph type="body" sz="quarter" idx="24"/>
          </p:nvPr>
        </p:nvSpPr>
        <p:spPr>
          <a:xfrm>
            <a:off x="0" y="4572000"/>
            <a:ext cx="8128001" cy="45720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005AF6"/>
          </a:solidFill>
          <a:effectLst>
            <a:outerShdw dir="5400000" rotWithShape="0">
              <a:srgbClr val="000000">
                <a:alpha val="0"/>
              </a:srgbClr>
            </a:outerShdw>
          </a:effectLst>
        </p:spPr>
        <p:txBody>
          <a:bodyPr lIns="50800" tIns="50800" rIns="50800" bIns="50800"/>
          <a:lstStyle/>
          <a:p>
            <a:pPr marL="0" indent="0" algn="ctr" defTabSz="875109">
              <a:spcBef>
                <a:spcPts val="0"/>
              </a:spcBef>
              <a:buSzTx/>
              <a:buNone/>
              <a:defRPr sz="2200" spc="197">
                <a:latin typeface="Aften Screen"/>
                <a:ea typeface="Aften Screen"/>
                <a:cs typeface="Aften Screen"/>
                <a:sym typeface="Aften Screen"/>
              </a:defRPr>
            </a:pPr>
            <a:endParaRPr/>
          </a:p>
        </p:txBody>
      </p:sp>
      <p:sp>
        <p:nvSpPr>
          <p:cNvPr id="523" name="Triangle"/>
          <p:cNvSpPr>
            <a:spLocks noGrp="1"/>
          </p:cNvSpPr>
          <p:nvPr>
            <p:ph type="body" sz="quarter" idx="25"/>
          </p:nvPr>
        </p:nvSpPr>
        <p:spPr>
          <a:xfrm>
            <a:off x="16256000" y="4572000"/>
            <a:ext cx="8128001" cy="45720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005AF6"/>
          </a:solidFill>
          <a:effectLst>
            <a:outerShdw dir="5400000" rotWithShape="0">
              <a:srgbClr val="000000">
                <a:alpha val="0"/>
              </a:srgbClr>
            </a:outerShdw>
          </a:effectLst>
        </p:spPr>
        <p:txBody>
          <a:bodyPr lIns="50800" tIns="50800" rIns="50800" bIns="50800"/>
          <a:lstStyle/>
          <a:p>
            <a:pPr marL="0" indent="0" algn="ctr" defTabSz="875109">
              <a:spcBef>
                <a:spcPts val="0"/>
              </a:spcBef>
              <a:buSzTx/>
              <a:buNone/>
              <a:defRPr sz="2200" spc="197">
                <a:latin typeface="Aften Screen"/>
                <a:ea typeface="Aften Screen"/>
                <a:cs typeface="Aften Screen"/>
                <a:sym typeface="Aften Screen"/>
              </a:defRPr>
            </a:pPr>
            <a:endParaRPr/>
          </a:p>
        </p:txBody>
      </p:sp>
      <p:sp>
        <p:nvSpPr>
          <p:cNvPr id="524" name="Subheading…"/>
          <p:cNvSpPr txBox="1">
            <a:spLocks noGrp="1"/>
          </p:cNvSpPr>
          <p:nvPr>
            <p:ph type="body" sz="quarter" idx="26"/>
          </p:nvPr>
        </p:nvSpPr>
        <p:spPr>
          <a:xfrm>
            <a:off x="17261011" y="5663207"/>
            <a:ext cx="6117978" cy="2389586"/>
          </a:xfrm>
          <a:prstGeom prst="rect">
            <a:avLst/>
          </a:prstGeom>
        </p:spPr>
        <p:txBody>
          <a:bodyPr lIns="0" tIns="0" rIns="0" bIns="0" anchor="t"/>
          <a:lstStyle/>
          <a:p>
            <a:pPr marL="0" indent="0" algn="ctr" defTabSz="584200">
              <a:lnSpc>
                <a:spcPts val="4500"/>
              </a:lnSpc>
              <a:spcBef>
                <a:spcPts val="0"/>
              </a:spcBef>
              <a:buSzTx/>
              <a:buNone/>
              <a:defRPr sz="3000" b="1" spc="0">
                <a:solidFill>
                  <a:srgbClr val="FFFFFF"/>
                </a:solidFill>
                <a:latin typeface="Aften Screen"/>
                <a:ea typeface="Aften Screen"/>
                <a:cs typeface="Aften Screen"/>
                <a:sym typeface="Aften Screen"/>
              </a:defRPr>
            </a:pPr>
            <a:r>
              <a:t>Subheading</a:t>
            </a:r>
          </a:p>
          <a:p>
            <a:pPr marL="0" indent="0" algn="ctr" defTabSz="584200">
              <a:lnSpc>
                <a:spcPct val="110000"/>
              </a:lnSpc>
              <a:spcBef>
                <a:spcPts val="0"/>
              </a:spcBef>
              <a:buSzTx/>
              <a:buNone/>
              <a:defRPr sz="3000" spc="0">
                <a:solidFill>
                  <a:srgbClr val="FFFFFF"/>
                </a:solidFill>
                <a:latin typeface="Aften Screen"/>
                <a:ea typeface="Aften Screen"/>
                <a:cs typeface="Aften Screen"/>
                <a:sym typeface="Aften Screen"/>
              </a:defRPr>
            </a:pPr>
            <a:r>
              <a:t>convallis varius ultrices ut, ipsum nec quisque a, vivamus sed odio egestas, blandit adipiscing tempor.</a:t>
            </a:r>
          </a:p>
        </p:txBody>
      </p:sp>
      <p:sp>
        <p:nvSpPr>
          <p:cNvPr id="525" name="Subheading…"/>
          <p:cNvSpPr txBox="1">
            <a:spLocks noGrp="1"/>
          </p:cNvSpPr>
          <p:nvPr>
            <p:ph type="body" sz="quarter" idx="27"/>
          </p:nvPr>
        </p:nvSpPr>
        <p:spPr>
          <a:xfrm>
            <a:off x="1005011" y="5663207"/>
            <a:ext cx="6117978" cy="2389586"/>
          </a:xfrm>
          <a:prstGeom prst="rect">
            <a:avLst/>
          </a:prstGeom>
        </p:spPr>
        <p:txBody>
          <a:bodyPr lIns="0" tIns="0" rIns="0" bIns="0" anchor="t"/>
          <a:lstStyle/>
          <a:p>
            <a:pPr marL="0" indent="0" algn="ctr" defTabSz="584200">
              <a:lnSpc>
                <a:spcPts val="4500"/>
              </a:lnSpc>
              <a:spcBef>
                <a:spcPts val="0"/>
              </a:spcBef>
              <a:buSzTx/>
              <a:buNone/>
              <a:defRPr sz="3000" b="1" spc="0">
                <a:solidFill>
                  <a:srgbClr val="FFFFFF"/>
                </a:solidFill>
                <a:latin typeface="Aften Screen"/>
                <a:ea typeface="Aften Screen"/>
                <a:cs typeface="Aften Screen"/>
                <a:sym typeface="Aften Screen"/>
              </a:defRPr>
            </a:pPr>
            <a:r>
              <a:t>Subheading</a:t>
            </a:r>
          </a:p>
          <a:p>
            <a:pPr marL="0" indent="0" algn="ctr" defTabSz="584200">
              <a:lnSpc>
                <a:spcPct val="110000"/>
              </a:lnSpc>
              <a:spcBef>
                <a:spcPts val="0"/>
              </a:spcBef>
              <a:buSzTx/>
              <a:buNone/>
              <a:defRPr sz="3000" spc="0">
                <a:solidFill>
                  <a:srgbClr val="FFFFFF"/>
                </a:solidFill>
                <a:latin typeface="Aften Screen"/>
                <a:ea typeface="Aften Screen"/>
                <a:cs typeface="Aften Screen"/>
                <a:sym typeface="Aften Screen"/>
              </a:defRPr>
            </a:pPr>
            <a:r>
              <a:t>convallis varius ultrices ut, ipsum nec quisque a, vivamus sed odio egestas, blandit adipiscing tempor.</a:t>
            </a:r>
          </a:p>
        </p:txBody>
      </p:sp>
      <p:sp>
        <p:nvSpPr>
          <p:cNvPr id="526" name="Subheading…"/>
          <p:cNvSpPr txBox="1">
            <a:spLocks noGrp="1"/>
          </p:cNvSpPr>
          <p:nvPr>
            <p:ph type="body" sz="quarter" idx="28"/>
          </p:nvPr>
        </p:nvSpPr>
        <p:spPr>
          <a:xfrm>
            <a:off x="9133011" y="10235207"/>
            <a:ext cx="6117978" cy="2389585"/>
          </a:xfrm>
          <a:prstGeom prst="rect">
            <a:avLst/>
          </a:prstGeom>
        </p:spPr>
        <p:txBody>
          <a:bodyPr lIns="0" tIns="0" rIns="0" bIns="0" anchor="t"/>
          <a:lstStyle/>
          <a:p>
            <a:pPr marL="0" indent="0" algn="ctr" defTabSz="584200">
              <a:lnSpc>
                <a:spcPts val="4500"/>
              </a:lnSpc>
              <a:spcBef>
                <a:spcPts val="0"/>
              </a:spcBef>
              <a:buSzTx/>
              <a:buNone/>
              <a:defRPr sz="3000" b="1" spc="0">
                <a:solidFill>
                  <a:srgbClr val="FFFFFF"/>
                </a:solidFill>
                <a:latin typeface="Aften Screen"/>
                <a:ea typeface="Aften Screen"/>
                <a:cs typeface="Aften Screen"/>
                <a:sym typeface="Aften Screen"/>
              </a:defRPr>
            </a:pPr>
            <a:r>
              <a:t>Subheading</a:t>
            </a:r>
          </a:p>
          <a:p>
            <a:pPr marL="0" indent="0" algn="ctr" defTabSz="584200">
              <a:lnSpc>
                <a:spcPct val="110000"/>
              </a:lnSpc>
              <a:spcBef>
                <a:spcPts val="0"/>
              </a:spcBef>
              <a:buSzTx/>
              <a:buNone/>
              <a:defRPr sz="3000" spc="0">
                <a:solidFill>
                  <a:srgbClr val="FFFFFF"/>
                </a:solidFill>
                <a:latin typeface="Aften Screen"/>
                <a:ea typeface="Aften Screen"/>
                <a:cs typeface="Aften Screen"/>
                <a:sym typeface="Aften Screen"/>
              </a:defRPr>
            </a:pPr>
            <a:r>
              <a:t>convallis varius ultrices ut, ipsum nec quisque a, vivamus sed odio egestas, blandit adipiscing tempor.</a:t>
            </a:r>
          </a:p>
        </p:txBody>
      </p:sp>
      <p:sp>
        <p:nvSpPr>
          <p:cNvPr id="527" name="Subheading…"/>
          <p:cNvSpPr txBox="1">
            <a:spLocks noGrp="1"/>
          </p:cNvSpPr>
          <p:nvPr>
            <p:ph type="body" sz="quarter" idx="29"/>
          </p:nvPr>
        </p:nvSpPr>
        <p:spPr>
          <a:xfrm>
            <a:off x="9133011" y="1091207"/>
            <a:ext cx="6117978" cy="2389586"/>
          </a:xfrm>
          <a:prstGeom prst="rect">
            <a:avLst/>
          </a:prstGeom>
        </p:spPr>
        <p:txBody>
          <a:bodyPr lIns="0" tIns="0" rIns="0" bIns="0" anchor="t"/>
          <a:lstStyle/>
          <a:p>
            <a:pPr marL="0" indent="0" algn="ctr" defTabSz="584200">
              <a:lnSpc>
                <a:spcPts val="4500"/>
              </a:lnSpc>
              <a:spcBef>
                <a:spcPts val="0"/>
              </a:spcBef>
              <a:buSzTx/>
              <a:buNone/>
              <a:defRPr sz="3000" b="1" spc="0">
                <a:solidFill>
                  <a:srgbClr val="FFFFFF"/>
                </a:solidFill>
                <a:latin typeface="Aften Screen"/>
                <a:ea typeface="Aften Screen"/>
                <a:cs typeface="Aften Screen"/>
                <a:sym typeface="Aften Screen"/>
              </a:defRPr>
            </a:pPr>
            <a:r>
              <a:t>Subheading</a:t>
            </a:r>
          </a:p>
          <a:p>
            <a:pPr marL="0" indent="0" algn="ctr" defTabSz="584200">
              <a:lnSpc>
                <a:spcPct val="110000"/>
              </a:lnSpc>
              <a:spcBef>
                <a:spcPts val="0"/>
              </a:spcBef>
              <a:buSzTx/>
              <a:buNone/>
              <a:defRPr sz="3000" spc="0">
                <a:solidFill>
                  <a:srgbClr val="FFFFFF"/>
                </a:solidFill>
                <a:latin typeface="Aften Screen"/>
                <a:ea typeface="Aften Screen"/>
                <a:cs typeface="Aften Screen"/>
                <a:sym typeface="Aften Screen"/>
              </a:defRPr>
            </a:pPr>
            <a:r>
              <a:t>convallis varius ultrices ut, ipsum nec quisque a, vivamus sed odio egestas, blandit adipiscing tempor.</a:t>
            </a:r>
          </a:p>
        </p:txBody>
      </p:sp>
    </p:spTree>
  </p:cSld>
  <p:clrMapOvr>
    <a:masterClrMapping/>
  </p:clrMapOvr>
  <p:transition spd="med"/>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x">
  <p:cSld name="three pictures with text">
    <p:spTree>
      <p:nvGrpSpPr>
        <p:cNvPr id="1" name=""/>
        <p:cNvGrpSpPr/>
        <p:nvPr/>
      </p:nvGrpSpPr>
      <p:grpSpPr>
        <a:xfrm>
          <a:off x="0" y="0"/>
          <a:ext cx="0" cy="0"/>
          <a:chOff x="0" y="0"/>
          <a:chExt cx="0" cy="0"/>
        </a:xfrm>
      </p:grpSpPr>
      <p:sp>
        <p:nvSpPr>
          <p:cNvPr id="534" name="Image"/>
          <p:cNvSpPr>
            <a:spLocks noGrp="1"/>
          </p:cNvSpPr>
          <p:nvPr>
            <p:ph type="pic" sz="quarter" idx="13"/>
          </p:nvPr>
        </p:nvSpPr>
        <p:spPr>
          <a:xfrm>
            <a:off x="1642205" y="1866360"/>
            <a:ext cx="6298269" cy="9745431"/>
          </a:xfrm>
          <a:prstGeom prst="rect">
            <a:avLst/>
          </a:prstGeom>
        </p:spPr>
        <p:txBody>
          <a:bodyPr lIns="91439" tIns="45719" rIns="91439" bIns="45719" anchor="t"/>
          <a:lstStyle/>
          <a:p>
            <a:endParaRPr/>
          </a:p>
        </p:txBody>
      </p:sp>
      <p:sp>
        <p:nvSpPr>
          <p:cNvPr id="535" name="Rectangle"/>
          <p:cNvSpPr/>
          <p:nvPr/>
        </p:nvSpPr>
        <p:spPr>
          <a:xfrm>
            <a:off x="8441266" y="1870736"/>
            <a:ext cx="6306080" cy="4491303"/>
          </a:xfrm>
          <a:prstGeom prst="rect">
            <a:avLst/>
          </a:prstGeom>
          <a:solidFill>
            <a:schemeClr val="accent1">
              <a:lumOff val="-4901"/>
            </a:schemeClr>
          </a:solidFill>
          <a:ln w="12700">
            <a:miter lim="400000"/>
          </a:ln>
        </p:spPr>
        <p:txBody>
          <a:bodyPr lIns="50800" tIns="50800" rIns="50800" bIns="50800" anchor="ctr"/>
          <a:lstStyle/>
          <a:p>
            <a:pPr>
              <a:lnSpc>
                <a:spcPct val="120000"/>
              </a:lnSpc>
              <a:defRPr sz="3000" i="0"/>
            </a:pPr>
            <a:endParaRPr/>
          </a:p>
        </p:txBody>
      </p:sp>
      <p:sp>
        <p:nvSpPr>
          <p:cNvPr id="536" name="Subheading…"/>
          <p:cNvSpPr txBox="1">
            <a:spLocks noGrp="1"/>
          </p:cNvSpPr>
          <p:nvPr>
            <p:ph type="body" sz="quarter" idx="14"/>
          </p:nvPr>
        </p:nvSpPr>
        <p:spPr>
          <a:xfrm>
            <a:off x="16372011" y="7960096"/>
            <a:ext cx="6117978" cy="2777382"/>
          </a:xfrm>
          <a:prstGeom prst="rect">
            <a:avLst/>
          </a:prstGeom>
        </p:spPr>
        <p:txBody>
          <a:bodyPr lIns="0" tIns="0" rIns="0" bIns="0"/>
          <a:lstStyle/>
          <a:p>
            <a:pPr marL="0" indent="0" defTabSz="584200">
              <a:lnSpc>
                <a:spcPts val="4500"/>
              </a:lnSpc>
              <a:spcBef>
                <a:spcPts val="0"/>
              </a:spcBef>
              <a:buSzTx/>
              <a:buNone/>
              <a:defRPr sz="3000" b="1" spc="0">
                <a:latin typeface="Aften Screen"/>
                <a:ea typeface="Aften Screen"/>
                <a:cs typeface="Aften Screen"/>
                <a:sym typeface="Aften Screen"/>
              </a:defRPr>
            </a:pPr>
            <a:r>
              <a:t>Subheading</a:t>
            </a:r>
          </a:p>
          <a:p>
            <a:pPr marL="0" indent="0" defTabSz="584200">
              <a:lnSpc>
                <a:spcPct val="110000"/>
              </a:lnSpc>
              <a:spcBef>
                <a:spcPts val="2000"/>
              </a:spcBef>
              <a:buSzTx/>
              <a:buNone/>
              <a:defRPr sz="3000" spc="0">
                <a:latin typeface="Aften Screen"/>
                <a:ea typeface="Aften Screen"/>
                <a:cs typeface="Aften Screen"/>
                <a:sym typeface="Aften Screen"/>
              </a:defRPr>
            </a:pPr>
            <a:r>
              <a:t>orem ipsum dolor sit amet, porta purus eleifend viverra. Blandit lorem neque ut malesuada integer, velit odio vehicula praesent elit.</a:t>
            </a:r>
          </a:p>
        </p:txBody>
      </p:sp>
      <p:sp>
        <p:nvSpPr>
          <p:cNvPr id="537" name="Text that goes with the picture"/>
          <p:cNvSpPr txBox="1">
            <a:spLocks noGrp="1"/>
          </p:cNvSpPr>
          <p:nvPr>
            <p:ph type="body" sz="quarter" idx="15"/>
          </p:nvPr>
        </p:nvSpPr>
        <p:spPr>
          <a:xfrm>
            <a:off x="8478057" y="6408902"/>
            <a:ext cx="6232499" cy="558801"/>
          </a:xfrm>
          <a:prstGeom prst="rect">
            <a:avLst/>
          </a:prstGeom>
        </p:spPr>
        <p:txBody>
          <a:bodyPr lIns="50800" tIns="50800" rIns="50800" bIns="50800">
            <a:spAutoFit/>
          </a:bodyPr>
          <a:lstStyle>
            <a:lvl1pPr marL="0" indent="0" defTabSz="457200">
              <a:lnSpc>
                <a:spcPts val="4000"/>
              </a:lnSpc>
              <a:spcBef>
                <a:spcPts val="0"/>
              </a:spcBef>
              <a:buSzTx/>
              <a:buNone/>
              <a:defRPr sz="2500">
                <a:latin typeface="Aften Screen"/>
                <a:ea typeface="Aften Screen"/>
                <a:cs typeface="Aften Screen"/>
                <a:sym typeface="Aften Screen"/>
              </a:defRPr>
            </a:lvl1pPr>
          </a:lstStyle>
          <a:p>
            <a:r>
              <a:t>Text that goes with the picture</a:t>
            </a:r>
          </a:p>
        </p:txBody>
      </p:sp>
      <p:sp>
        <p:nvSpPr>
          <p:cNvPr id="538" name="Text that goes with the picture"/>
          <p:cNvSpPr txBox="1">
            <a:spLocks noGrp="1"/>
          </p:cNvSpPr>
          <p:nvPr>
            <p:ph type="body" sz="quarter" idx="16"/>
          </p:nvPr>
        </p:nvSpPr>
        <p:spPr>
          <a:xfrm>
            <a:off x="8478057" y="11679071"/>
            <a:ext cx="6232499" cy="558801"/>
          </a:xfrm>
          <a:prstGeom prst="rect">
            <a:avLst/>
          </a:prstGeom>
        </p:spPr>
        <p:txBody>
          <a:bodyPr lIns="50800" tIns="50800" rIns="50800" bIns="50800">
            <a:spAutoFit/>
          </a:bodyPr>
          <a:lstStyle>
            <a:lvl1pPr marL="0" indent="0" defTabSz="457200">
              <a:lnSpc>
                <a:spcPts val="4000"/>
              </a:lnSpc>
              <a:spcBef>
                <a:spcPts val="0"/>
              </a:spcBef>
              <a:buSzTx/>
              <a:buNone/>
              <a:defRPr sz="2500">
                <a:latin typeface="Aften Screen"/>
                <a:ea typeface="Aften Screen"/>
                <a:cs typeface="Aften Screen"/>
                <a:sym typeface="Aften Screen"/>
              </a:defRPr>
            </a:lvl1pPr>
          </a:lstStyle>
          <a:p>
            <a:r>
              <a:t>Text that goes with the picture</a:t>
            </a:r>
          </a:p>
        </p:txBody>
      </p:sp>
      <p:sp>
        <p:nvSpPr>
          <p:cNvPr id="539" name="Text that goes with the picture"/>
          <p:cNvSpPr txBox="1">
            <a:spLocks noGrp="1"/>
          </p:cNvSpPr>
          <p:nvPr>
            <p:ph type="body" sz="quarter" idx="17"/>
          </p:nvPr>
        </p:nvSpPr>
        <p:spPr>
          <a:xfrm>
            <a:off x="1670857" y="11679071"/>
            <a:ext cx="6232499" cy="558801"/>
          </a:xfrm>
          <a:prstGeom prst="rect">
            <a:avLst/>
          </a:prstGeom>
        </p:spPr>
        <p:txBody>
          <a:bodyPr lIns="50800" tIns="50800" rIns="50800" bIns="50800">
            <a:spAutoFit/>
          </a:bodyPr>
          <a:lstStyle>
            <a:lvl1pPr marL="0" indent="0" defTabSz="457200">
              <a:lnSpc>
                <a:spcPts val="4000"/>
              </a:lnSpc>
              <a:spcBef>
                <a:spcPts val="0"/>
              </a:spcBef>
              <a:buSzTx/>
              <a:buNone/>
              <a:defRPr sz="2500">
                <a:latin typeface="Aften Screen"/>
                <a:ea typeface="Aften Screen"/>
                <a:cs typeface="Aften Screen"/>
                <a:sym typeface="Aften Screen"/>
              </a:defRPr>
            </a:lvl1pPr>
          </a:lstStyle>
          <a:p>
            <a:r>
              <a:t>Text that goes with the picture</a:t>
            </a:r>
          </a:p>
        </p:txBody>
      </p:sp>
      <p:pic>
        <p:nvPicPr>
          <p:cNvPr id="540" name="Image" descr="Image"/>
          <p:cNvPicPr>
            <a:picLocks noChangeAspect="1"/>
          </p:cNvPicPr>
          <p:nvPr/>
        </p:nvPicPr>
        <p:blipFill>
          <a:blip r:embed="rId2">
            <a:alphaModFix amt="19560"/>
            <a:extLst/>
          </a:blip>
          <a:stretch>
            <a:fillRect/>
          </a:stretch>
        </p:blipFill>
        <p:spPr>
          <a:xfrm>
            <a:off x="576757" y="12865818"/>
            <a:ext cx="878486" cy="383386"/>
          </a:xfrm>
          <a:prstGeom prst="rect">
            <a:avLst/>
          </a:prstGeom>
          <a:ln w="12700">
            <a:miter lim="400000"/>
          </a:ln>
        </p:spPr>
      </p:pic>
      <p:sp>
        <p:nvSpPr>
          <p:cNvPr id="541" name="Slide Number"/>
          <p:cNvSpPr>
            <a:spLocks noGrp="1"/>
          </p:cNvSpPr>
          <p:nvPr>
            <p:ph type="sldNum" sz="quarter" idx="2"/>
          </p:nvPr>
        </p:nvSpPr>
        <p:spPr>
          <a:prstGeom prst="rect">
            <a:avLst/>
          </a:prstGeom>
        </p:spPr>
        <p:txBody>
          <a:bodyPr/>
          <a:lstStyle/>
          <a:p>
            <a:fld id="{86CB4B4D-7CA3-9044-876B-883B54F8677D}" type="slidenum">
              <a:t>‹#›</a:t>
            </a:fld>
            <a:endParaRPr/>
          </a:p>
        </p:txBody>
      </p:sp>
      <p:sp>
        <p:nvSpPr>
          <p:cNvPr id="542" name="Image"/>
          <p:cNvSpPr>
            <a:spLocks noGrp="1"/>
          </p:cNvSpPr>
          <p:nvPr>
            <p:ph type="pic" sz="quarter" idx="18"/>
          </p:nvPr>
        </p:nvSpPr>
        <p:spPr>
          <a:xfrm>
            <a:off x="8441267" y="1870736"/>
            <a:ext cx="6306080" cy="4496947"/>
          </a:xfrm>
          <a:prstGeom prst="rect">
            <a:avLst/>
          </a:prstGeom>
        </p:spPr>
        <p:txBody>
          <a:bodyPr lIns="91439" tIns="45719" rIns="91439" bIns="45719" anchor="t"/>
          <a:lstStyle/>
          <a:p>
            <a:endParaRPr/>
          </a:p>
        </p:txBody>
      </p:sp>
      <p:sp>
        <p:nvSpPr>
          <p:cNvPr id="543" name="Image"/>
          <p:cNvSpPr>
            <a:spLocks noGrp="1"/>
          </p:cNvSpPr>
          <p:nvPr>
            <p:ph type="pic" sz="quarter" idx="19"/>
          </p:nvPr>
        </p:nvSpPr>
        <p:spPr>
          <a:xfrm>
            <a:off x="8441267" y="7100291"/>
            <a:ext cx="6306080" cy="4496947"/>
          </a:xfrm>
          <a:prstGeom prst="rect">
            <a:avLst/>
          </a:prstGeom>
        </p:spPr>
        <p:txBody>
          <a:bodyPr lIns="91439" tIns="45719" rIns="91439" bIns="45719" anchor="t"/>
          <a:lstStyle/>
          <a:p>
            <a:endParaRPr/>
          </a:p>
        </p:txBody>
      </p:sp>
      <p:sp>
        <p:nvSpPr>
          <p:cNvPr id="544" name="Subheading…"/>
          <p:cNvSpPr txBox="1">
            <a:spLocks noGrp="1"/>
          </p:cNvSpPr>
          <p:nvPr>
            <p:ph type="body" sz="quarter" idx="20"/>
          </p:nvPr>
        </p:nvSpPr>
        <p:spPr>
          <a:xfrm>
            <a:off x="16372011" y="2727696"/>
            <a:ext cx="6117978" cy="2777382"/>
          </a:xfrm>
          <a:prstGeom prst="rect">
            <a:avLst/>
          </a:prstGeom>
        </p:spPr>
        <p:txBody>
          <a:bodyPr lIns="0" tIns="0" rIns="0" bIns="0"/>
          <a:lstStyle/>
          <a:p>
            <a:pPr marL="0" indent="0" defTabSz="584200">
              <a:lnSpc>
                <a:spcPts val="4500"/>
              </a:lnSpc>
              <a:spcBef>
                <a:spcPts val="0"/>
              </a:spcBef>
              <a:buSzTx/>
              <a:buNone/>
              <a:defRPr sz="3000" b="1" spc="0">
                <a:latin typeface="Aften Screen"/>
                <a:ea typeface="Aften Screen"/>
                <a:cs typeface="Aften Screen"/>
                <a:sym typeface="Aften Screen"/>
              </a:defRPr>
            </a:pPr>
            <a:r>
              <a:t>Subheading</a:t>
            </a:r>
          </a:p>
          <a:p>
            <a:pPr marL="0" indent="0" defTabSz="584200">
              <a:lnSpc>
                <a:spcPct val="110000"/>
              </a:lnSpc>
              <a:spcBef>
                <a:spcPts val="2000"/>
              </a:spcBef>
              <a:buSzTx/>
              <a:buNone/>
              <a:defRPr sz="3000" spc="0">
                <a:latin typeface="Aften Screen"/>
                <a:ea typeface="Aften Screen"/>
                <a:cs typeface="Aften Screen"/>
                <a:sym typeface="Aften Screen"/>
              </a:defRPr>
            </a:pPr>
            <a:r>
              <a:t>orem ipsum dolor sit amet, porta purus eleifend viverra. Blandit lorem neque ut malesuada integer, velit odio vehicula praesent elit.</a:t>
            </a:r>
          </a:p>
        </p:txBody>
      </p:sp>
    </p:spTree>
  </p:cSld>
  <p:clrMapOvr>
    <a:masterClrMapping/>
  </p:clrMapOvr>
  <p:transition spd="med"/>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type="tx">
  <p:cSld name="Four pictures whit bullets">
    <p:spTree>
      <p:nvGrpSpPr>
        <p:cNvPr id="1" name=""/>
        <p:cNvGrpSpPr/>
        <p:nvPr/>
      </p:nvGrpSpPr>
      <p:grpSpPr>
        <a:xfrm>
          <a:off x="0" y="0"/>
          <a:ext cx="0" cy="0"/>
          <a:chOff x="0" y="0"/>
          <a:chExt cx="0" cy="0"/>
        </a:xfrm>
      </p:grpSpPr>
      <p:sp>
        <p:nvSpPr>
          <p:cNvPr id="551" name="Image"/>
          <p:cNvSpPr>
            <a:spLocks noGrp="1"/>
          </p:cNvSpPr>
          <p:nvPr>
            <p:ph type="pic" sz="quarter" idx="13"/>
          </p:nvPr>
        </p:nvSpPr>
        <p:spPr>
          <a:xfrm>
            <a:off x="1295400" y="1921536"/>
            <a:ext cx="4904212" cy="4491303"/>
          </a:xfrm>
          <a:prstGeom prst="rect">
            <a:avLst/>
          </a:prstGeom>
        </p:spPr>
        <p:txBody>
          <a:bodyPr lIns="91439" tIns="45719" rIns="91439" bIns="45719" anchor="t"/>
          <a:lstStyle/>
          <a:p>
            <a:endParaRPr/>
          </a:p>
        </p:txBody>
      </p:sp>
      <p:sp>
        <p:nvSpPr>
          <p:cNvPr id="552" name="Text that goes with the picture"/>
          <p:cNvSpPr txBox="1">
            <a:spLocks noGrp="1"/>
          </p:cNvSpPr>
          <p:nvPr>
            <p:ph type="body" sz="quarter" idx="14"/>
          </p:nvPr>
        </p:nvSpPr>
        <p:spPr>
          <a:xfrm>
            <a:off x="6903257" y="11742572"/>
            <a:ext cx="4893575" cy="431799"/>
          </a:xfrm>
          <a:prstGeom prst="rect">
            <a:avLst/>
          </a:prstGeom>
        </p:spPr>
        <p:txBody>
          <a:bodyPr lIns="50800" tIns="50800" rIns="50800" bIns="50800">
            <a:spAutoFit/>
          </a:bodyPr>
          <a:lstStyle>
            <a:lvl1pPr marL="0" indent="0" algn="ctr" defTabSz="825500">
              <a:lnSpc>
                <a:spcPts val="2000"/>
              </a:lnSpc>
              <a:spcBef>
                <a:spcPts val="0"/>
              </a:spcBef>
              <a:buSzTx/>
              <a:buNone/>
              <a:defRPr sz="2500">
                <a:solidFill>
                  <a:srgbClr val="3B3632"/>
                </a:solidFill>
                <a:latin typeface="Aften Screen"/>
                <a:ea typeface="Aften Screen"/>
                <a:cs typeface="Aften Screen"/>
                <a:sym typeface="Aften Screen"/>
              </a:defRPr>
            </a:lvl1pPr>
          </a:lstStyle>
          <a:p>
            <a:r>
              <a:t>Text that goes with the picture</a:t>
            </a:r>
          </a:p>
        </p:txBody>
      </p:sp>
      <p:sp>
        <p:nvSpPr>
          <p:cNvPr id="553" name="Text that goes with the picture"/>
          <p:cNvSpPr txBox="1">
            <a:spLocks noGrp="1"/>
          </p:cNvSpPr>
          <p:nvPr>
            <p:ph type="body" sz="quarter" idx="15"/>
          </p:nvPr>
        </p:nvSpPr>
        <p:spPr>
          <a:xfrm>
            <a:off x="6903257" y="6523203"/>
            <a:ext cx="4893575" cy="431799"/>
          </a:xfrm>
          <a:prstGeom prst="rect">
            <a:avLst/>
          </a:prstGeom>
        </p:spPr>
        <p:txBody>
          <a:bodyPr lIns="50800" tIns="50800" rIns="50800" bIns="50800">
            <a:spAutoFit/>
          </a:bodyPr>
          <a:lstStyle>
            <a:lvl1pPr marL="0" indent="0" algn="ctr" defTabSz="825500">
              <a:lnSpc>
                <a:spcPts val="2000"/>
              </a:lnSpc>
              <a:spcBef>
                <a:spcPts val="0"/>
              </a:spcBef>
              <a:buSzTx/>
              <a:buNone/>
              <a:defRPr sz="2500">
                <a:solidFill>
                  <a:srgbClr val="3B3632"/>
                </a:solidFill>
                <a:latin typeface="Aften Screen"/>
                <a:ea typeface="Aften Screen"/>
                <a:cs typeface="Aften Screen"/>
                <a:sym typeface="Aften Screen"/>
              </a:defRPr>
            </a:lvl1pPr>
          </a:lstStyle>
          <a:p>
            <a:r>
              <a:t>Text that goes with the picture</a:t>
            </a:r>
          </a:p>
        </p:txBody>
      </p:sp>
      <p:sp>
        <p:nvSpPr>
          <p:cNvPr id="554" name="Text that goes with the picture"/>
          <p:cNvSpPr txBox="1">
            <a:spLocks noGrp="1"/>
          </p:cNvSpPr>
          <p:nvPr>
            <p:ph type="body" sz="quarter" idx="16"/>
          </p:nvPr>
        </p:nvSpPr>
        <p:spPr>
          <a:xfrm>
            <a:off x="1298324" y="6523203"/>
            <a:ext cx="4893574" cy="431799"/>
          </a:xfrm>
          <a:prstGeom prst="rect">
            <a:avLst/>
          </a:prstGeom>
        </p:spPr>
        <p:txBody>
          <a:bodyPr lIns="50800" tIns="50800" rIns="50800" bIns="50800">
            <a:spAutoFit/>
          </a:bodyPr>
          <a:lstStyle>
            <a:lvl1pPr marL="0" indent="0" algn="ctr" defTabSz="825500">
              <a:lnSpc>
                <a:spcPts val="2000"/>
              </a:lnSpc>
              <a:spcBef>
                <a:spcPts val="0"/>
              </a:spcBef>
              <a:buSzTx/>
              <a:buNone/>
              <a:defRPr sz="2500">
                <a:solidFill>
                  <a:srgbClr val="3B3632"/>
                </a:solidFill>
                <a:latin typeface="Aften Screen"/>
                <a:ea typeface="Aften Screen"/>
                <a:cs typeface="Aften Screen"/>
                <a:sym typeface="Aften Screen"/>
              </a:defRPr>
            </a:lvl1pPr>
          </a:lstStyle>
          <a:p>
            <a:r>
              <a:t>Text that goes with the picture</a:t>
            </a:r>
          </a:p>
        </p:txBody>
      </p:sp>
      <p:sp>
        <p:nvSpPr>
          <p:cNvPr id="555" name="Text that goes with the picture"/>
          <p:cNvSpPr txBox="1">
            <a:spLocks noGrp="1"/>
          </p:cNvSpPr>
          <p:nvPr>
            <p:ph type="body" sz="quarter" idx="17"/>
          </p:nvPr>
        </p:nvSpPr>
        <p:spPr>
          <a:xfrm>
            <a:off x="1298324" y="11742572"/>
            <a:ext cx="4893574" cy="431799"/>
          </a:xfrm>
          <a:prstGeom prst="rect">
            <a:avLst/>
          </a:prstGeom>
        </p:spPr>
        <p:txBody>
          <a:bodyPr lIns="50800" tIns="50800" rIns="50800" bIns="50800">
            <a:spAutoFit/>
          </a:bodyPr>
          <a:lstStyle>
            <a:lvl1pPr marL="0" indent="0" algn="ctr" defTabSz="825500">
              <a:lnSpc>
                <a:spcPts val="2000"/>
              </a:lnSpc>
              <a:spcBef>
                <a:spcPts val="0"/>
              </a:spcBef>
              <a:buSzTx/>
              <a:buNone/>
              <a:defRPr sz="2500">
                <a:solidFill>
                  <a:srgbClr val="3B3632"/>
                </a:solidFill>
                <a:latin typeface="Aften Screen"/>
                <a:ea typeface="Aften Screen"/>
                <a:cs typeface="Aften Screen"/>
                <a:sym typeface="Aften Screen"/>
              </a:defRPr>
            </a:lvl1pPr>
          </a:lstStyle>
          <a:p>
            <a:r>
              <a:t>Text that goes with the picture</a:t>
            </a:r>
          </a:p>
        </p:txBody>
      </p:sp>
      <p:pic>
        <p:nvPicPr>
          <p:cNvPr id="556" name="Image" descr="Image"/>
          <p:cNvPicPr>
            <a:picLocks noChangeAspect="1"/>
          </p:cNvPicPr>
          <p:nvPr/>
        </p:nvPicPr>
        <p:blipFill>
          <a:blip r:embed="rId2">
            <a:alphaModFix amt="19560"/>
            <a:extLst/>
          </a:blip>
          <a:stretch>
            <a:fillRect/>
          </a:stretch>
        </p:blipFill>
        <p:spPr>
          <a:xfrm>
            <a:off x="576757" y="12865818"/>
            <a:ext cx="878486" cy="383386"/>
          </a:xfrm>
          <a:prstGeom prst="rect">
            <a:avLst/>
          </a:prstGeom>
          <a:ln w="12700">
            <a:miter lim="400000"/>
          </a:ln>
        </p:spPr>
      </p:pic>
      <p:sp>
        <p:nvSpPr>
          <p:cNvPr id="557" name="Slide Number"/>
          <p:cNvSpPr>
            <a:spLocks noGrp="1"/>
          </p:cNvSpPr>
          <p:nvPr>
            <p:ph type="sldNum" sz="quarter" idx="2"/>
          </p:nvPr>
        </p:nvSpPr>
        <p:spPr>
          <a:prstGeom prst="rect">
            <a:avLst/>
          </a:prstGeom>
        </p:spPr>
        <p:txBody>
          <a:bodyPr/>
          <a:lstStyle/>
          <a:p>
            <a:fld id="{86CB4B4D-7CA3-9044-876B-883B54F8677D}" type="slidenum">
              <a:t>‹#›</a:t>
            </a:fld>
            <a:endParaRPr/>
          </a:p>
        </p:txBody>
      </p:sp>
      <p:sp>
        <p:nvSpPr>
          <p:cNvPr id="558" name="TBF-9873.jpg"/>
          <p:cNvSpPr>
            <a:spLocks noGrp="1"/>
          </p:cNvSpPr>
          <p:nvPr>
            <p:ph type="pic" sz="quarter" idx="18"/>
          </p:nvPr>
        </p:nvSpPr>
        <p:spPr>
          <a:xfrm>
            <a:off x="6897952" y="1921536"/>
            <a:ext cx="4904212" cy="4491303"/>
          </a:xfrm>
          <a:prstGeom prst="rect">
            <a:avLst/>
          </a:prstGeom>
        </p:spPr>
        <p:txBody>
          <a:bodyPr lIns="91439" tIns="45719" rIns="91439" bIns="45719" anchor="t"/>
          <a:lstStyle/>
          <a:p>
            <a:endParaRPr/>
          </a:p>
        </p:txBody>
      </p:sp>
      <p:sp>
        <p:nvSpPr>
          <p:cNvPr id="559" name="TBF-9868.jpg"/>
          <p:cNvSpPr>
            <a:spLocks noGrp="1"/>
          </p:cNvSpPr>
          <p:nvPr>
            <p:ph type="pic" sz="quarter" idx="19"/>
          </p:nvPr>
        </p:nvSpPr>
        <p:spPr>
          <a:xfrm>
            <a:off x="6897952" y="7065234"/>
            <a:ext cx="4904212" cy="4491303"/>
          </a:xfrm>
          <a:prstGeom prst="rect">
            <a:avLst/>
          </a:prstGeom>
        </p:spPr>
        <p:txBody>
          <a:bodyPr lIns="91439" tIns="45719" rIns="91439" bIns="45719" anchor="t"/>
          <a:lstStyle/>
          <a:p>
            <a:endParaRPr/>
          </a:p>
        </p:txBody>
      </p:sp>
      <p:sp>
        <p:nvSpPr>
          <p:cNvPr id="560" name="TBF-9859.jpg"/>
          <p:cNvSpPr>
            <a:spLocks noGrp="1"/>
          </p:cNvSpPr>
          <p:nvPr>
            <p:ph type="pic" sz="quarter" idx="20"/>
          </p:nvPr>
        </p:nvSpPr>
        <p:spPr>
          <a:xfrm>
            <a:off x="1293018" y="7065234"/>
            <a:ext cx="4904213" cy="4491303"/>
          </a:xfrm>
          <a:prstGeom prst="rect">
            <a:avLst/>
          </a:prstGeom>
        </p:spPr>
        <p:txBody>
          <a:bodyPr lIns="91439" tIns="45719" rIns="91439" bIns="45719" anchor="t"/>
          <a:lstStyle/>
          <a:p>
            <a:endParaRPr/>
          </a:p>
        </p:txBody>
      </p:sp>
      <p:sp>
        <p:nvSpPr>
          <p:cNvPr id="561" name="Title Text"/>
          <p:cNvSpPr txBox="1">
            <a:spLocks noGrp="1"/>
          </p:cNvSpPr>
          <p:nvPr>
            <p:ph type="title"/>
          </p:nvPr>
        </p:nvSpPr>
        <p:spPr>
          <a:xfrm>
            <a:off x="12750800" y="1754309"/>
            <a:ext cx="9067800" cy="1194271"/>
          </a:xfrm>
          <a:prstGeom prst="rect">
            <a:avLst/>
          </a:prstGeom>
        </p:spPr>
        <p:txBody>
          <a:bodyPr anchor="t"/>
          <a:lstStyle>
            <a:lvl1pPr defTabSz="821531">
              <a:lnSpc>
                <a:spcPct val="80000"/>
              </a:lnSpc>
              <a:defRPr sz="7500" b="0">
                <a:solidFill>
                  <a:schemeClr val="accent1">
                    <a:lumOff val="-4901"/>
                  </a:schemeClr>
                </a:solidFill>
                <a:latin typeface="+mn-lt"/>
                <a:ea typeface="+mn-ea"/>
                <a:cs typeface="+mn-cs"/>
                <a:sym typeface="Volte Semibold"/>
              </a:defRPr>
            </a:lvl1pPr>
          </a:lstStyle>
          <a:p>
            <a:r>
              <a:t>Title Text</a:t>
            </a:r>
          </a:p>
        </p:txBody>
      </p:sp>
      <p:sp>
        <p:nvSpPr>
          <p:cNvPr id="562" name="Subheading- Click to add text…"/>
          <p:cNvSpPr txBox="1">
            <a:spLocks noGrp="1"/>
          </p:cNvSpPr>
          <p:nvPr>
            <p:ph type="body" sz="half" idx="21"/>
          </p:nvPr>
        </p:nvSpPr>
        <p:spPr>
          <a:xfrm>
            <a:off x="12746326" y="3923506"/>
            <a:ext cx="8043616" cy="8697914"/>
          </a:xfrm>
          <a:prstGeom prst="rect">
            <a:avLst/>
          </a:prstGeom>
        </p:spPr>
        <p:txBody>
          <a:bodyPr lIns="0" tIns="0" rIns="0" bIns="0" anchor="t"/>
          <a:lstStyle>
            <a:lvl1pPr marL="0" indent="0" defTabSz="584200">
              <a:lnSpc>
                <a:spcPts val="4500"/>
              </a:lnSpc>
              <a:spcBef>
                <a:spcPts val="0"/>
              </a:spcBef>
              <a:buSzTx/>
              <a:buNone/>
              <a:defRPr sz="3000" b="1" spc="0">
                <a:latin typeface="Aften Screen"/>
                <a:ea typeface="Aften Screen"/>
                <a:cs typeface="Aften Screen"/>
                <a:sym typeface="Aften Screen"/>
              </a:defRPr>
            </a:lvl1pPr>
            <a:lvl2pPr marL="662214" indent="-408214" defTabSz="584200">
              <a:lnSpc>
                <a:spcPct val="120000"/>
              </a:lnSpc>
              <a:spcBef>
                <a:spcPts val="0"/>
              </a:spcBef>
              <a:buSzPct val="115000"/>
              <a:defRPr sz="4500" spc="0">
                <a:latin typeface="Aften Screen"/>
                <a:ea typeface="Aften Screen"/>
                <a:cs typeface="Aften Screen"/>
                <a:sym typeface="Aften Screen"/>
              </a:defRPr>
            </a:lvl2pPr>
            <a:lvl3pPr marL="916214" indent="-408214" defTabSz="584200">
              <a:lnSpc>
                <a:spcPct val="120000"/>
              </a:lnSpc>
              <a:spcBef>
                <a:spcPts val="0"/>
              </a:spcBef>
              <a:buSzPct val="115000"/>
              <a:defRPr sz="3800" spc="0">
                <a:latin typeface="Aften Screen"/>
                <a:ea typeface="Aften Screen"/>
                <a:cs typeface="Aften Screen"/>
                <a:sym typeface="Aften Screen"/>
              </a:defRPr>
            </a:lvl3pPr>
            <a:lvl4pPr marL="1170214" indent="-408214" defTabSz="584200">
              <a:lnSpc>
                <a:spcPct val="120000"/>
              </a:lnSpc>
              <a:spcBef>
                <a:spcPts val="0"/>
              </a:spcBef>
              <a:buSzPct val="115000"/>
              <a:defRPr sz="3000" spc="0">
                <a:latin typeface="Aften Screen"/>
                <a:ea typeface="Aften Screen"/>
                <a:cs typeface="Aften Screen"/>
                <a:sym typeface="Aften Screen"/>
              </a:defRPr>
            </a:lvl4pPr>
            <a:lvl5pPr marL="1424214" indent="-408214" defTabSz="584200">
              <a:lnSpc>
                <a:spcPct val="120000"/>
              </a:lnSpc>
              <a:spcBef>
                <a:spcPts val="0"/>
              </a:spcBef>
              <a:buSzPct val="115000"/>
              <a:defRPr sz="3000" spc="0">
                <a:latin typeface="Aften Screen"/>
                <a:ea typeface="Aften Screen"/>
                <a:cs typeface="Aften Screen"/>
                <a:sym typeface="Aften Screen"/>
              </a:defRPr>
            </a:lvl5pPr>
          </a:lstStyle>
          <a:p>
            <a:r>
              <a:t>Subheading- Click to add text</a:t>
            </a:r>
          </a:p>
          <a:p>
            <a:pPr lvl="1"/>
            <a:r>
              <a:t>First level</a:t>
            </a:r>
          </a:p>
          <a:p>
            <a:pPr lvl="2"/>
            <a:r>
              <a:t>Second level</a:t>
            </a:r>
          </a:p>
          <a:p>
            <a:pPr lvl="3"/>
            <a:r>
              <a:t>Third level</a:t>
            </a:r>
          </a:p>
          <a:p>
            <a:pPr lvl="4"/>
            <a:r>
              <a:t>Fourth level</a:t>
            </a:r>
          </a:p>
        </p:txBody>
      </p:sp>
    </p:spTree>
  </p:cSld>
  <p:clrMapOvr>
    <a:masterClrMapping/>
  </p:clrMapOvr>
  <p:transition spd="med"/>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type="tx">
  <p:cSld name="Case presentation example">
    <p:spTree>
      <p:nvGrpSpPr>
        <p:cNvPr id="1" name=""/>
        <p:cNvGrpSpPr/>
        <p:nvPr/>
      </p:nvGrpSpPr>
      <p:grpSpPr>
        <a:xfrm>
          <a:off x="0" y="0"/>
          <a:ext cx="0" cy="0"/>
          <a:chOff x="0" y="0"/>
          <a:chExt cx="0" cy="0"/>
        </a:xfrm>
      </p:grpSpPr>
      <p:sp>
        <p:nvSpPr>
          <p:cNvPr id="569" name="Subtitle"/>
          <p:cNvSpPr txBox="1">
            <a:spLocks noGrp="1"/>
          </p:cNvSpPr>
          <p:nvPr>
            <p:ph type="body" sz="quarter" idx="13"/>
          </p:nvPr>
        </p:nvSpPr>
        <p:spPr>
          <a:xfrm>
            <a:off x="1855334" y="3013456"/>
            <a:ext cx="8819998" cy="1016001"/>
          </a:xfrm>
          <a:prstGeom prst="rect">
            <a:avLst/>
          </a:prstGeom>
        </p:spPr>
        <p:txBody>
          <a:bodyPr lIns="50800" tIns="50800" rIns="50800" bIns="50800" anchor="t">
            <a:spAutoFit/>
          </a:bodyPr>
          <a:lstStyle>
            <a:lvl1pPr marL="0" indent="0" defTabSz="821531">
              <a:lnSpc>
                <a:spcPct val="120000"/>
              </a:lnSpc>
              <a:spcBef>
                <a:spcPts val="0"/>
              </a:spcBef>
              <a:buSzTx/>
              <a:buNone/>
              <a:defRPr sz="5000" i="1">
                <a:latin typeface="Aften Screen"/>
                <a:ea typeface="Aften Screen"/>
                <a:cs typeface="Aften Screen"/>
                <a:sym typeface="Aften Screen"/>
              </a:defRPr>
            </a:lvl1pPr>
          </a:lstStyle>
          <a:p>
            <a:r>
              <a:t>Subtitle</a:t>
            </a:r>
          </a:p>
        </p:txBody>
      </p:sp>
      <p:sp>
        <p:nvSpPr>
          <p:cNvPr id="570" name="VisitNorway_Hiking Campaign2.jpg"/>
          <p:cNvSpPr>
            <a:spLocks noGrp="1"/>
          </p:cNvSpPr>
          <p:nvPr>
            <p:ph type="pic" idx="14"/>
          </p:nvPr>
        </p:nvSpPr>
        <p:spPr>
          <a:xfrm>
            <a:off x="12727910" y="-66874"/>
            <a:ext cx="11725900" cy="13849704"/>
          </a:xfrm>
          <a:prstGeom prst="rect">
            <a:avLst/>
          </a:prstGeom>
        </p:spPr>
        <p:txBody>
          <a:bodyPr lIns="91439" tIns="45719" rIns="91439" bIns="45719" anchor="t"/>
          <a:lstStyle/>
          <a:p>
            <a:endParaRPr/>
          </a:p>
        </p:txBody>
      </p:sp>
      <p:pic>
        <p:nvPicPr>
          <p:cNvPr id="571" name="Image" descr="Image"/>
          <p:cNvPicPr>
            <a:picLocks noChangeAspect="1"/>
          </p:cNvPicPr>
          <p:nvPr/>
        </p:nvPicPr>
        <p:blipFill>
          <a:blip r:embed="rId2">
            <a:alphaModFix amt="19560"/>
            <a:extLst/>
          </a:blip>
          <a:stretch>
            <a:fillRect/>
          </a:stretch>
        </p:blipFill>
        <p:spPr>
          <a:xfrm>
            <a:off x="576757" y="12865818"/>
            <a:ext cx="878486" cy="383386"/>
          </a:xfrm>
          <a:prstGeom prst="rect">
            <a:avLst/>
          </a:prstGeom>
          <a:ln w="12700">
            <a:miter lim="400000"/>
          </a:ln>
        </p:spPr>
      </p:pic>
      <p:sp>
        <p:nvSpPr>
          <p:cNvPr id="572" name="Slide Number"/>
          <p:cNvSpPr>
            <a:spLocks noGrp="1"/>
          </p:cNvSpPr>
          <p:nvPr>
            <p:ph type="sldNum" sz="quarter" idx="2"/>
          </p:nvPr>
        </p:nvSpPr>
        <p:spPr>
          <a:prstGeom prst="rect">
            <a:avLst/>
          </a:prstGeom>
        </p:spPr>
        <p:txBody>
          <a:bodyPr/>
          <a:lstStyle/>
          <a:p>
            <a:fld id="{86CB4B4D-7CA3-9044-876B-883B54F8677D}" type="slidenum">
              <a:t>‹#›</a:t>
            </a:fld>
            <a:endParaRPr/>
          </a:p>
        </p:txBody>
      </p:sp>
      <p:sp>
        <p:nvSpPr>
          <p:cNvPr id="573" name="Title Text"/>
          <p:cNvSpPr txBox="1">
            <a:spLocks noGrp="1"/>
          </p:cNvSpPr>
          <p:nvPr>
            <p:ph type="title"/>
          </p:nvPr>
        </p:nvSpPr>
        <p:spPr>
          <a:xfrm>
            <a:off x="1803232" y="269583"/>
            <a:ext cx="9791701" cy="2472829"/>
          </a:xfrm>
          <a:prstGeom prst="rect">
            <a:avLst/>
          </a:prstGeom>
        </p:spPr>
        <p:txBody>
          <a:bodyPr anchor="b"/>
          <a:lstStyle>
            <a:lvl1pPr defTabSz="821531">
              <a:lnSpc>
                <a:spcPct val="80000"/>
              </a:lnSpc>
              <a:defRPr sz="7500" b="0">
                <a:solidFill>
                  <a:schemeClr val="accent1">
                    <a:lumOff val="-4901"/>
                  </a:schemeClr>
                </a:solidFill>
                <a:latin typeface="+mn-lt"/>
                <a:ea typeface="+mn-ea"/>
                <a:cs typeface="+mn-cs"/>
                <a:sym typeface="Volte Semibold"/>
              </a:defRPr>
            </a:lvl1pPr>
          </a:lstStyle>
          <a:p>
            <a:r>
              <a:t>Title Text</a:t>
            </a:r>
          </a:p>
        </p:txBody>
      </p:sp>
      <p:sp>
        <p:nvSpPr>
          <p:cNvPr id="574" name="Lorem ipsum dolor sit amet, consectetur adipiscing elit…"/>
          <p:cNvSpPr txBox="1">
            <a:spLocks noGrp="1"/>
          </p:cNvSpPr>
          <p:nvPr>
            <p:ph type="body" sz="quarter" idx="15"/>
          </p:nvPr>
        </p:nvSpPr>
        <p:spPr>
          <a:xfrm>
            <a:off x="1845308" y="8725827"/>
            <a:ext cx="9809148" cy="3253106"/>
          </a:xfrm>
          <a:prstGeom prst="rect">
            <a:avLst/>
          </a:prstGeom>
        </p:spPr>
        <p:txBody>
          <a:bodyPr lIns="71437" tIns="71437" rIns="71437" bIns="71437" anchor="b">
            <a:spAutoFit/>
          </a:bodyPr>
          <a:lstStyle/>
          <a:p>
            <a:pPr marL="272142" indent="-272142" defTabSz="584200">
              <a:lnSpc>
                <a:spcPct val="110000"/>
              </a:lnSpc>
              <a:spcBef>
                <a:spcPts val="2000"/>
              </a:spcBef>
              <a:buSzPct val="115000"/>
              <a:defRPr sz="3000" spc="0">
                <a:latin typeface="Aften Screen"/>
                <a:ea typeface="Aften Screen"/>
                <a:cs typeface="Aften Screen"/>
                <a:sym typeface="Aften Screen"/>
              </a:defRPr>
            </a:pPr>
            <a:r>
              <a:t>Lorem ipsum dolor sit amet, consectetur adipiscing elit</a:t>
            </a:r>
          </a:p>
          <a:p>
            <a:pPr marL="272142" indent="-272142" defTabSz="584200">
              <a:lnSpc>
                <a:spcPct val="110000"/>
              </a:lnSpc>
              <a:spcBef>
                <a:spcPts val="2000"/>
              </a:spcBef>
              <a:buSzPct val="115000"/>
              <a:defRPr sz="3000" spc="0">
                <a:latin typeface="Aften Screen"/>
                <a:ea typeface="Aften Screen"/>
                <a:cs typeface="Aften Screen"/>
                <a:sym typeface="Aften Screen"/>
              </a:defRPr>
            </a:pPr>
            <a:r>
              <a:t>Lorem ipsum dolor sit amet, consectetur adipiscing elit</a:t>
            </a:r>
          </a:p>
          <a:p>
            <a:pPr marL="272142" indent="-272142" defTabSz="584200">
              <a:lnSpc>
                <a:spcPct val="110000"/>
              </a:lnSpc>
              <a:spcBef>
                <a:spcPts val="2000"/>
              </a:spcBef>
              <a:buSzPct val="115000"/>
              <a:defRPr sz="3000" spc="0">
                <a:latin typeface="Aften Screen"/>
                <a:ea typeface="Aften Screen"/>
                <a:cs typeface="Aften Screen"/>
                <a:sym typeface="Aften Screen"/>
              </a:defRPr>
            </a:pPr>
            <a:r>
              <a:t>Lorem ipsum dolor sit amet, consectetur adipiscing elit</a:t>
            </a:r>
          </a:p>
          <a:p>
            <a:pPr marL="272142" indent="-272142" defTabSz="584200">
              <a:lnSpc>
                <a:spcPct val="110000"/>
              </a:lnSpc>
              <a:spcBef>
                <a:spcPts val="2000"/>
              </a:spcBef>
              <a:buSzPct val="115000"/>
              <a:defRPr sz="3000" spc="0">
                <a:latin typeface="Aften Screen"/>
                <a:ea typeface="Aften Screen"/>
                <a:cs typeface="Aften Screen"/>
                <a:sym typeface="Aften Screen"/>
              </a:defRPr>
            </a:pPr>
            <a:r>
              <a:t>Lorem ipsum dolor sit amet, consectetur adipiscing elit</a:t>
            </a:r>
          </a:p>
        </p:txBody>
      </p:sp>
    </p:spTree>
  </p:cSld>
  <p:clrMapOvr>
    <a:masterClrMapping/>
  </p:clrMapOvr>
  <p:transition spd="med"/>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type="tx">
  <p:cSld name="Team example 1">
    <p:spTree>
      <p:nvGrpSpPr>
        <p:cNvPr id="1" name=""/>
        <p:cNvGrpSpPr/>
        <p:nvPr/>
      </p:nvGrpSpPr>
      <p:grpSpPr>
        <a:xfrm>
          <a:off x="0" y="0"/>
          <a:ext cx="0" cy="0"/>
          <a:chOff x="0" y="0"/>
          <a:chExt cx="0" cy="0"/>
        </a:xfrm>
      </p:grpSpPr>
      <p:sp>
        <p:nvSpPr>
          <p:cNvPr id="604" name="Picture8.jpg"/>
          <p:cNvSpPr>
            <a:spLocks noGrp="1"/>
          </p:cNvSpPr>
          <p:nvPr>
            <p:ph type="pic" sz="quarter" idx="13"/>
          </p:nvPr>
        </p:nvSpPr>
        <p:spPr>
          <a:xfrm>
            <a:off x="8572144" y="4203700"/>
            <a:ext cx="2159001" cy="2159001"/>
          </a:xfrm>
          <a:prstGeom prst="rect">
            <a:avLst/>
          </a:prstGeom>
        </p:spPr>
        <p:txBody>
          <a:bodyPr lIns="91439" tIns="45719" rIns="91439" bIns="45719" anchor="t"/>
          <a:lstStyle/>
          <a:p>
            <a:endParaRPr/>
          </a:p>
        </p:txBody>
      </p:sp>
      <p:sp>
        <p:nvSpPr>
          <p:cNvPr id="605" name="Picture8.jpg"/>
          <p:cNvSpPr>
            <a:spLocks noGrp="1"/>
          </p:cNvSpPr>
          <p:nvPr>
            <p:ph type="pic" sz="quarter" idx="14"/>
          </p:nvPr>
        </p:nvSpPr>
        <p:spPr>
          <a:xfrm>
            <a:off x="13652855" y="4203700"/>
            <a:ext cx="2159001" cy="2159001"/>
          </a:xfrm>
          <a:prstGeom prst="rect">
            <a:avLst/>
          </a:prstGeom>
        </p:spPr>
        <p:txBody>
          <a:bodyPr lIns="91439" tIns="45719" rIns="91439" bIns="45719" anchor="t"/>
          <a:lstStyle/>
          <a:p>
            <a:endParaRPr/>
          </a:p>
        </p:txBody>
      </p:sp>
      <p:sp>
        <p:nvSpPr>
          <p:cNvPr id="606" name="Picture8.jpg"/>
          <p:cNvSpPr>
            <a:spLocks noGrp="1"/>
          </p:cNvSpPr>
          <p:nvPr>
            <p:ph type="pic" sz="quarter" idx="15"/>
          </p:nvPr>
        </p:nvSpPr>
        <p:spPr>
          <a:xfrm>
            <a:off x="18664411" y="4207302"/>
            <a:ext cx="2159001" cy="2159001"/>
          </a:xfrm>
          <a:prstGeom prst="rect">
            <a:avLst/>
          </a:prstGeom>
        </p:spPr>
        <p:txBody>
          <a:bodyPr lIns="91439" tIns="45719" rIns="91439" bIns="45719" anchor="t"/>
          <a:lstStyle/>
          <a:p>
            <a:endParaRPr/>
          </a:p>
        </p:txBody>
      </p:sp>
      <p:sp>
        <p:nvSpPr>
          <p:cNvPr id="607" name="Picture8.jpg"/>
          <p:cNvSpPr>
            <a:spLocks noGrp="1"/>
          </p:cNvSpPr>
          <p:nvPr>
            <p:ph type="pic" sz="quarter" idx="16"/>
          </p:nvPr>
        </p:nvSpPr>
        <p:spPr>
          <a:xfrm>
            <a:off x="8572144" y="8830018"/>
            <a:ext cx="2159001" cy="2159001"/>
          </a:xfrm>
          <a:prstGeom prst="rect">
            <a:avLst/>
          </a:prstGeom>
        </p:spPr>
        <p:txBody>
          <a:bodyPr lIns="91439" tIns="45719" rIns="91439" bIns="45719" anchor="t"/>
          <a:lstStyle/>
          <a:p>
            <a:endParaRPr/>
          </a:p>
        </p:txBody>
      </p:sp>
      <p:sp>
        <p:nvSpPr>
          <p:cNvPr id="608" name="Picture8.jpg"/>
          <p:cNvSpPr>
            <a:spLocks noGrp="1"/>
          </p:cNvSpPr>
          <p:nvPr>
            <p:ph type="pic" sz="quarter" idx="17"/>
          </p:nvPr>
        </p:nvSpPr>
        <p:spPr>
          <a:xfrm>
            <a:off x="13652500" y="8826500"/>
            <a:ext cx="2159001" cy="2159001"/>
          </a:xfrm>
          <a:prstGeom prst="rect">
            <a:avLst/>
          </a:prstGeom>
        </p:spPr>
        <p:txBody>
          <a:bodyPr lIns="91439" tIns="45719" rIns="91439" bIns="45719" anchor="t"/>
          <a:lstStyle/>
          <a:p>
            <a:endParaRPr/>
          </a:p>
        </p:txBody>
      </p:sp>
      <p:sp>
        <p:nvSpPr>
          <p:cNvPr id="609" name="Picture8.jpg"/>
          <p:cNvSpPr>
            <a:spLocks noGrp="1"/>
          </p:cNvSpPr>
          <p:nvPr>
            <p:ph type="pic" sz="quarter" idx="18"/>
          </p:nvPr>
        </p:nvSpPr>
        <p:spPr>
          <a:xfrm>
            <a:off x="18669000" y="8830018"/>
            <a:ext cx="2159001" cy="2159001"/>
          </a:xfrm>
          <a:prstGeom prst="rect">
            <a:avLst/>
          </a:prstGeom>
        </p:spPr>
        <p:txBody>
          <a:bodyPr lIns="91439" tIns="45719" rIns="91439" bIns="45719" anchor="t"/>
          <a:lstStyle/>
          <a:p>
            <a:endParaRPr/>
          </a:p>
        </p:txBody>
      </p:sp>
      <p:sp>
        <p:nvSpPr>
          <p:cNvPr id="610" name="Picture8.jpg"/>
          <p:cNvSpPr>
            <a:spLocks noGrp="1"/>
          </p:cNvSpPr>
          <p:nvPr>
            <p:ph type="pic" sz="quarter" idx="19"/>
          </p:nvPr>
        </p:nvSpPr>
        <p:spPr>
          <a:xfrm>
            <a:off x="3543300" y="4207302"/>
            <a:ext cx="2159001" cy="2159001"/>
          </a:xfrm>
          <a:prstGeom prst="rect">
            <a:avLst/>
          </a:prstGeom>
        </p:spPr>
        <p:txBody>
          <a:bodyPr lIns="91439" tIns="45719" rIns="91439" bIns="45719" anchor="t"/>
          <a:lstStyle/>
          <a:p>
            <a:endParaRPr/>
          </a:p>
        </p:txBody>
      </p:sp>
      <p:sp>
        <p:nvSpPr>
          <p:cNvPr id="611" name="Picture8.jpg"/>
          <p:cNvSpPr>
            <a:spLocks noGrp="1"/>
          </p:cNvSpPr>
          <p:nvPr>
            <p:ph type="pic" sz="quarter" idx="20"/>
          </p:nvPr>
        </p:nvSpPr>
        <p:spPr>
          <a:xfrm>
            <a:off x="3543300" y="8826500"/>
            <a:ext cx="2159001" cy="2159001"/>
          </a:xfrm>
          <a:prstGeom prst="rect">
            <a:avLst/>
          </a:prstGeom>
        </p:spPr>
        <p:txBody>
          <a:bodyPr lIns="91439" tIns="45719" rIns="91439" bIns="45719" anchor="t"/>
          <a:lstStyle/>
          <a:p>
            <a:endParaRPr/>
          </a:p>
        </p:txBody>
      </p:sp>
      <p:sp>
        <p:nvSpPr>
          <p:cNvPr id="612" name="First name Last name…"/>
          <p:cNvSpPr txBox="1">
            <a:spLocks noGrp="1"/>
          </p:cNvSpPr>
          <p:nvPr>
            <p:ph type="body" sz="quarter" idx="21"/>
          </p:nvPr>
        </p:nvSpPr>
        <p:spPr>
          <a:xfrm>
            <a:off x="2880994" y="6534065"/>
            <a:ext cx="3483611" cy="939801"/>
          </a:xfrm>
          <a:prstGeom prst="rect">
            <a:avLst/>
          </a:prstGeom>
        </p:spPr>
        <p:txBody>
          <a:bodyPr wrap="none" lIns="50800" tIns="50800" rIns="50800" bIns="50800">
            <a:spAutoFit/>
          </a:bodyPr>
          <a:lstStyle/>
          <a:p>
            <a:pPr marL="0" indent="0" algn="ctr" defTabSz="457200">
              <a:lnSpc>
                <a:spcPts val="4000"/>
              </a:lnSpc>
              <a:spcBef>
                <a:spcPts val="0"/>
              </a:spcBef>
              <a:buSzTx/>
              <a:buNone/>
              <a:defRPr sz="2500">
                <a:solidFill>
                  <a:srgbClr val="424242"/>
                </a:solidFill>
                <a:latin typeface="+mn-lt"/>
                <a:ea typeface="+mn-ea"/>
                <a:cs typeface="+mn-cs"/>
                <a:sym typeface="Volte Semibold"/>
              </a:defRPr>
            </a:pPr>
            <a:r>
              <a:t>First name Last name</a:t>
            </a:r>
          </a:p>
          <a:p>
            <a:pPr marL="0" indent="0" algn="ctr" defTabSz="457200">
              <a:lnSpc>
                <a:spcPts val="4000"/>
              </a:lnSpc>
              <a:spcBef>
                <a:spcPts val="0"/>
              </a:spcBef>
              <a:buSzTx/>
              <a:buNone/>
              <a:defRPr sz="2500">
                <a:latin typeface="Aften Screen"/>
                <a:ea typeface="Aften Screen"/>
                <a:cs typeface="Aften Screen"/>
                <a:sym typeface="Aften Screen"/>
              </a:defRPr>
            </a:pPr>
            <a:r>
              <a:t>Title (example: Designer)</a:t>
            </a:r>
          </a:p>
        </p:txBody>
      </p:sp>
      <p:sp>
        <p:nvSpPr>
          <p:cNvPr id="613" name="First name Last name…"/>
          <p:cNvSpPr txBox="1">
            <a:spLocks noGrp="1"/>
          </p:cNvSpPr>
          <p:nvPr>
            <p:ph type="body" sz="quarter" idx="22"/>
          </p:nvPr>
        </p:nvSpPr>
        <p:spPr>
          <a:xfrm>
            <a:off x="7927128" y="6534065"/>
            <a:ext cx="3483611" cy="939801"/>
          </a:xfrm>
          <a:prstGeom prst="rect">
            <a:avLst/>
          </a:prstGeom>
        </p:spPr>
        <p:txBody>
          <a:bodyPr wrap="none" lIns="50800" tIns="50800" rIns="50800" bIns="50800">
            <a:spAutoFit/>
          </a:bodyPr>
          <a:lstStyle/>
          <a:p>
            <a:pPr marL="0" indent="0" algn="ctr" defTabSz="457200">
              <a:lnSpc>
                <a:spcPts val="4000"/>
              </a:lnSpc>
              <a:spcBef>
                <a:spcPts val="0"/>
              </a:spcBef>
              <a:buSzTx/>
              <a:buNone/>
              <a:defRPr sz="2500">
                <a:solidFill>
                  <a:srgbClr val="424242"/>
                </a:solidFill>
                <a:latin typeface="+mn-lt"/>
                <a:ea typeface="+mn-ea"/>
                <a:cs typeface="+mn-cs"/>
                <a:sym typeface="Volte Semibold"/>
              </a:defRPr>
            </a:pPr>
            <a:r>
              <a:t>First name Last name</a:t>
            </a:r>
          </a:p>
          <a:p>
            <a:pPr marL="0" indent="0" algn="ctr" defTabSz="457200">
              <a:lnSpc>
                <a:spcPts val="4000"/>
              </a:lnSpc>
              <a:spcBef>
                <a:spcPts val="0"/>
              </a:spcBef>
              <a:buSzTx/>
              <a:buNone/>
              <a:defRPr sz="2500">
                <a:latin typeface="Aften Screen"/>
                <a:ea typeface="Aften Screen"/>
                <a:cs typeface="Aften Screen"/>
                <a:sym typeface="Aften Screen"/>
              </a:defRPr>
            </a:pPr>
            <a:r>
              <a:t>Title (example: Designer)</a:t>
            </a:r>
          </a:p>
        </p:txBody>
      </p:sp>
      <p:sp>
        <p:nvSpPr>
          <p:cNvPr id="614" name="First name Last name…"/>
          <p:cNvSpPr txBox="1">
            <a:spLocks noGrp="1"/>
          </p:cNvSpPr>
          <p:nvPr>
            <p:ph type="body" sz="quarter" idx="23"/>
          </p:nvPr>
        </p:nvSpPr>
        <p:spPr>
          <a:xfrm>
            <a:off x="12973261" y="6534065"/>
            <a:ext cx="3483611" cy="939801"/>
          </a:xfrm>
          <a:prstGeom prst="rect">
            <a:avLst/>
          </a:prstGeom>
        </p:spPr>
        <p:txBody>
          <a:bodyPr wrap="none" lIns="50800" tIns="50800" rIns="50800" bIns="50800">
            <a:spAutoFit/>
          </a:bodyPr>
          <a:lstStyle/>
          <a:p>
            <a:pPr marL="0" indent="0" algn="ctr" defTabSz="457200">
              <a:lnSpc>
                <a:spcPts val="4000"/>
              </a:lnSpc>
              <a:spcBef>
                <a:spcPts val="0"/>
              </a:spcBef>
              <a:buSzTx/>
              <a:buNone/>
              <a:defRPr sz="2500">
                <a:solidFill>
                  <a:srgbClr val="424242"/>
                </a:solidFill>
                <a:latin typeface="+mn-lt"/>
                <a:ea typeface="+mn-ea"/>
                <a:cs typeface="+mn-cs"/>
                <a:sym typeface="Volte Semibold"/>
              </a:defRPr>
            </a:pPr>
            <a:r>
              <a:t>First name Last name</a:t>
            </a:r>
          </a:p>
          <a:p>
            <a:pPr marL="0" indent="0" algn="ctr" defTabSz="457200">
              <a:lnSpc>
                <a:spcPts val="4000"/>
              </a:lnSpc>
              <a:spcBef>
                <a:spcPts val="0"/>
              </a:spcBef>
              <a:buSzTx/>
              <a:buNone/>
              <a:defRPr sz="2500">
                <a:latin typeface="Aften Screen"/>
                <a:ea typeface="Aften Screen"/>
                <a:cs typeface="Aften Screen"/>
                <a:sym typeface="Aften Screen"/>
              </a:defRPr>
            </a:pPr>
            <a:r>
              <a:t>Title (example: Designer)</a:t>
            </a:r>
          </a:p>
        </p:txBody>
      </p:sp>
      <p:sp>
        <p:nvSpPr>
          <p:cNvPr id="615" name="First name Last name…"/>
          <p:cNvSpPr txBox="1">
            <a:spLocks noGrp="1"/>
          </p:cNvSpPr>
          <p:nvPr>
            <p:ph type="body" sz="quarter" idx="24"/>
          </p:nvPr>
        </p:nvSpPr>
        <p:spPr>
          <a:xfrm>
            <a:off x="18019394" y="6534065"/>
            <a:ext cx="3483611" cy="939801"/>
          </a:xfrm>
          <a:prstGeom prst="rect">
            <a:avLst/>
          </a:prstGeom>
        </p:spPr>
        <p:txBody>
          <a:bodyPr wrap="none" lIns="50800" tIns="50800" rIns="50800" bIns="50800">
            <a:spAutoFit/>
          </a:bodyPr>
          <a:lstStyle/>
          <a:p>
            <a:pPr marL="0" indent="0" algn="ctr" defTabSz="457200">
              <a:lnSpc>
                <a:spcPts val="4000"/>
              </a:lnSpc>
              <a:spcBef>
                <a:spcPts val="0"/>
              </a:spcBef>
              <a:buSzTx/>
              <a:buNone/>
              <a:defRPr sz="2500">
                <a:solidFill>
                  <a:srgbClr val="424242"/>
                </a:solidFill>
                <a:latin typeface="+mn-lt"/>
                <a:ea typeface="+mn-ea"/>
                <a:cs typeface="+mn-cs"/>
                <a:sym typeface="Volte Semibold"/>
              </a:defRPr>
            </a:pPr>
            <a:r>
              <a:t>First name Last name</a:t>
            </a:r>
          </a:p>
          <a:p>
            <a:pPr marL="0" indent="0" algn="ctr" defTabSz="457200">
              <a:lnSpc>
                <a:spcPts val="4000"/>
              </a:lnSpc>
              <a:spcBef>
                <a:spcPts val="0"/>
              </a:spcBef>
              <a:buSzTx/>
              <a:buNone/>
              <a:defRPr sz="2500">
                <a:latin typeface="Aften Screen"/>
                <a:ea typeface="Aften Screen"/>
                <a:cs typeface="Aften Screen"/>
                <a:sym typeface="Aften Screen"/>
              </a:defRPr>
            </a:pPr>
            <a:r>
              <a:t>Title (example: Designer)</a:t>
            </a:r>
          </a:p>
        </p:txBody>
      </p:sp>
      <p:sp>
        <p:nvSpPr>
          <p:cNvPr id="616" name="First name Last name…"/>
          <p:cNvSpPr txBox="1">
            <a:spLocks noGrp="1"/>
          </p:cNvSpPr>
          <p:nvPr>
            <p:ph type="body" sz="quarter" idx="25"/>
          </p:nvPr>
        </p:nvSpPr>
        <p:spPr>
          <a:xfrm>
            <a:off x="2880994" y="11156781"/>
            <a:ext cx="3483611" cy="939801"/>
          </a:xfrm>
          <a:prstGeom prst="rect">
            <a:avLst/>
          </a:prstGeom>
        </p:spPr>
        <p:txBody>
          <a:bodyPr wrap="none" lIns="50800" tIns="50800" rIns="50800" bIns="50800">
            <a:spAutoFit/>
          </a:bodyPr>
          <a:lstStyle/>
          <a:p>
            <a:pPr marL="0" indent="0" algn="ctr" defTabSz="457200">
              <a:lnSpc>
                <a:spcPts val="4000"/>
              </a:lnSpc>
              <a:spcBef>
                <a:spcPts val="0"/>
              </a:spcBef>
              <a:buSzTx/>
              <a:buNone/>
              <a:defRPr sz="2500">
                <a:solidFill>
                  <a:srgbClr val="424242"/>
                </a:solidFill>
                <a:latin typeface="+mn-lt"/>
                <a:ea typeface="+mn-ea"/>
                <a:cs typeface="+mn-cs"/>
                <a:sym typeface="Volte Semibold"/>
              </a:defRPr>
            </a:pPr>
            <a:r>
              <a:t>First name Last name</a:t>
            </a:r>
          </a:p>
          <a:p>
            <a:pPr marL="0" indent="0" algn="ctr" defTabSz="457200">
              <a:lnSpc>
                <a:spcPts val="4000"/>
              </a:lnSpc>
              <a:spcBef>
                <a:spcPts val="0"/>
              </a:spcBef>
              <a:buSzTx/>
              <a:buNone/>
              <a:defRPr sz="2500">
                <a:latin typeface="Aften Screen"/>
                <a:ea typeface="Aften Screen"/>
                <a:cs typeface="Aften Screen"/>
                <a:sym typeface="Aften Screen"/>
              </a:defRPr>
            </a:pPr>
            <a:r>
              <a:t>Title (example: Designer)</a:t>
            </a:r>
          </a:p>
        </p:txBody>
      </p:sp>
      <p:sp>
        <p:nvSpPr>
          <p:cNvPr id="617" name="First name Last name…"/>
          <p:cNvSpPr txBox="1">
            <a:spLocks noGrp="1"/>
          </p:cNvSpPr>
          <p:nvPr>
            <p:ph type="body" sz="quarter" idx="26"/>
          </p:nvPr>
        </p:nvSpPr>
        <p:spPr>
          <a:xfrm>
            <a:off x="7927128" y="11156781"/>
            <a:ext cx="3483611" cy="939801"/>
          </a:xfrm>
          <a:prstGeom prst="rect">
            <a:avLst/>
          </a:prstGeom>
        </p:spPr>
        <p:txBody>
          <a:bodyPr wrap="none" lIns="50800" tIns="50800" rIns="50800" bIns="50800">
            <a:spAutoFit/>
          </a:bodyPr>
          <a:lstStyle/>
          <a:p>
            <a:pPr marL="0" indent="0" algn="ctr" defTabSz="457200">
              <a:lnSpc>
                <a:spcPts val="4000"/>
              </a:lnSpc>
              <a:spcBef>
                <a:spcPts val="0"/>
              </a:spcBef>
              <a:buSzTx/>
              <a:buNone/>
              <a:defRPr sz="2500">
                <a:solidFill>
                  <a:srgbClr val="424242"/>
                </a:solidFill>
                <a:latin typeface="+mn-lt"/>
                <a:ea typeface="+mn-ea"/>
                <a:cs typeface="+mn-cs"/>
                <a:sym typeface="Volte Semibold"/>
              </a:defRPr>
            </a:pPr>
            <a:r>
              <a:t>First name Last name</a:t>
            </a:r>
          </a:p>
          <a:p>
            <a:pPr marL="0" indent="0" algn="ctr" defTabSz="457200">
              <a:lnSpc>
                <a:spcPts val="4000"/>
              </a:lnSpc>
              <a:spcBef>
                <a:spcPts val="0"/>
              </a:spcBef>
              <a:buSzTx/>
              <a:buNone/>
              <a:defRPr sz="2500">
                <a:latin typeface="Aften Screen"/>
                <a:ea typeface="Aften Screen"/>
                <a:cs typeface="Aften Screen"/>
                <a:sym typeface="Aften Screen"/>
              </a:defRPr>
            </a:pPr>
            <a:r>
              <a:t>Title (example: Designer)</a:t>
            </a:r>
          </a:p>
        </p:txBody>
      </p:sp>
      <p:sp>
        <p:nvSpPr>
          <p:cNvPr id="618" name="First name Last name…"/>
          <p:cNvSpPr txBox="1">
            <a:spLocks noGrp="1"/>
          </p:cNvSpPr>
          <p:nvPr>
            <p:ph type="body" sz="quarter" idx="27"/>
          </p:nvPr>
        </p:nvSpPr>
        <p:spPr>
          <a:xfrm>
            <a:off x="12973261" y="11156781"/>
            <a:ext cx="3483611" cy="939801"/>
          </a:xfrm>
          <a:prstGeom prst="rect">
            <a:avLst/>
          </a:prstGeom>
        </p:spPr>
        <p:txBody>
          <a:bodyPr wrap="none" lIns="50800" tIns="50800" rIns="50800" bIns="50800">
            <a:spAutoFit/>
          </a:bodyPr>
          <a:lstStyle/>
          <a:p>
            <a:pPr marL="0" indent="0" algn="ctr" defTabSz="457200">
              <a:lnSpc>
                <a:spcPts val="4000"/>
              </a:lnSpc>
              <a:spcBef>
                <a:spcPts val="0"/>
              </a:spcBef>
              <a:buSzTx/>
              <a:buNone/>
              <a:defRPr sz="2500">
                <a:solidFill>
                  <a:srgbClr val="424242"/>
                </a:solidFill>
                <a:latin typeface="+mn-lt"/>
                <a:ea typeface="+mn-ea"/>
                <a:cs typeface="+mn-cs"/>
                <a:sym typeface="Volte Semibold"/>
              </a:defRPr>
            </a:pPr>
            <a:r>
              <a:t>First name Last name</a:t>
            </a:r>
          </a:p>
          <a:p>
            <a:pPr marL="0" indent="0" algn="ctr" defTabSz="457200">
              <a:lnSpc>
                <a:spcPts val="4000"/>
              </a:lnSpc>
              <a:spcBef>
                <a:spcPts val="0"/>
              </a:spcBef>
              <a:buSzTx/>
              <a:buNone/>
              <a:defRPr sz="2500">
                <a:latin typeface="Aften Screen"/>
                <a:ea typeface="Aften Screen"/>
                <a:cs typeface="Aften Screen"/>
                <a:sym typeface="Aften Screen"/>
              </a:defRPr>
            </a:pPr>
            <a:r>
              <a:t>Title (example: Designer)</a:t>
            </a:r>
          </a:p>
        </p:txBody>
      </p:sp>
      <p:sp>
        <p:nvSpPr>
          <p:cNvPr id="619" name="First name Last name…"/>
          <p:cNvSpPr txBox="1">
            <a:spLocks noGrp="1"/>
          </p:cNvSpPr>
          <p:nvPr>
            <p:ph type="body" sz="quarter" idx="28"/>
          </p:nvPr>
        </p:nvSpPr>
        <p:spPr>
          <a:xfrm>
            <a:off x="18019394" y="11156781"/>
            <a:ext cx="3483611" cy="939801"/>
          </a:xfrm>
          <a:prstGeom prst="rect">
            <a:avLst/>
          </a:prstGeom>
        </p:spPr>
        <p:txBody>
          <a:bodyPr wrap="none" lIns="50800" tIns="50800" rIns="50800" bIns="50800">
            <a:spAutoFit/>
          </a:bodyPr>
          <a:lstStyle/>
          <a:p>
            <a:pPr marL="0" indent="0" algn="ctr" defTabSz="457200">
              <a:lnSpc>
                <a:spcPts val="4000"/>
              </a:lnSpc>
              <a:spcBef>
                <a:spcPts val="0"/>
              </a:spcBef>
              <a:buSzTx/>
              <a:buNone/>
              <a:defRPr sz="2500">
                <a:solidFill>
                  <a:srgbClr val="424242"/>
                </a:solidFill>
                <a:latin typeface="+mn-lt"/>
                <a:ea typeface="+mn-ea"/>
                <a:cs typeface="+mn-cs"/>
                <a:sym typeface="Volte Semibold"/>
              </a:defRPr>
            </a:pPr>
            <a:r>
              <a:t>First name Last name</a:t>
            </a:r>
          </a:p>
          <a:p>
            <a:pPr marL="0" indent="0" algn="ctr" defTabSz="457200">
              <a:lnSpc>
                <a:spcPts val="4000"/>
              </a:lnSpc>
              <a:spcBef>
                <a:spcPts val="0"/>
              </a:spcBef>
              <a:buSzTx/>
              <a:buNone/>
              <a:defRPr sz="2500">
                <a:latin typeface="Aften Screen"/>
                <a:ea typeface="Aften Screen"/>
                <a:cs typeface="Aften Screen"/>
                <a:sym typeface="Aften Screen"/>
              </a:defRPr>
            </a:pPr>
            <a:r>
              <a:t>Title (example: Designer)</a:t>
            </a:r>
          </a:p>
        </p:txBody>
      </p:sp>
      <p:pic>
        <p:nvPicPr>
          <p:cNvPr id="620" name="Image" descr="Image"/>
          <p:cNvPicPr>
            <a:picLocks noChangeAspect="1"/>
          </p:cNvPicPr>
          <p:nvPr/>
        </p:nvPicPr>
        <p:blipFill>
          <a:blip r:embed="rId2">
            <a:alphaModFix amt="19560"/>
            <a:extLst/>
          </a:blip>
          <a:stretch>
            <a:fillRect/>
          </a:stretch>
        </p:blipFill>
        <p:spPr>
          <a:xfrm>
            <a:off x="576757" y="12865818"/>
            <a:ext cx="878486" cy="383386"/>
          </a:xfrm>
          <a:prstGeom prst="rect">
            <a:avLst/>
          </a:prstGeom>
          <a:ln w="12700">
            <a:miter lim="400000"/>
          </a:ln>
        </p:spPr>
      </p:pic>
      <p:sp>
        <p:nvSpPr>
          <p:cNvPr id="621" name="Slide Number"/>
          <p:cNvSpPr>
            <a:spLocks noGrp="1"/>
          </p:cNvSpPr>
          <p:nvPr>
            <p:ph type="sldNum" sz="quarter" idx="2"/>
          </p:nvPr>
        </p:nvSpPr>
        <p:spPr>
          <a:prstGeom prst="rect">
            <a:avLst/>
          </a:prstGeom>
        </p:spPr>
        <p:txBody>
          <a:bodyPr/>
          <a:lstStyle/>
          <a:p>
            <a:fld id="{86CB4B4D-7CA3-9044-876B-883B54F8677D}" type="slidenum">
              <a:t>‹#›</a:t>
            </a:fld>
            <a:endParaRPr/>
          </a:p>
        </p:txBody>
      </p:sp>
      <p:sp>
        <p:nvSpPr>
          <p:cNvPr id="622" name="Title Text"/>
          <p:cNvSpPr txBox="1">
            <a:spLocks noGrp="1"/>
          </p:cNvSpPr>
          <p:nvPr>
            <p:ph type="title"/>
          </p:nvPr>
        </p:nvSpPr>
        <p:spPr>
          <a:xfrm>
            <a:off x="1892300" y="1651000"/>
            <a:ext cx="20586700" cy="622300"/>
          </a:xfrm>
          <a:prstGeom prst="rect">
            <a:avLst/>
          </a:prstGeom>
        </p:spPr>
        <p:txBody>
          <a:bodyPr/>
          <a:lstStyle>
            <a:lvl1pPr algn="ctr" defTabSz="821531">
              <a:lnSpc>
                <a:spcPct val="120000"/>
              </a:lnSpc>
              <a:defRPr sz="3000" b="0">
                <a:solidFill>
                  <a:schemeClr val="accent6"/>
                </a:solidFill>
                <a:latin typeface="Aften Screen"/>
                <a:ea typeface="Aften Screen"/>
                <a:cs typeface="Aften Screen"/>
                <a:sym typeface="Aften Screen"/>
              </a:defRPr>
            </a:lvl1pPr>
          </a:lstStyle>
          <a:p>
            <a:r>
              <a:t>Title Text</a:t>
            </a: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Agenda">
    <p:bg>
      <p:bgPr>
        <a:solidFill>
          <a:schemeClr val="accent1">
            <a:lumOff val="-4901"/>
          </a:schemeClr>
        </a:solidFill>
        <a:effectLst/>
      </p:bgPr>
    </p:bg>
    <p:spTree>
      <p:nvGrpSpPr>
        <p:cNvPr id="1" name=""/>
        <p:cNvGrpSpPr/>
        <p:nvPr/>
      </p:nvGrpSpPr>
      <p:grpSpPr>
        <a:xfrm>
          <a:off x="0" y="0"/>
          <a:ext cx="0" cy="0"/>
          <a:chOff x="0" y="0"/>
          <a:chExt cx="0" cy="0"/>
        </a:xfrm>
      </p:grpSpPr>
      <p:sp>
        <p:nvSpPr>
          <p:cNvPr id="53" name="Triangle"/>
          <p:cNvSpPr/>
          <p:nvPr/>
        </p:nvSpPr>
        <p:spPr>
          <a:xfrm>
            <a:off x="0" y="-8467"/>
            <a:ext cx="24384000" cy="1373293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005AF6"/>
          </a:solidFill>
          <a:ln w="12700">
            <a:miter lim="400000"/>
          </a:ln>
          <a:effectLst>
            <a:outerShdw dir="5400000" rotWithShape="0">
              <a:srgbClr val="000000">
                <a:alpha val="0"/>
              </a:srgbClr>
            </a:outerShdw>
          </a:effectLst>
        </p:spPr>
        <p:txBody>
          <a:bodyPr lIns="50800" tIns="50800" rIns="50800" bIns="50800" anchor="ctr"/>
          <a:lstStyle/>
          <a:p>
            <a:pPr defTabSz="875109">
              <a:defRPr sz="2200" i="0" spc="197"/>
            </a:pPr>
            <a:endParaRPr/>
          </a:p>
        </p:txBody>
      </p:sp>
      <p:sp>
        <p:nvSpPr>
          <p:cNvPr id="54" name="Agenda"/>
          <p:cNvSpPr txBox="1">
            <a:spLocks noGrp="1"/>
          </p:cNvSpPr>
          <p:nvPr>
            <p:ph type="body" sz="quarter" idx="13"/>
          </p:nvPr>
        </p:nvSpPr>
        <p:spPr>
          <a:xfrm>
            <a:off x="-20928" y="2857500"/>
            <a:ext cx="24425856" cy="1849515"/>
          </a:xfrm>
          <a:prstGeom prst="rect">
            <a:avLst/>
          </a:prstGeom>
        </p:spPr>
        <p:txBody>
          <a:bodyPr lIns="27093" tIns="27093" rIns="27093" bIns="27093" anchor="t">
            <a:normAutofit/>
          </a:bodyPr>
          <a:lstStyle>
            <a:lvl1pPr marL="0" indent="0" algn="ctr" defTabSz="821531">
              <a:lnSpc>
                <a:spcPct val="80000"/>
              </a:lnSpc>
              <a:spcBef>
                <a:spcPts val="0"/>
              </a:spcBef>
              <a:buSzTx/>
              <a:buNone/>
              <a:defRPr sz="10400">
                <a:solidFill>
                  <a:srgbClr val="FFFFFF"/>
                </a:solidFill>
                <a:latin typeface="+mn-lt"/>
                <a:ea typeface="+mn-ea"/>
                <a:cs typeface="+mn-cs"/>
                <a:sym typeface="Volte Semibold"/>
              </a:defRPr>
            </a:lvl1pPr>
          </a:lstStyle>
          <a:p>
            <a:r>
              <a:t>Agenda</a:t>
            </a:r>
          </a:p>
        </p:txBody>
      </p:sp>
      <p:sp>
        <p:nvSpPr>
          <p:cNvPr id="55" name="Body Level One…"/>
          <p:cNvSpPr txBox="1">
            <a:spLocks noGrp="1"/>
          </p:cNvSpPr>
          <p:nvPr>
            <p:ph type="body" sz="half" idx="1"/>
          </p:nvPr>
        </p:nvSpPr>
        <p:spPr>
          <a:xfrm>
            <a:off x="2939999" y="5207000"/>
            <a:ext cx="18504002" cy="6528680"/>
          </a:xfrm>
          <a:prstGeom prst="rect">
            <a:avLst/>
          </a:prstGeom>
        </p:spPr>
        <p:txBody>
          <a:bodyPr lIns="71437" tIns="71437" rIns="71437" bIns="71437" anchor="t">
            <a:normAutofit/>
          </a:bodyPr>
          <a:lstStyle>
            <a:lvl1pPr marL="0" indent="0" algn="ctr" defTabSz="584200">
              <a:lnSpc>
                <a:spcPct val="150000"/>
              </a:lnSpc>
              <a:spcBef>
                <a:spcPts val="0"/>
              </a:spcBef>
              <a:buSzTx/>
              <a:buNone/>
              <a:defRPr sz="3500" spc="0">
                <a:solidFill>
                  <a:srgbClr val="FFFFFF"/>
                </a:solidFill>
                <a:latin typeface="Aften Screen"/>
                <a:ea typeface="Aften Screen"/>
                <a:cs typeface="Aften Screen"/>
                <a:sym typeface="Aften Screen"/>
              </a:defRPr>
            </a:lvl1pPr>
            <a:lvl2pPr marL="0" indent="0" algn="ctr" defTabSz="584200">
              <a:lnSpc>
                <a:spcPct val="150000"/>
              </a:lnSpc>
              <a:spcBef>
                <a:spcPts val="0"/>
              </a:spcBef>
              <a:buSzTx/>
              <a:buNone/>
              <a:defRPr sz="3500" spc="0">
                <a:solidFill>
                  <a:srgbClr val="FFFFFF"/>
                </a:solidFill>
                <a:latin typeface="Aften Screen"/>
                <a:ea typeface="Aften Screen"/>
                <a:cs typeface="Aften Screen"/>
                <a:sym typeface="Aften Screen"/>
              </a:defRPr>
            </a:lvl2pPr>
            <a:lvl3pPr marL="0" indent="0" algn="ctr" defTabSz="584200">
              <a:lnSpc>
                <a:spcPct val="150000"/>
              </a:lnSpc>
              <a:spcBef>
                <a:spcPts val="0"/>
              </a:spcBef>
              <a:buSzTx/>
              <a:buNone/>
              <a:defRPr sz="3500" spc="0">
                <a:solidFill>
                  <a:srgbClr val="FFFFFF"/>
                </a:solidFill>
                <a:latin typeface="Aften Screen"/>
                <a:ea typeface="Aften Screen"/>
                <a:cs typeface="Aften Screen"/>
                <a:sym typeface="Aften Screen"/>
              </a:defRPr>
            </a:lvl3pPr>
            <a:lvl4pPr marL="0" indent="0" algn="ctr" defTabSz="584200">
              <a:lnSpc>
                <a:spcPct val="150000"/>
              </a:lnSpc>
              <a:spcBef>
                <a:spcPts val="0"/>
              </a:spcBef>
              <a:buSzTx/>
              <a:buNone/>
              <a:defRPr sz="3500" spc="0">
                <a:solidFill>
                  <a:srgbClr val="FFFFFF"/>
                </a:solidFill>
                <a:latin typeface="Aften Screen"/>
                <a:ea typeface="Aften Screen"/>
                <a:cs typeface="Aften Screen"/>
                <a:sym typeface="Aften Screen"/>
              </a:defRPr>
            </a:lvl4pPr>
            <a:lvl5pPr marL="0" indent="0" algn="ctr" defTabSz="584200">
              <a:lnSpc>
                <a:spcPct val="150000"/>
              </a:lnSpc>
              <a:spcBef>
                <a:spcPts val="0"/>
              </a:spcBef>
              <a:buSzTx/>
              <a:buNone/>
              <a:defRPr sz="3500" spc="0">
                <a:solidFill>
                  <a:srgbClr val="FFFFFF"/>
                </a:solidFill>
                <a:latin typeface="Aften Screen"/>
                <a:ea typeface="Aften Screen"/>
                <a:cs typeface="Aften Screen"/>
                <a:sym typeface="Aften Screen"/>
              </a:defRPr>
            </a:lvl5pPr>
          </a:lstStyle>
          <a:p>
            <a:r>
              <a:t>Body Level One</a:t>
            </a:r>
          </a:p>
          <a:p>
            <a:pPr lvl="1"/>
            <a:r>
              <a:t>Body Level Two</a:t>
            </a:r>
          </a:p>
          <a:p>
            <a:pPr lvl="2"/>
            <a:r>
              <a:t>Body Level Three</a:t>
            </a:r>
          </a:p>
          <a:p>
            <a:pPr lvl="3"/>
            <a:r>
              <a:t>Body Level Four</a:t>
            </a:r>
          </a:p>
          <a:p>
            <a:pPr lvl="4"/>
            <a:r>
              <a:t>Body Level Five</a:t>
            </a:r>
          </a:p>
        </p:txBody>
      </p:sp>
      <p:sp>
        <p:nvSpPr>
          <p:cNvPr id="56" name="Slide Number"/>
          <p:cNvSpPr txBox="1">
            <a:spLocks noGrp="1"/>
          </p:cNvSpPr>
          <p:nvPr>
            <p:ph type="sldNum" sz="quarter" idx="2"/>
          </p:nvPr>
        </p:nvSpPr>
        <p:spPr>
          <a:xfrm>
            <a:off x="639511" y="12987659"/>
            <a:ext cx="413386" cy="396876"/>
          </a:xfrm>
          <a:prstGeom prst="rect">
            <a:avLst/>
          </a:prstGeom>
        </p:spPr>
        <p:txBody>
          <a:bodyPr wrap="none" lIns="71437" tIns="71437" rIns="71437" bIns="71437"/>
          <a:lstStyle>
            <a:lvl1pPr algn="ctr">
              <a:defRPr sz="1400" i="1" spc="280">
                <a:solidFill>
                  <a:srgbClr val="424242"/>
                </a:solidFill>
              </a:defRPr>
            </a:lvl1pPr>
          </a:lstStyle>
          <a:p>
            <a:fld id="{86CB4B4D-7CA3-9044-876B-883B54F8677D}" type="slidenum">
              <a:t>‹#›</a:t>
            </a:fld>
            <a:endParaRPr/>
          </a:p>
        </p:txBody>
      </p:sp>
    </p:spTree>
  </p:cSld>
  <p:clrMapOvr>
    <a:masterClrMapping/>
  </p:clrMapOvr>
  <p:transition spd="med"/>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type="tx">
  <p:cSld name="Team roles">
    <p:spTree>
      <p:nvGrpSpPr>
        <p:cNvPr id="1" name=""/>
        <p:cNvGrpSpPr/>
        <p:nvPr/>
      </p:nvGrpSpPr>
      <p:grpSpPr>
        <a:xfrm>
          <a:off x="0" y="0"/>
          <a:ext cx="0" cy="0"/>
          <a:chOff x="0" y="0"/>
          <a:chExt cx="0" cy="0"/>
        </a:xfrm>
      </p:grpSpPr>
      <p:sp>
        <p:nvSpPr>
          <p:cNvPr id="646" name="Picture8.jpg"/>
          <p:cNvSpPr>
            <a:spLocks noGrp="1"/>
          </p:cNvSpPr>
          <p:nvPr>
            <p:ph type="pic" sz="quarter" idx="13"/>
          </p:nvPr>
        </p:nvSpPr>
        <p:spPr>
          <a:xfrm>
            <a:off x="4578811" y="4190014"/>
            <a:ext cx="2159001" cy="2159001"/>
          </a:xfrm>
          <a:prstGeom prst="rect">
            <a:avLst/>
          </a:prstGeom>
        </p:spPr>
        <p:txBody>
          <a:bodyPr lIns="91439" tIns="45719" rIns="91439" bIns="45719" anchor="t"/>
          <a:lstStyle/>
          <a:p>
            <a:endParaRPr/>
          </a:p>
        </p:txBody>
      </p:sp>
      <p:sp>
        <p:nvSpPr>
          <p:cNvPr id="647" name="Picture8.jpg"/>
          <p:cNvSpPr>
            <a:spLocks noGrp="1"/>
          </p:cNvSpPr>
          <p:nvPr>
            <p:ph type="pic" sz="quarter" idx="14"/>
          </p:nvPr>
        </p:nvSpPr>
        <p:spPr>
          <a:xfrm>
            <a:off x="17663427" y="4103261"/>
            <a:ext cx="2159001" cy="2159001"/>
          </a:xfrm>
          <a:prstGeom prst="rect">
            <a:avLst/>
          </a:prstGeom>
        </p:spPr>
        <p:txBody>
          <a:bodyPr lIns="91439" tIns="45719" rIns="91439" bIns="45719" anchor="t"/>
          <a:lstStyle/>
          <a:p>
            <a:endParaRPr/>
          </a:p>
        </p:txBody>
      </p:sp>
      <p:sp>
        <p:nvSpPr>
          <p:cNvPr id="648" name="Picture8.jpg"/>
          <p:cNvSpPr>
            <a:spLocks noGrp="1"/>
          </p:cNvSpPr>
          <p:nvPr>
            <p:ph type="pic" sz="quarter" idx="15"/>
          </p:nvPr>
        </p:nvSpPr>
        <p:spPr>
          <a:xfrm>
            <a:off x="14405240" y="8846680"/>
            <a:ext cx="2159001" cy="2159001"/>
          </a:xfrm>
          <a:prstGeom prst="rect">
            <a:avLst/>
          </a:prstGeom>
        </p:spPr>
        <p:txBody>
          <a:bodyPr lIns="91439" tIns="45719" rIns="91439" bIns="45719" anchor="t"/>
          <a:lstStyle/>
          <a:p>
            <a:endParaRPr/>
          </a:p>
        </p:txBody>
      </p:sp>
      <p:sp>
        <p:nvSpPr>
          <p:cNvPr id="649" name="Picture8.jpg"/>
          <p:cNvSpPr>
            <a:spLocks noGrp="1"/>
          </p:cNvSpPr>
          <p:nvPr>
            <p:ph type="pic" sz="quarter" idx="16"/>
          </p:nvPr>
        </p:nvSpPr>
        <p:spPr>
          <a:xfrm>
            <a:off x="17646163" y="8807877"/>
            <a:ext cx="2159001" cy="2159001"/>
          </a:xfrm>
          <a:prstGeom prst="rect">
            <a:avLst/>
          </a:prstGeom>
        </p:spPr>
        <p:txBody>
          <a:bodyPr lIns="91439" tIns="45719" rIns="91439" bIns="45719" anchor="t"/>
          <a:lstStyle/>
          <a:p>
            <a:endParaRPr/>
          </a:p>
        </p:txBody>
      </p:sp>
      <p:sp>
        <p:nvSpPr>
          <p:cNvPr id="650" name="Picture8.jpg"/>
          <p:cNvSpPr>
            <a:spLocks noGrp="1"/>
          </p:cNvSpPr>
          <p:nvPr>
            <p:ph type="pic" sz="quarter" idx="17"/>
          </p:nvPr>
        </p:nvSpPr>
        <p:spPr>
          <a:xfrm>
            <a:off x="20956192" y="8846680"/>
            <a:ext cx="2159001" cy="2159001"/>
          </a:xfrm>
          <a:prstGeom prst="rect">
            <a:avLst/>
          </a:prstGeom>
        </p:spPr>
        <p:txBody>
          <a:bodyPr lIns="91439" tIns="45719" rIns="91439" bIns="45719" anchor="t"/>
          <a:lstStyle/>
          <a:p>
            <a:endParaRPr/>
          </a:p>
        </p:txBody>
      </p:sp>
      <p:sp>
        <p:nvSpPr>
          <p:cNvPr id="651" name="Picture8.jpg"/>
          <p:cNvSpPr>
            <a:spLocks noGrp="1"/>
          </p:cNvSpPr>
          <p:nvPr>
            <p:ph type="pic" sz="quarter" idx="18"/>
          </p:nvPr>
        </p:nvSpPr>
        <p:spPr>
          <a:xfrm>
            <a:off x="7884283" y="8846680"/>
            <a:ext cx="2159001" cy="2159001"/>
          </a:xfrm>
          <a:prstGeom prst="rect">
            <a:avLst/>
          </a:prstGeom>
        </p:spPr>
        <p:txBody>
          <a:bodyPr lIns="91439" tIns="45719" rIns="91439" bIns="45719" anchor="t"/>
          <a:lstStyle/>
          <a:p>
            <a:endParaRPr/>
          </a:p>
        </p:txBody>
      </p:sp>
      <p:sp>
        <p:nvSpPr>
          <p:cNvPr id="652" name="Picture8.jpg"/>
          <p:cNvSpPr>
            <a:spLocks noGrp="1"/>
          </p:cNvSpPr>
          <p:nvPr>
            <p:ph type="pic" sz="quarter" idx="19"/>
          </p:nvPr>
        </p:nvSpPr>
        <p:spPr>
          <a:xfrm>
            <a:off x="4514264" y="8846680"/>
            <a:ext cx="2159001" cy="2159001"/>
          </a:xfrm>
          <a:prstGeom prst="rect">
            <a:avLst/>
          </a:prstGeom>
        </p:spPr>
        <p:txBody>
          <a:bodyPr lIns="91439" tIns="45719" rIns="91439" bIns="45719" anchor="t"/>
          <a:lstStyle/>
          <a:p>
            <a:endParaRPr/>
          </a:p>
        </p:txBody>
      </p:sp>
      <p:sp>
        <p:nvSpPr>
          <p:cNvPr id="653" name="Picture8.jpg"/>
          <p:cNvSpPr>
            <a:spLocks noGrp="1"/>
          </p:cNvSpPr>
          <p:nvPr>
            <p:ph type="pic" sz="quarter" idx="20"/>
          </p:nvPr>
        </p:nvSpPr>
        <p:spPr>
          <a:xfrm>
            <a:off x="1286071" y="8846680"/>
            <a:ext cx="2159001" cy="2159001"/>
          </a:xfrm>
          <a:prstGeom prst="rect">
            <a:avLst/>
          </a:prstGeom>
        </p:spPr>
        <p:txBody>
          <a:bodyPr lIns="91439" tIns="45719" rIns="91439" bIns="45719" anchor="t"/>
          <a:lstStyle/>
          <a:p>
            <a:endParaRPr/>
          </a:p>
        </p:txBody>
      </p:sp>
      <p:sp>
        <p:nvSpPr>
          <p:cNvPr id="654" name="Client contact…"/>
          <p:cNvSpPr txBox="1">
            <a:spLocks noGrp="1"/>
          </p:cNvSpPr>
          <p:nvPr>
            <p:ph type="body" sz="quarter" idx="21"/>
          </p:nvPr>
        </p:nvSpPr>
        <p:spPr>
          <a:xfrm>
            <a:off x="4523740" y="6494350"/>
            <a:ext cx="2234566" cy="939801"/>
          </a:xfrm>
          <a:prstGeom prst="rect">
            <a:avLst/>
          </a:prstGeom>
        </p:spPr>
        <p:txBody>
          <a:bodyPr wrap="none" lIns="50800" tIns="50800" rIns="50800" bIns="50800">
            <a:spAutoFit/>
          </a:bodyPr>
          <a:lstStyle/>
          <a:p>
            <a:pPr marL="0" indent="0" algn="ctr" defTabSz="457200">
              <a:lnSpc>
                <a:spcPts val="4000"/>
              </a:lnSpc>
              <a:spcBef>
                <a:spcPts val="0"/>
              </a:spcBef>
              <a:buSzTx/>
              <a:buNone/>
              <a:defRPr sz="2500">
                <a:solidFill>
                  <a:srgbClr val="424242"/>
                </a:solidFill>
                <a:latin typeface="+mn-lt"/>
                <a:ea typeface="+mn-ea"/>
                <a:cs typeface="+mn-cs"/>
                <a:sym typeface="Volte Semibold"/>
              </a:defRPr>
            </a:pPr>
            <a:r>
              <a:t>Client contact</a:t>
            </a:r>
          </a:p>
          <a:p>
            <a:pPr marL="0" indent="0" algn="ctr" defTabSz="457200">
              <a:lnSpc>
                <a:spcPts val="4000"/>
              </a:lnSpc>
              <a:spcBef>
                <a:spcPts val="0"/>
              </a:spcBef>
              <a:buSzTx/>
              <a:buNone/>
              <a:defRPr sz="2500">
                <a:latin typeface="Aften Screen"/>
                <a:ea typeface="Aften Screen"/>
                <a:cs typeface="Aften Screen"/>
                <a:sym typeface="Aften Screen"/>
              </a:defRPr>
            </a:pPr>
            <a:r>
              <a:t>Name</a:t>
            </a:r>
          </a:p>
        </p:txBody>
      </p:sp>
      <p:sp>
        <p:nvSpPr>
          <p:cNvPr id="655" name="Department…"/>
          <p:cNvSpPr txBox="1">
            <a:spLocks noGrp="1"/>
          </p:cNvSpPr>
          <p:nvPr>
            <p:ph type="body" sz="quarter" idx="22"/>
          </p:nvPr>
        </p:nvSpPr>
        <p:spPr>
          <a:xfrm>
            <a:off x="1366558" y="11182667"/>
            <a:ext cx="1998028" cy="939801"/>
          </a:xfrm>
          <a:prstGeom prst="rect">
            <a:avLst/>
          </a:prstGeom>
        </p:spPr>
        <p:txBody>
          <a:bodyPr wrap="none" lIns="50800" tIns="50800" rIns="50800" bIns="50800">
            <a:spAutoFit/>
          </a:bodyPr>
          <a:lstStyle/>
          <a:p>
            <a:pPr marL="0" indent="0" algn="ctr" defTabSz="457200">
              <a:lnSpc>
                <a:spcPts val="4000"/>
              </a:lnSpc>
              <a:spcBef>
                <a:spcPts val="0"/>
              </a:spcBef>
              <a:buSzTx/>
              <a:buNone/>
              <a:defRPr sz="2500">
                <a:solidFill>
                  <a:srgbClr val="424242"/>
                </a:solidFill>
                <a:latin typeface="+mn-lt"/>
                <a:ea typeface="+mn-ea"/>
                <a:cs typeface="+mn-cs"/>
                <a:sym typeface="Volte Semibold"/>
              </a:defRPr>
            </a:pPr>
            <a:r>
              <a:t>Department</a:t>
            </a:r>
          </a:p>
          <a:p>
            <a:pPr marL="0" indent="0" algn="ctr" defTabSz="457200">
              <a:lnSpc>
                <a:spcPts val="4000"/>
              </a:lnSpc>
              <a:spcBef>
                <a:spcPts val="0"/>
              </a:spcBef>
              <a:buSzTx/>
              <a:buNone/>
              <a:defRPr sz="2500">
                <a:latin typeface="Aften Screen"/>
                <a:ea typeface="Aften Screen"/>
                <a:cs typeface="Aften Screen"/>
                <a:sym typeface="Aften Screen"/>
              </a:defRPr>
            </a:pPr>
            <a:r>
              <a:t>Name</a:t>
            </a:r>
          </a:p>
        </p:txBody>
      </p:sp>
      <p:sp>
        <p:nvSpPr>
          <p:cNvPr id="656" name="Department…"/>
          <p:cNvSpPr txBox="1">
            <a:spLocks noGrp="1"/>
          </p:cNvSpPr>
          <p:nvPr>
            <p:ph type="body" sz="quarter" idx="23"/>
          </p:nvPr>
        </p:nvSpPr>
        <p:spPr>
          <a:xfrm>
            <a:off x="4642009" y="11182667"/>
            <a:ext cx="1998028" cy="939801"/>
          </a:xfrm>
          <a:prstGeom prst="rect">
            <a:avLst/>
          </a:prstGeom>
        </p:spPr>
        <p:txBody>
          <a:bodyPr wrap="none" lIns="50800" tIns="50800" rIns="50800" bIns="50800">
            <a:spAutoFit/>
          </a:bodyPr>
          <a:lstStyle/>
          <a:p>
            <a:pPr marL="0" indent="0" algn="ctr" defTabSz="457200">
              <a:lnSpc>
                <a:spcPts val="4000"/>
              </a:lnSpc>
              <a:spcBef>
                <a:spcPts val="0"/>
              </a:spcBef>
              <a:buSzTx/>
              <a:buNone/>
              <a:defRPr sz="2500">
                <a:solidFill>
                  <a:srgbClr val="424242"/>
                </a:solidFill>
                <a:latin typeface="+mn-lt"/>
                <a:ea typeface="+mn-ea"/>
                <a:cs typeface="+mn-cs"/>
                <a:sym typeface="Volte Semibold"/>
              </a:defRPr>
            </a:pPr>
            <a:r>
              <a:t>Department</a:t>
            </a:r>
          </a:p>
          <a:p>
            <a:pPr marL="0" indent="0" algn="ctr" defTabSz="457200">
              <a:lnSpc>
                <a:spcPts val="4000"/>
              </a:lnSpc>
              <a:spcBef>
                <a:spcPts val="0"/>
              </a:spcBef>
              <a:buSzTx/>
              <a:buNone/>
              <a:defRPr sz="2500">
                <a:latin typeface="Aften Screen"/>
                <a:ea typeface="Aften Screen"/>
                <a:cs typeface="Aften Screen"/>
                <a:sym typeface="Aften Screen"/>
              </a:defRPr>
            </a:pPr>
            <a:r>
              <a:t>Name</a:t>
            </a:r>
          </a:p>
        </p:txBody>
      </p:sp>
      <p:sp>
        <p:nvSpPr>
          <p:cNvPr id="657" name="Department…"/>
          <p:cNvSpPr txBox="1">
            <a:spLocks noGrp="1"/>
          </p:cNvSpPr>
          <p:nvPr>
            <p:ph type="body" sz="quarter" idx="24"/>
          </p:nvPr>
        </p:nvSpPr>
        <p:spPr>
          <a:xfrm>
            <a:off x="7917510" y="11182667"/>
            <a:ext cx="1998028" cy="939801"/>
          </a:xfrm>
          <a:prstGeom prst="rect">
            <a:avLst/>
          </a:prstGeom>
        </p:spPr>
        <p:txBody>
          <a:bodyPr wrap="none" lIns="50800" tIns="50800" rIns="50800" bIns="50800">
            <a:spAutoFit/>
          </a:bodyPr>
          <a:lstStyle/>
          <a:p>
            <a:pPr marL="0" indent="0" algn="ctr" defTabSz="457200">
              <a:lnSpc>
                <a:spcPts val="4000"/>
              </a:lnSpc>
              <a:spcBef>
                <a:spcPts val="0"/>
              </a:spcBef>
              <a:buSzTx/>
              <a:buNone/>
              <a:defRPr sz="2500">
                <a:solidFill>
                  <a:srgbClr val="424242"/>
                </a:solidFill>
                <a:latin typeface="+mn-lt"/>
                <a:ea typeface="+mn-ea"/>
                <a:cs typeface="+mn-cs"/>
                <a:sym typeface="Volte Semibold"/>
              </a:defRPr>
            </a:pPr>
            <a:r>
              <a:t>Department</a:t>
            </a:r>
          </a:p>
          <a:p>
            <a:pPr marL="0" indent="0" algn="ctr" defTabSz="457200">
              <a:lnSpc>
                <a:spcPts val="4000"/>
              </a:lnSpc>
              <a:spcBef>
                <a:spcPts val="0"/>
              </a:spcBef>
              <a:buSzTx/>
              <a:buNone/>
              <a:defRPr sz="2500">
                <a:latin typeface="Aften Screen"/>
                <a:ea typeface="Aften Screen"/>
                <a:cs typeface="Aften Screen"/>
                <a:sym typeface="Aften Screen"/>
              </a:defRPr>
            </a:pPr>
            <a:r>
              <a:t>Name</a:t>
            </a:r>
          </a:p>
        </p:txBody>
      </p:sp>
      <p:sp>
        <p:nvSpPr>
          <p:cNvPr id="658" name="Line"/>
          <p:cNvSpPr>
            <a:spLocks noGrp="1"/>
          </p:cNvSpPr>
          <p:nvPr>
            <p:ph type="body" sz="quarter" idx="25"/>
          </p:nvPr>
        </p:nvSpPr>
        <p:spPr>
          <a:xfrm flipV="1">
            <a:off x="5641022" y="7553282"/>
            <a:ext cx="1" cy="1002885"/>
          </a:xfrm>
          <a:prstGeom prst="line">
            <a:avLst/>
          </a:prstGeom>
          <a:ln w="50800" cap="rnd">
            <a:solidFill>
              <a:srgbClr val="53585F"/>
            </a:solidFill>
            <a:custDash>
              <a:ds d="100000" sp="200000"/>
            </a:custDash>
          </a:ln>
        </p:spPr>
        <p:txBody>
          <a:bodyPr lIns="50800" tIns="50800" rIns="50800" bIns="50800"/>
          <a:lstStyle/>
          <a:p>
            <a:pPr marL="0" indent="0" algn="ctr" defTabSz="821531">
              <a:lnSpc>
                <a:spcPct val="120000"/>
              </a:lnSpc>
              <a:spcBef>
                <a:spcPts val="0"/>
              </a:spcBef>
              <a:buSzTx/>
              <a:buNone/>
              <a:defRPr sz="3000">
                <a:latin typeface="Aften Screen"/>
                <a:ea typeface="Aften Screen"/>
                <a:cs typeface="Aften Screen"/>
                <a:sym typeface="Aften Screen"/>
              </a:defRPr>
            </a:pPr>
            <a:endParaRPr/>
          </a:p>
        </p:txBody>
      </p:sp>
      <p:sp>
        <p:nvSpPr>
          <p:cNvPr id="659" name="Making Waves"/>
          <p:cNvSpPr txBox="1">
            <a:spLocks noGrp="1"/>
          </p:cNvSpPr>
          <p:nvPr>
            <p:ph type="body" sz="quarter" idx="26"/>
          </p:nvPr>
        </p:nvSpPr>
        <p:spPr>
          <a:xfrm>
            <a:off x="4322953" y="3223472"/>
            <a:ext cx="2636140" cy="647701"/>
          </a:xfrm>
          <a:prstGeom prst="rect">
            <a:avLst/>
          </a:prstGeom>
        </p:spPr>
        <p:txBody>
          <a:bodyPr wrap="none" lIns="50800" tIns="50800" rIns="50800" bIns="50800">
            <a:spAutoFit/>
          </a:bodyPr>
          <a:lstStyle>
            <a:lvl1pPr marL="0" indent="0" algn="ctr" defTabSz="584200">
              <a:lnSpc>
                <a:spcPts val="4500"/>
              </a:lnSpc>
              <a:spcBef>
                <a:spcPts val="0"/>
              </a:spcBef>
              <a:buSzTx/>
              <a:buNone/>
              <a:defRPr sz="3000" b="1" spc="0">
                <a:latin typeface="Aften Screen"/>
                <a:ea typeface="Aften Screen"/>
                <a:cs typeface="Aften Screen"/>
                <a:sym typeface="Aften Screen"/>
              </a:defRPr>
            </a:lvl1pPr>
          </a:lstStyle>
          <a:p>
            <a:r>
              <a:t>Making Waves</a:t>
            </a:r>
          </a:p>
        </p:txBody>
      </p:sp>
      <p:sp>
        <p:nvSpPr>
          <p:cNvPr id="660" name="Product owner…"/>
          <p:cNvSpPr txBox="1">
            <a:spLocks noGrp="1"/>
          </p:cNvSpPr>
          <p:nvPr>
            <p:ph type="body" sz="quarter" idx="27"/>
          </p:nvPr>
        </p:nvSpPr>
        <p:spPr>
          <a:xfrm>
            <a:off x="17578496" y="6494350"/>
            <a:ext cx="2328863" cy="939801"/>
          </a:xfrm>
          <a:prstGeom prst="rect">
            <a:avLst/>
          </a:prstGeom>
        </p:spPr>
        <p:txBody>
          <a:bodyPr wrap="none" lIns="50800" tIns="50800" rIns="50800" bIns="50800">
            <a:spAutoFit/>
          </a:bodyPr>
          <a:lstStyle/>
          <a:p>
            <a:pPr marL="0" indent="0" algn="ctr" defTabSz="457200">
              <a:lnSpc>
                <a:spcPts val="4000"/>
              </a:lnSpc>
              <a:spcBef>
                <a:spcPts val="0"/>
              </a:spcBef>
              <a:buSzTx/>
              <a:buNone/>
              <a:defRPr sz="2500">
                <a:solidFill>
                  <a:srgbClr val="424242"/>
                </a:solidFill>
                <a:latin typeface="+mn-lt"/>
                <a:ea typeface="+mn-ea"/>
                <a:cs typeface="+mn-cs"/>
                <a:sym typeface="Volte Semibold"/>
              </a:defRPr>
            </a:pPr>
            <a:r>
              <a:t>Product owner</a:t>
            </a:r>
          </a:p>
          <a:p>
            <a:pPr marL="0" indent="0" algn="ctr" defTabSz="457200">
              <a:lnSpc>
                <a:spcPts val="4000"/>
              </a:lnSpc>
              <a:spcBef>
                <a:spcPts val="0"/>
              </a:spcBef>
              <a:buSzTx/>
              <a:buNone/>
              <a:defRPr sz="2500">
                <a:latin typeface="Aften Screen"/>
                <a:ea typeface="Aften Screen"/>
                <a:cs typeface="Aften Screen"/>
                <a:sym typeface="Aften Screen"/>
              </a:defRPr>
            </a:pPr>
            <a:r>
              <a:t>Name</a:t>
            </a:r>
          </a:p>
        </p:txBody>
      </p:sp>
      <p:sp>
        <p:nvSpPr>
          <p:cNvPr id="661" name="Department…"/>
          <p:cNvSpPr txBox="1">
            <a:spLocks noGrp="1"/>
          </p:cNvSpPr>
          <p:nvPr>
            <p:ph type="body" sz="quarter" idx="28"/>
          </p:nvPr>
        </p:nvSpPr>
        <p:spPr>
          <a:xfrm>
            <a:off x="14468462" y="11182667"/>
            <a:ext cx="1998028" cy="939801"/>
          </a:xfrm>
          <a:prstGeom prst="rect">
            <a:avLst/>
          </a:prstGeom>
        </p:spPr>
        <p:txBody>
          <a:bodyPr wrap="none" lIns="50800" tIns="50800" rIns="50800" bIns="50800">
            <a:spAutoFit/>
          </a:bodyPr>
          <a:lstStyle/>
          <a:p>
            <a:pPr marL="0" indent="0" algn="ctr" defTabSz="457200">
              <a:lnSpc>
                <a:spcPts val="4000"/>
              </a:lnSpc>
              <a:spcBef>
                <a:spcPts val="0"/>
              </a:spcBef>
              <a:buSzTx/>
              <a:buNone/>
              <a:defRPr sz="2500">
                <a:solidFill>
                  <a:srgbClr val="424242"/>
                </a:solidFill>
                <a:latin typeface="+mn-lt"/>
                <a:ea typeface="+mn-ea"/>
                <a:cs typeface="+mn-cs"/>
                <a:sym typeface="Volte Semibold"/>
              </a:defRPr>
            </a:pPr>
            <a:r>
              <a:t>Department</a:t>
            </a:r>
          </a:p>
          <a:p>
            <a:pPr marL="0" indent="0" algn="ctr" defTabSz="457200">
              <a:lnSpc>
                <a:spcPts val="4000"/>
              </a:lnSpc>
              <a:spcBef>
                <a:spcPts val="0"/>
              </a:spcBef>
              <a:buSzTx/>
              <a:buNone/>
              <a:defRPr sz="2500">
                <a:latin typeface="Aften Screen"/>
                <a:ea typeface="Aften Screen"/>
                <a:cs typeface="Aften Screen"/>
                <a:sym typeface="Aften Screen"/>
              </a:defRPr>
            </a:pPr>
            <a:r>
              <a:t>Name</a:t>
            </a:r>
          </a:p>
        </p:txBody>
      </p:sp>
      <p:sp>
        <p:nvSpPr>
          <p:cNvPr id="662" name="Department…"/>
          <p:cNvSpPr txBox="1">
            <a:spLocks noGrp="1"/>
          </p:cNvSpPr>
          <p:nvPr>
            <p:ph type="body" sz="quarter" idx="29"/>
          </p:nvPr>
        </p:nvSpPr>
        <p:spPr>
          <a:xfrm>
            <a:off x="17743913" y="11182668"/>
            <a:ext cx="1998028" cy="939801"/>
          </a:xfrm>
          <a:prstGeom prst="rect">
            <a:avLst/>
          </a:prstGeom>
        </p:spPr>
        <p:txBody>
          <a:bodyPr wrap="none" lIns="50800" tIns="50800" rIns="50800" bIns="50800">
            <a:spAutoFit/>
          </a:bodyPr>
          <a:lstStyle/>
          <a:p>
            <a:pPr marL="0" indent="0" algn="ctr" defTabSz="457200">
              <a:lnSpc>
                <a:spcPts val="4000"/>
              </a:lnSpc>
              <a:spcBef>
                <a:spcPts val="0"/>
              </a:spcBef>
              <a:buSzTx/>
              <a:buNone/>
              <a:defRPr sz="2500">
                <a:solidFill>
                  <a:srgbClr val="424242"/>
                </a:solidFill>
                <a:latin typeface="+mn-lt"/>
                <a:ea typeface="+mn-ea"/>
                <a:cs typeface="+mn-cs"/>
                <a:sym typeface="Volte Semibold"/>
              </a:defRPr>
            </a:pPr>
            <a:r>
              <a:t>Department</a:t>
            </a:r>
          </a:p>
          <a:p>
            <a:pPr marL="0" indent="0" algn="ctr" defTabSz="457200">
              <a:lnSpc>
                <a:spcPts val="4000"/>
              </a:lnSpc>
              <a:spcBef>
                <a:spcPts val="0"/>
              </a:spcBef>
              <a:buSzTx/>
              <a:buNone/>
              <a:defRPr sz="2500">
                <a:latin typeface="Aften Screen"/>
                <a:ea typeface="Aften Screen"/>
                <a:cs typeface="Aften Screen"/>
                <a:sym typeface="Aften Screen"/>
              </a:defRPr>
            </a:pPr>
            <a:r>
              <a:t>Name</a:t>
            </a:r>
          </a:p>
        </p:txBody>
      </p:sp>
      <p:sp>
        <p:nvSpPr>
          <p:cNvPr id="663" name="Department…"/>
          <p:cNvSpPr txBox="1">
            <a:spLocks noGrp="1"/>
          </p:cNvSpPr>
          <p:nvPr>
            <p:ph type="body" sz="quarter" idx="30"/>
          </p:nvPr>
        </p:nvSpPr>
        <p:spPr>
          <a:xfrm>
            <a:off x="21019414" y="11182668"/>
            <a:ext cx="1998028" cy="939801"/>
          </a:xfrm>
          <a:prstGeom prst="rect">
            <a:avLst/>
          </a:prstGeom>
        </p:spPr>
        <p:txBody>
          <a:bodyPr wrap="none" lIns="50800" tIns="50800" rIns="50800" bIns="50800">
            <a:spAutoFit/>
          </a:bodyPr>
          <a:lstStyle/>
          <a:p>
            <a:pPr marL="0" indent="0" algn="ctr" defTabSz="457200">
              <a:lnSpc>
                <a:spcPts val="4000"/>
              </a:lnSpc>
              <a:spcBef>
                <a:spcPts val="0"/>
              </a:spcBef>
              <a:buSzTx/>
              <a:buNone/>
              <a:defRPr sz="2500">
                <a:solidFill>
                  <a:srgbClr val="424242"/>
                </a:solidFill>
                <a:latin typeface="+mn-lt"/>
                <a:ea typeface="+mn-ea"/>
                <a:cs typeface="+mn-cs"/>
                <a:sym typeface="Volte Semibold"/>
              </a:defRPr>
            </a:pPr>
            <a:r>
              <a:t>Department</a:t>
            </a:r>
          </a:p>
          <a:p>
            <a:pPr marL="0" indent="0" algn="ctr" defTabSz="457200">
              <a:lnSpc>
                <a:spcPts val="4000"/>
              </a:lnSpc>
              <a:spcBef>
                <a:spcPts val="0"/>
              </a:spcBef>
              <a:buSzTx/>
              <a:buNone/>
              <a:defRPr sz="2500">
                <a:latin typeface="Aften Screen"/>
                <a:ea typeface="Aften Screen"/>
                <a:cs typeface="Aften Screen"/>
                <a:sym typeface="Aften Screen"/>
              </a:defRPr>
            </a:pPr>
            <a:r>
              <a:t>Name</a:t>
            </a:r>
          </a:p>
        </p:txBody>
      </p:sp>
      <p:sp>
        <p:nvSpPr>
          <p:cNvPr id="664" name="Line"/>
          <p:cNvSpPr>
            <a:spLocks noGrp="1"/>
          </p:cNvSpPr>
          <p:nvPr>
            <p:ph type="body" sz="quarter" idx="31"/>
          </p:nvPr>
        </p:nvSpPr>
        <p:spPr>
          <a:xfrm flipV="1">
            <a:off x="18742926" y="7553282"/>
            <a:ext cx="1" cy="1002885"/>
          </a:xfrm>
          <a:prstGeom prst="line">
            <a:avLst/>
          </a:prstGeom>
          <a:ln w="50800" cap="rnd">
            <a:solidFill>
              <a:srgbClr val="53585F"/>
            </a:solidFill>
            <a:custDash>
              <a:ds d="100000" sp="200000"/>
            </a:custDash>
          </a:ln>
        </p:spPr>
        <p:txBody>
          <a:bodyPr lIns="50800" tIns="50800" rIns="50800" bIns="50800"/>
          <a:lstStyle/>
          <a:p>
            <a:pPr marL="0" indent="0" algn="ctr" defTabSz="821531">
              <a:lnSpc>
                <a:spcPct val="120000"/>
              </a:lnSpc>
              <a:spcBef>
                <a:spcPts val="0"/>
              </a:spcBef>
              <a:buSzTx/>
              <a:buNone/>
              <a:defRPr sz="3000">
                <a:latin typeface="Aften Screen"/>
                <a:ea typeface="Aften Screen"/>
                <a:cs typeface="Aften Screen"/>
                <a:sym typeface="Aften Screen"/>
              </a:defRPr>
            </a:pPr>
            <a:endParaRPr/>
          </a:p>
        </p:txBody>
      </p:sp>
      <p:sp>
        <p:nvSpPr>
          <p:cNvPr id="665" name="Customer name"/>
          <p:cNvSpPr txBox="1">
            <a:spLocks noGrp="1"/>
          </p:cNvSpPr>
          <p:nvPr>
            <p:ph type="body" sz="quarter" idx="32"/>
          </p:nvPr>
        </p:nvSpPr>
        <p:spPr>
          <a:xfrm>
            <a:off x="17276648" y="3223472"/>
            <a:ext cx="2932558" cy="647701"/>
          </a:xfrm>
          <a:prstGeom prst="rect">
            <a:avLst/>
          </a:prstGeom>
        </p:spPr>
        <p:txBody>
          <a:bodyPr wrap="none" lIns="50800" tIns="50800" rIns="50800" bIns="50800">
            <a:spAutoFit/>
          </a:bodyPr>
          <a:lstStyle>
            <a:lvl1pPr marL="0" indent="0" algn="ctr" defTabSz="584200">
              <a:lnSpc>
                <a:spcPts val="4500"/>
              </a:lnSpc>
              <a:spcBef>
                <a:spcPts val="0"/>
              </a:spcBef>
              <a:buSzTx/>
              <a:buNone/>
              <a:defRPr sz="3000" b="1" spc="0">
                <a:latin typeface="Aften Screen"/>
                <a:ea typeface="Aften Screen"/>
                <a:cs typeface="Aften Screen"/>
                <a:sym typeface="Aften Screen"/>
              </a:defRPr>
            </a:lvl1pPr>
          </a:lstStyle>
          <a:p>
            <a:r>
              <a:t>Customer name</a:t>
            </a:r>
          </a:p>
        </p:txBody>
      </p:sp>
      <p:sp>
        <p:nvSpPr>
          <p:cNvPr id="666" name="Line"/>
          <p:cNvSpPr>
            <a:spLocks noGrp="1"/>
          </p:cNvSpPr>
          <p:nvPr>
            <p:ph type="body" sz="quarter" idx="33"/>
          </p:nvPr>
        </p:nvSpPr>
        <p:spPr>
          <a:xfrm>
            <a:off x="3558222" y="9926180"/>
            <a:ext cx="890150" cy="1"/>
          </a:xfrm>
          <a:prstGeom prst="line">
            <a:avLst/>
          </a:prstGeom>
          <a:ln w="50800" cap="rnd">
            <a:solidFill>
              <a:srgbClr val="53585F"/>
            </a:solidFill>
            <a:custDash>
              <a:ds d="100000" sp="200000"/>
            </a:custDash>
          </a:ln>
        </p:spPr>
        <p:txBody>
          <a:bodyPr lIns="50800" tIns="50800" rIns="50800" bIns="50800"/>
          <a:lstStyle/>
          <a:p>
            <a:pPr marL="0" indent="0" algn="ctr" defTabSz="821531">
              <a:lnSpc>
                <a:spcPct val="120000"/>
              </a:lnSpc>
              <a:spcBef>
                <a:spcPts val="0"/>
              </a:spcBef>
              <a:buSzTx/>
              <a:buNone/>
              <a:defRPr sz="3000">
                <a:latin typeface="Aften Screen"/>
                <a:ea typeface="Aften Screen"/>
                <a:cs typeface="Aften Screen"/>
                <a:sym typeface="Aften Screen"/>
              </a:defRPr>
            </a:pPr>
            <a:endParaRPr/>
          </a:p>
        </p:txBody>
      </p:sp>
      <p:sp>
        <p:nvSpPr>
          <p:cNvPr id="667" name="Line"/>
          <p:cNvSpPr>
            <a:spLocks noGrp="1"/>
          </p:cNvSpPr>
          <p:nvPr>
            <p:ph type="body" sz="quarter" idx="34"/>
          </p:nvPr>
        </p:nvSpPr>
        <p:spPr>
          <a:xfrm flipV="1">
            <a:off x="6994909" y="5365265"/>
            <a:ext cx="10394181" cy="1"/>
          </a:xfrm>
          <a:prstGeom prst="line">
            <a:avLst/>
          </a:prstGeom>
          <a:ln w="50800" cap="rnd">
            <a:solidFill>
              <a:srgbClr val="53585F"/>
            </a:solidFill>
            <a:custDash>
              <a:ds d="100000" sp="200000"/>
            </a:custDash>
            <a:headEnd type="triangle"/>
            <a:tailEnd type="triangle"/>
          </a:ln>
        </p:spPr>
        <p:txBody>
          <a:bodyPr lIns="50800" tIns="50800" rIns="50800" bIns="50800"/>
          <a:lstStyle/>
          <a:p>
            <a:pPr marL="0" indent="0" algn="ctr" defTabSz="821531">
              <a:lnSpc>
                <a:spcPct val="120000"/>
              </a:lnSpc>
              <a:spcBef>
                <a:spcPts val="0"/>
              </a:spcBef>
              <a:buSzTx/>
              <a:buNone/>
              <a:defRPr sz="3000">
                <a:latin typeface="Aften Screen"/>
                <a:ea typeface="Aften Screen"/>
                <a:cs typeface="Aften Screen"/>
                <a:sym typeface="Aften Screen"/>
              </a:defRPr>
            </a:pPr>
            <a:endParaRPr/>
          </a:p>
        </p:txBody>
      </p:sp>
      <p:sp>
        <p:nvSpPr>
          <p:cNvPr id="668" name="Line"/>
          <p:cNvSpPr>
            <a:spLocks noGrp="1"/>
          </p:cNvSpPr>
          <p:nvPr>
            <p:ph type="body" sz="quarter" idx="35"/>
          </p:nvPr>
        </p:nvSpPr>
        <p:spPr>
          <a:xfrm>
            <a:off x="16660127" y="9926180"/>
            <a:ext cx="890150" cy="1"/>
          </a:xfrm>
          <a:prstGeom prst="line">
            <a:avLst/>
          </a:prstGeom>
          <a:ln w="50800" cap="rnd">
            <a:solidFill>
              <a:srgbClr val="53585F"/>
            </a:solidFill>
            <a:custDash>
              <a:ds d="100000" sp="200000"/>
            </a:custDash>
          </a:ln>
        </p:spPr>
        <p:txBody>
          <a:bodyPr lIns="50800" tIns="50800" rIns="50800" bIns="50800"/>
          <a:lstStyle/>
          <a:p>
            <a:pPr marL="0" indent="0" algn="ctr" defTabSz="821531">
              <a:lnSpc>
                <a:spcPct val="120000"/>
              </a:lnSpc>
              <a:spcBef>
                <a:spcPts val="0"/>
              </a:spcBef>
              <a:buSzTx/>
              <a:buNone/>
              <a:defRPr sz="3000">
                <a:latin typeface="Aften Screen"/>
                <a:ea typeface="Aften Screen"/>
                <a:cs typeface="Aften Screen"/>
                <a:sym typeface="Aften Screen"/>
              </a:defRPr>
            </a:pPr>
            <a:endParaRPr/>
          </a:p>
        </p:txBody>
      </p:sp>
      <p:sp>
        <p:nvSpPr>
          <p:cNvPr id="669" name="Line"/>
          <p:cNvSpPr>
            <a:spLocks noGrp="1"/>
          </p:cNvSpPr>
          <p:nvPr>
            <p:ph type="body" sz="quarter" idx="36"/>
          </p:nvPr>
        </p:nvSpPr>
        <p:spPr>
          <a:xfrm>
            <a:off x="19935603" y="9926180"/>
            <a:ext cx="890150" cy="1"/>
          </a:xfrm>
          <a:prstGeom prst="line">
            <a:avLst/>
          </a:prstGeom>
          <a:ln w="50800" cap="rnd">
            <a:solidFill>
              <a:srgbClr val="53585F"/>
            </a:solidFill>
            <a:custDash>
              <a:ds d="100000" sp="200000"/>
            </a:custDash>
          </a:ln>
        </p:spPr>
        <p:txBody>
          <a:bodyPr lIns="50800" tIns="50800" rIns="50800" bIns="50800"/>
          <a:lstStyle/>
          <a:p>
            <a:pPr marL="0" indent="0" algn="ctr" defTabSz="821531">
              <a:lnSpc>
                <a:spcPct val="120000"/>
              </a:lnSpc>
              <a:spcBef>
                <a:spcPts val="0"/>
              </a:spcBef>
              <a:buSzTx/>
              <a:buNone/>
              <a:defRPr sz="3000">
                <a:latin typeface="Aften Screen"/>
                <a:ea typeface="Aften Screen"/>
                <a:cs typeface="Aften Screen"/>
                <a:sym typeface="Aften Screen"/>
              </a:defRPr>
            </a:pPr>
            <a:endParaRPr/>
          </a:p>
        </p:txBody>
      </p:sp>
      <p:sp>
        <p:nvSpPr>
          <p:cNvPr id="670" name="Line"/>
          <p:cNvSpPr>
            <a:spLocks noGrp="1"/>
          </p:cNvSpPr>
          <p:nvPr>
            <p:ph type="body" sz="quarter" idx="37"/>
          </p:nvPr>
        </p:nvSpPr>
        <p:spPr>
          <a:xfrm>
            <a:off x="6833699" y="9926180"/>
            <a:ext cx="890150" cy="1"/>
          </a:xfrm>
          <a:prstGeom prst="line">
            <a:avLst/>
          </a:prstGeom>
          <a:ln w="50800" cap="rnd">
            <a:solidFill>
              <a:srgbClr val="53585F"/>
            </a:solidFill>
            <a:custDash>
              <a:ds d="100000" sp="200000"/>
            </a:custDash>
          </a:ln>
        </p:spPr>
        <p:txBody>
          <a:bodyPr lIns="50800" tIns="50800" rIns="50800" bIns="50800"/>
          <a:lstStyle/>
          <a:p>
            <a:pPr marL="0" indent="0" algn="ctr" defTabSz="821531">
              <a:lnSpc>
                <a:spcPct val="120000"/>
              </a:lnSpc>
              <a:spcBef>
                <a:spcPts val="0"/>
              </a:spcBef>
              <a:buSzTx/>
              <a:buNone/>
              <a:defRPr sz="3000">
                <a:latin typeface="Aften Screen"/>
                <a:ea typeface="Aften Screen"/>
                <a:cs typeface="Aften Screen"/>
                <a:sym typeface="Aften Screen"/>
              </a:defRPr>
            </a:pPr>
            <a:endParaRPr/>
          </a:p>
        </p:txBody>
      </p:sp>
      <p:sp>
        <p:nvSpPr>
          <p:cNvPr id="671" name="Main point of contact"/>
          <p:cNvSpPr txBox="1">
            <a:spLocks noGrp="1"/>
          </p:cNvSpPr>
          <p:nvPr>
            <p:ph type="body" sz="quarter" idx="38"/>
          </p:nvPr>
        </p:nvSpPr>
        <p:spPr>
          <a:xfrm>
            <a:off x="10363199" y="5568950"/>
            <a:ext cx="3657601" cy="647701"/>
          </a:xfrm>
          <a:prstGeom prst="rect">
            <a:avLst/>
          </a:prstGeom>
        </p:spPr>
        <p:txBody>
          <a:bodyPr wrap="none" lIns="50800" tIns="50800" rIns="50800" bIns="50800">
            <a:spAutoFit/>
          </a:bodyPr>
          <a:lstStyle>
            <a:lvl1pPr marL="0" indent="0" algn="ctr" defTabSz="584200">
              <a:lnSpc>
                <a:spcPct val="110000"/>
              </a:lnSpc>
              <a:spcBef>
                <a:spcPts val="0"/>
              </a:spcBef>
              <a:buSzTx/>
              <a:buNone/>
              <a:defRPr sz="3000" spc="0">
                <a:latin typeface="Aften Screen"/>
                <a:ea typeface="Aften Screen"/>
                <a:cs typeface="Aften Screen"/>
                <a:sym typeface="Aften Screen"/>
              </a:defRPr>
            </a:lvl1pPr>
          </a:lstStyle>
          <a:p>
            <a:r>
              <a:t>Main point of contact</a:t>
            </a:r>
          </a:p>
        </p:txBody>
      </p:sp>
      <p:pic>
        <p:nvPicPr>
          <p:cNvPr id="672" name="Image" descr="Image"/>
          <p:cNvPicPr>
            <a:picLocks noChangeAspect="1"/>
          </p:cNvPicPr>
          <p:nvPr/>
        </p:nvPicPr>
        <p:blipFill>
          <a:blip r:embed="rId2">
            <a:alphaModFix amt="19560"/>
            <a:extLst/>
          </a:blip>
          <a:stretch>
            <a:fillRect/>
          </a:stretch>
        </p:blipFill>
        <p:spPr>
          <a:xfrm>
            <a:off x="576757" y="12865818"/>
            <a:ext cx="878486" cy="383386"/>
          </a:xfrm>
          <a:prstGeom prst="rect">
            <a:avLst/>
          </a:prstGeom>
          <a:ln w="12700">
            <a:miter lim="400000"/>
          </a:ln>
        </p:spPr>
      </p:pic>
      <p:sp>
        <p:nvSpPr>
          <p:cNvPr id="673" name="Slide Number"/>
          <p:cNvSpPr>
            <a:spLocks noGrp="1"/>
          </p:cNvSpPr>
          <p:nvPr>
            <p:ph type="sldNum" sz="quarter" idx="2"/>
          </p:nvPr>
        </p:nvSpPr>
        <p:spPr>
          <a:prstGeom prst="rect">
            <a:avLst/>
          </a:prstGeom>
        </p:spPr>
        <p:txBody>
          <a:bodyPr/>
          <a:lstStyle/>
          <a:p>
            <a:fld id="{86CB4B4D-7CA3-9044-876B-883B54F8677D}" type="slidenum">
              <a:t>‹#›</a:t>
            </a:fld>
            <a:endParaRPr/>
          </a:p>
        </p:txBody>
      </p:sp>
      <p:sp>
        <p:nvSpPr>
          <p:cNvPr id="674" name="Title Text"/>
          <p:cNvSpPr>
            <a:spLocks noGrp="1"/>
          </p:cNvSpPr>
          <p:nvPr>
            <p:ph type="title"/>
          </p:nvPr>
        </p:nvSpPr>
        <p:spPr>
          <a:xfrm>
            <a:off x="1892300" y="1651000"/>
            <a:ext cx="20586700" cy="622300"/>
          </a:xfrm>
          <a:prstGeom prst="rect">
            <a:avLst/>
          </a:prstGeom>
        </p:spPr>
        <p:txBody>
          <a:bodyPr/>
          <a:lstStyle>
            <a:lvl1pPr algn="ctr" defTabSz="821531">
              <a:lnSpc>
                <a:spcPct val="120000"/>
              </a:lnSpc>
              <a:defRPr sz="3000" b="0">
                <a:solidFill>
                  <a:schemeClr val="accent6"/>
                </a:solidFill>
                <a:latin typeface="Aften Screen"/>
                <a:ea typeface="Aften Screen"/>
                <a:cs typeface="Aften Screen"/>
                <a:sym typeface="Aften Screen"/>
              </a:defRPr>
            </a:lvl1pPr>
          </a:lstStyle>
          <a:p>
            <a:r>
              <a:t>Title Text</a:t>
            </a:r>
          </a:p>
        </p:txBody>
      </p:sp>
    </p:spTree>
  </p:cSld>
  <p:clrMapOvr>
    <a:masterClrMapping/>
  </p:clrMapOvr>
  <p:transition spd="med"/>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type="tx">
  <p:cSld name="CV">
    <p:spTree>
      <p:nvGrpSpPr>
        <p:cNvPr id="1" name=""/>
        <p:cNvGrpSpPr/>
        <p:nvPr/>
      </p:nvGrpSpPr>
      <p:grpSpPr>
        <a:xfrm>
          <a:off x="0" y="0"/>
          <a:ext cx="0" cy="0"/>
          <a:chOff x="0" y="0"/>
          <a:chExt cx="0" cy="0"/>
        </a:xfrm>
      </p:grpSpPr>
      <p:sp>
        <p:nvSpPr>
          <p:cNvPr id="681" name="Rectangle"/>
          <p:cNvSpPr/>
          <p:nvPr/>
        </p:nvSpPr>
        <p:spPr>
          <a:xfrm>
            <a:off x="-12436" y="-8467"/>
            <a:ext cx="8611792" cy="13732935"/>
          </a:xfrm>
          <a:prstGeom prst="rect">
            <a:avLst/>
          </a:prstGeom>
          <a:solidFill>
            <a:srgbClr val="F6F6F6"/>
          </a:solidFill>
          <a:ln w="38100">
            <a:solidFill>
              <a:schemeClr val="accent4"/>
            </a:solidFill>
            <a:miter lim="400000"/>
          </a:ln>
        </p:spPr>
        <p:txBody>
          <a:bodyPr lIns="50800" tIns="50800" rIns="50800" bIns="50800" anchor="ctr"/>
          <a:lstStyle/>
          <a:p>
            <a:pPr defTabSz="875109">
              <a:defRPr sz="2200" i="0" spc="197"/>
            </a:pPr>
            <a:endParaRPr/>
          </a:p>
        </p:txBody>
      </p:sp>
      <p:sp>
        <p:nvSpPr>
          <p:cNvPr id="682" name="Picture8.jpg"/>
          <p:cNvSpPr>
            <a:spLocks noGrp="1"/>
          </p:cNvSpPr>
          <p:nvPr>
            <p:ph type="pic" sz="quarter" idx="13"/>
          </p:nvPr>
        </p:nvSpPr>
        <p:spPr>
          <a:xfrm>
            <a:off x="2521809" y="1903061"/>
            <a:ext cx="3543301" cy="3543301"/>
          </a:xfrm>
          <a:prstGeom prst="rect">
            <a:avLst/>
          </a:prstGeom>
        </p:spPr>
        <p:txBody>
          <a:bodyPr lIns="91439" tIns="45719" rIns="91439" bIns="45719" anchor="t"/>
          <a:lstStyle/>
          <a:p>
            <a:endParaRPr/>
          </a:p>
        </p:txBody>
      </p:sp>
      <p:sp>
        <p:nvSpPr>
          <p:cNvPr id="683" name="First name Last name…"/>
          <p:cNvSpPr txBox="1">
            <a:spLocks noGrp="1"/>
          </p:cNvSpPr>
          <p:nvPr>
            <p:ph type="body" sz="quarter" idx="14"/>
          </p:nvPr>
        </p:nvSpPr>
        <p:spPr>
          <a:xfrm>
            <a:off x="2236117" y="5298974"/>
            <a:ext cx="4114685" cy="1682983"/>
          </a:xfrm>
          <a:prstGeom prst="rect">
            <a:avLst/>
          </a:prstGeom>
        </p:spPr>
        <p:txBody>
          <a:bodyPr lIns="0" tIns="0" rIns="0" bIns="0" anchor="t"/>
          <a:lstStyle/>
          <a:p>
            <a:pPr marL="0" indent="0" algn="ctr" defTabSz="821531">
              <a:spcBef>
                <a:spcPts val="0"/>
              </a:spcBef>
              <a:buSzTx/>
              <a:buNone/>
              <a:defRPr sz="3200" i="1">
                <a:solidFill>
                  <a:srgbClr val="FFFFFF"/>
                </a:solidFill>
                <a:latin typeface="Aften Screen"/>
                <a:ea typeface="Aften Screen"/>
                <a:cs typeface="Aften Screen"/>
                <a:sym typeface="Aften Screen"/>
              </a:defRPr>
            </a:pPr>
            <a:endParaRPr/>
          </a:p>
          <a:p>
            <a:pPr marL="0" indent="0" algn="ctr" defTabSz="584200">
              <a:lnSpc>
                <a:spcPts val="4500"/>
              </a:lnSpc>
              <a:spcBef>
                <a:spcPts val="0"/>
              </a:spcBef>
              <a:buSzTx/>
              <a:buNone/>
              <a:defRPr sz="3000" b="1" spc="0">
                <a:latin typeface="Aften Screen"/>
                <a:ea typeface="Aften Screen"/>
                <a:cs typeface="Aften Screen"/>
                <a:sym typeface="Aften Screen"/>
              </a:defRPr>
            </a:pPr>
            <a:r>
              <a:t>First name Last name</a:t>
            </a:r>
          </a:p>
          <a:p>
            <a:pPr marL="0" indent="0" algn="ctr" defTabSz="821531">
              <a:lnSpc>
                <a:spcPct val="120000"/>
              </a:lnSpc>
              <a:spcBef>
                <a:spcPts val="0"/>
              </a:spcBef>
              <a:buSzTx/>
              <a:buNone/>
              <a:defRPr sz="3000">
                <a:solidFill>
                  <a:schemeClr val="accent2">
                    <a:lumOff val="-3137"/>
                  </a:schemeClr>
                </a:solidFill>
                <a:latin typeface="Aften Screen"/>
                <a:ea typeface="Aften Screen"/>
                <a:cs typeface="Aften Screen"/>
                <a:sym typeface="Aften Screen"/>
              </a:defRPr>
            </a:pPr>
            <a:r>
              <a:t>Title</a:t>
            </a:r>
          </a:p>
        </p:txBody>
      </p:sp>
      <p:sp>
        <p:nvSpPr>
          <p:cNvPr id="684" name="Summary of competence and experience…"/>
          <p:cNvSpPr txBox="1">
            <a:spLocks noGrp="1"/>
          </p:cNvSpPr>
          <p:nvPr>
            <p:ph type="body" sz="quarter" idx="15"/>
          </p:nvPr>
        </p:nvSpPr>
        <p:spPr>
          <a:xfrm>
            <a:off x="10453234" y="3227842"/>
            <a:ext cx="9072113" cy="4311651"/>
          </a:xfrm>
          <a:prstGeom prst="rect">
            <a:avLst/>
          </a:prstGeom>
        </p:spPr>
        <p:txBody>
          <a:bodyPr lIns="50800" tIns="50800" rIns="50800" bIns="50800" anchor="t">
            <a:spAutoFit/>
          </a:bodyPr>
          <a:lstStyle/>
          <a:p>
            <a:pPr marL="0" indent="0" defTabSz="584200">
              <a:lnSpc>
                <a:spcPts val="4500"/>
              </a:lnSpc>
              <a:spcBef>
                <a:spcPts val="0"/>
              </a:spcBef>
              <a:buSzTx/>
              <a:buNone/>
              <a:defRPr sz="3000" b="1" spc="0">
                <a:latin typeface="Aften Screen"/>
                <a:ea typeface="Aften Screen"/>
                <a:cs typeface="Aften Screen"/>
                <a:sym typeface="Aften Screen"/>
              </a:defRPr>
            </a:pPr>
            <a:r>
              <a:t>Summary of competence and experience </a:t>
            </a:r>
          </a:p>
          <a:p>
            <a:pPr marL="0" indent="0" defTabSz="584200">
              <a:lnSpc>
                <a:spcPct val="110000"/>
              </a:lnSpc>
              <a:spcBef>
                <a:spcPts val="2000"/>
              </a:spcBef>
              <a:buSzTx/>
              <a:buNone/>
              <a:defRPr sz="3000" spc="0">
                <a:latin typeface="Aften Screen"/>
                <a:ea typeface="Aften Screen"/>
                <a:cs typeface="Aften Screen"/>
                <a:sym typeface="Aften Screen"/>
              </a:defRPr>
            </a:pPr>
            <a:r>
              <a:t>Lorem ipsum dolor sit amet, consectetur adipiscing elit, sed do eiusmod tempor incididunt ut labore. Lorem ipsum dolor sit amet, consectetur adipiscing elit, sed do eiusmod tempor incididunt ut labore. Lorem ipsum dolor sit amet, consectetur adipiscing elit, sed do eiusmod tempor incididunt ut labore</a:t>
            </a:r>
          </a:p>
        </p:txBody>
      </p:sp>
      <p:sp>
        <p:nvSpPr>
          <p:cNvPr id="685" name="CV"/>
          <p:cNvSpPr txBox="1">
            <a:spLocks noGrp="1"/>
          </p:cNvSpPr>
          <p:nvPr>
            <p:ph type="body" sz="quarter" idx="16"/>
          </p:nvPr>
        </p:nvSpPr>
        <p:spPr>
          <a:xfrm>
            <a:off x="10454745" y="1742545"/>
            <a:ext cx="9069092" cy="1095376"/>
          </a:xfrm>
          <a:prstGeom prst="rect">
            <a:avLst/>
          </a:prstGeom>
        </p:spPr>
        <p:txBody>
          <a:bodyPr lIns="71437" tIns="71437" rIns="71437" bIns="71437">
            <a:spAutoFit/>
          </a:bodyPr>
          <a:lstStyle>
            <a:lvl1pPr marL="0" indent="0" defTabSz="821531">
              <a:lnSpc>
                <a:spcPct val="80000"/>
              </a:lnSpc>
              <a:spcBef>
                <a:spcPts val="0"/>
              </a:spcBef>
              <a:buSzTx/>
              <a:buNone/>
              <a:defRPr sz="7500">
                <a:latin typeface="+mn-lt"/>
                <a:ea typeface="+mn-ea"/>
                <a:cs typeface="+mn-cs"/>
                <a:sym typeface="Volte Semibold"/>
              </a:defRPr>
            </a:lvl1pPr>
          </a:lstStyle>
          <a:p>
            <a:r>
              <a:t>CV</a:t>
            </a:r>
          </a:p>
        </p:txBody>
      </p:sp>
      <p:sp>
        <p:nvSpPr>
          <p:cNvPr id="686" name="Skills…"/>
          <p:cNvSpPr txBox="1">
            <a:spLocks noGrp="1"/>
          </p:cNvSpPr>
          <p:nvPr>
            <p:ph type="body" sz="quarter" idx="17"/>
          </p:nvPr>
        </p:nvSpPr>
        <p:spPr>
          <a:xfrm>
            <a:off x="10453234" y="8344058"/>
            <a:ext cx="9072113" cy="3872231"/>
          </a:xfrm>
          <a:prstGeom prst="rect">
            <a:avLst/>
          </a:prstGeom>
        </p:spPr>
        <p:txBody>
          <a:bodyPr lIns="50800" tIns="50800" rIns="50800" bIns="50800" anchor="t">
            <a:spAutoFit/>
          </a:bodyPr>
          <a:lstStyle/>
          <a:p>
            <a:pPr marL="0" indent="0" defTabSz="584200">
              <a:lnSpc>
                <a:spcPts val="4500"/>
              </a:lnSpc>
              <a:spcBef>
                <a:spcPts val="0"/>
              </a:spcBef>
              <a:buSzTx/>
              <a:buNone/>
              <a:defRPr sz="3000" b="1" spc="0">
                <a:latin typeface="Aften Screen"/>
                <a:ea typeface="Aften Screen"/>
                <a:cs typeface="Aften Screen"/>
                <a:sym typeface="Aften Screen"/>
              </a:defRPr>
            </a:pPr>
            <a:r>
              <a:t>Skills</a:t>
            </a:r>
          </a:p>
          <a:p>
            <a:pPr marL="272142" indent="-272142" defTabSz="584200">
              <a:lnSpc>
                <a:spcPct val="110000"/>
              </a:lnSpc>
              <a:spcBef>
                <a:spcPts val="2000"/>
              </a:spcBef>
              <a:buSzPct val="115000"/>
              <a:defRPr sz="3000" spc="0">
                <a:latin typeface="Aften Screen"/>
                <a:ea typeface="Aften Screen"/>
                <a:cs typeface="Aften Screen"/>
                <a:sym typeface="Aften Screen"/>
              </a:defRPr>
            </a:pPr>
            <a:r>
              <a:t>Bullet one</a:t>
            </a:r>
          </a:p>
          <a:p>
            <a:pPr marL="272142" indent="-272142" defTabSz="584200">
              <a:lnSpc>
                <a:spcPct val="110000"/>
              </a:lnSpc>
              <a:spcBef>
                <a:spcPts val="2000"/>
              </a:spcBef>
              <a:buSzPct val="115000"/>
              <a:defRPr sz="3000" spc="0">
                <a:latin typeface="Aften Screen"/>
                <a:ea typeface="Aften Screen"/>
                <a:cs typeface="Aften Screen"/>
                <a:sym typeface="Aften Screen"/>
              </a:defRPr>
            </a:pPr>
            <a:r>
              <a:t>Bullet two</a:t>
            </a:r>
          </a:p>
          <a:p>
            <a:pPr marL="272142" indent="-272142" defTabSz="584200">
              <a:lnSpc>
                <a:spcPct val="110000"/>
              </a:lnSpc>
              <a:spcBef>
                <a:spcPts val="2000"/>
              </a:spcBef>
              <a:buSzPct val="115000"/>
              <a:defRPr sz="3000" spc="0">
                <a:latin typeface="Aften Screen"/>
                <a:ea typeface="Aften Screen"/>
                <a:cs typeface="Aften Screen"/>
                <a:sym typeface="Aften Screen"/>
              </a:defRPr>
            </a:pPr>
            <a:r>
              <a:t>Bullet three</a:t>
            </a:r>
          </a:p>
          <a:p>
            <a:pPr marL="272142" indent="-272142" defTabSz="584200">
              <a:lnSpc>
                <a:spcPct val="110000"/>
              </a:lnSpc>
              <a:spcBef>
                <a:spcPts val="2000"/>
              </a:spcBef>
              <a:buSzPct val="115000"/>
              <a:defRPr sz="3000" spc="0">
                <a:latin typeface="Aften Screen"/>
                <a:ea typeface="Aften Screen"/>
                <a:cs typeface="Aften Screen"/>
                <a:sym typeface="Aften Screen"/>
              </a:defRPr>
            </a:pPr>
            <a:r>
              <a:t>Bullet four</a:t>
            </a:r>
          </a:p>
        </p:txBody>
      </p:sp>
      <p:sp>
        <p:nvSpPr>
          <p:cNvPr id="687" name="“Insert a quote here!convallis varius ultrices ut, ipsum nec quisque a, vivamus sed odio egestas, blandit adipiscing tempor.”"/>
          <p:cNvSpPr txBox="1">
            <a:spLocks noGrp="1"/>
          </p:cNvSpPr>
          <p:nvPr>
            <p:ph type="body" sz="quarter" idx="18"/>
          </p:nvPr>
        </p:nvSpPr>
        <p:spPr>
          <a:xfrm>
            <a:off x="2236117" y="8376493"/>
            <a:ext cx="4114685" cy="3538121"/>
          </a:xfrm>
          <a:prstGeom prst="rect">
            <a:avLst/>
          </a:prstGeom>
        </p:spPr>
        <p:txBody>
          <a:bodyPr lIns="0" tIns="0" rIns="0" bIns="0" anchor="t"/>
          <a:lstStyle>
            <a:lvl1pPr marL="0" indent="0" algn="ctr" defTabSz="821531">
              <a:spcBef>
                <a:spcPts val="0"/>
              </a:spcBef>
              <a:buSzTx/>
              <a:buNone/>
              <a:defRPr sz="3200" i="1">
                <a:latin typeface="Aften Screen"/>
                <a:ea typeface="Aften Screen"/>
                <a:cs typeface="Aften Screen"/>
                <a:sym typeface="Aften Screen"/>
              </a:defRPr>
            </a:lvl1pPr>
          </a:lstStyle>
          <a:p>
            <a:r>
              <a:t>“Insert a quote here!convallis varius ultrices ut, ipsum nec quisque a, vivamus sed odio egestas, blandit adipiscing tempor.” </a:t>
            </a:r>
          </a:p>
        </p:txBody>
      </p:sp>
      <p:pic>
        <p:nvPicPr>
          <p:cNvPr id="688" name="Image" descr="Image"/>
          <p:cNvPicPr>
            <a:picLocks noChangeAspect="1"/>
          </p:cNvPicPr>
          <p:nvPr/>
        </p:nvPicPr>
        <p:blipFill>
          <a:blip r:embed="rId2">
            <a:alphaModFix amt="19560"/>
            <a:extLst/>
          </a:blip>
          <a:stretch>
            <a:fillRect/>
          </a:stretch>
        </p:blipFill>
        <p:spPr>
          <a:xfrm>
            <a:off x="576757" y="12865818"/>
            <a:ext cx="878486" cy="383386"/>
          </a:xfrm>
          <a:prstGeom prst="rect">
            <a:avLst/>
          </a:prstGeom>
          <a:ln w="12700">
            <a:miter lim="400000"/>
          </a:ln>
        </p:spPr>
      </p:pic>
      <p:sp>
        <p:nvSpPr>
          <p:cNvPr id="689" name="Slide Number"/>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type="tx">
  <p:cSld name="Customer journey">
    <p:spTree>
      <p:nvGrpSpPr>
        <p:cNvPr id="1" name=""/>
        <p:cNvGrpSpPr/>
        <p:nvPr/>
      </p:nvGrpSpPr>
      <p:grpSpPr>
        <a:xfrm>
          <a:off x="0" y="0"/>
          <a:ext cx="0" cy="0"/>
          <a:chOff x="0" y="0"/>
          <a:chExt cx="0" cy="0"/>
        </a:xfrm>
      </p:grpSpPr>
      <p:sp>
        <p:nvSpPr>
          <p:cNvPr id="730" name="Before"/>
          <p:cNvSpPr txBox="1">
            <a:spLocks noGrp="1"/>
          </p:cNvSpPr>
          <p:nvPr>
            <p:ph type="body" sz="quarter" idx="13"/>
          </p:nvPr>
        </p:nvSpPr>
        <p:spPr>
          <a:xfrm>
            <a:off x="3953759" y="1619250"/>
            <a:ext cx="1179577" cy="647701"/>
          </a:xfrm>
          <a:prstGeom prst="rect">
            <a:avLst/>
          </a:prstGeom>
        </p:spPr>
        <p:txBody>
          <a:bodyPr wrap="none" lIns="50800" tIns="50800" rIns="50800" bIns="50800">
            <a:spAutoFit/>
          </a:bodyPr>
          <a:lstStyle>
            <a:lvl1pPr marL="0" indent="0" algn="ctr" defTabSz="821531">
              <a:lnSpc>
                <a:spcPct val="120000"/>
              </a:lnSpc>
              <a:spcBef>
                <a:spcPts val="0"/>
              </a:spcBef>
              <a:buSzTx/>
              <a:buNone/>
              <a:defRPr sz="3000">
                <a:latin typeface="Aften Screen"/>
                <a:ea typeface="Aften Screen"/>
                <a:cs typeface="Aften Screen"/>
                <a:sym typeface="Aften Screen"/>
              </a:defRPr>
            </a:lvl1pPr>
          </a:lstStyle>
          <a:p>
            <a:r>
              <a:t>Before</a:t>
            </a:r>
          </a:p>
        </p:txBody>
      </p:sp>
      <p:sp>
        <p:nvSpPr>
          <p:cNvPr id="731" name="During"/>
          <p:cNvSpPr txBox="1">
            <a:spLocks noGrp="1"/>
          </p:cNvSpPr>
          <p:nvPr>
            <p:ph type="body" sz="quarter" idx="14"/>
          </p:nvPr>
        </p:nvSpPr>
        <p:spPr>
          <a:xfrm>
            <a:off x="11669417" y="1619250"/>
            <a:ext cx="1222249" cy="647701"/>
          </a:xfrm>
          <a:prstGeom prst="rect">
            <a:avLst/>
          </a:prstGeom>
        </p:spPr>
        <p:txBody>
          <a:bodyPr wrap="none" lIns="50800" tIns="50800" rIns="50800" bIns="50800">
            <a:spAutoFit/>
          </a:bodyPr>
          <a:lstStyle>
            <a:lvl1pPr marL="0" indent="0" algn="ctr" defTabSz="821531">
              <a:lnSpc>
                <a:spcPct val="120000"/>
              </a:lnSpc>
              <a:spcBef>
                <a:spcPts val="0"/>
              </a:spcBef>
              <a:buSzTx/>
              <a:buNone/>
              <a:defRPr sz="3000">
                <a:latin typeface="Aften Screen"/>
                <a:ea typeface="Aften Screen"/>
                <a:cs typeface="Aften Screen"/>
                <a:sym typeface="Aften Screen"/>
              </a:defRPr>
            </a:lvl1pPr>
          </a:lstStyle>
          <a:p>
            <a:r>
              <a:t>During</a:t>
            </a:r>
          </a:p>
        </p:txBody>
      </p:sp>
      <p:sp>
        <p:nvSpPr>
          <p:cNvPr id="732" name="After"/>
          <p:cNvSpPr txBox="1">
            <a:spLocks noGrp="1"/>
          </p:cNvSpPr>
          <p:nvPr>
            <p:ph type="body" sz="quarter" idx="15"/>
          </p:nvPr>
        </p:nvSpPr>
        <p:spPr>
          <a:xfrm>
            <a:off x="19450163" y="1619250"/>
            <a:ext cx="917830" cy="647701"/>
          </a:xfrm>
          <a:prstGeom prst="rect">
            <a:avLst/>
          </a:prstGeom>
        </p:spPr>
        <p:txBody>
          <a:bodyPr wrap="none" lIns="50800" tIns="50800" rIns="50800" bIns="50800">
            <a:spAutoFit/>
          </a:bodyPr>
          <a:lstStyle>
            <a:lvl1pPr marL="0" indent="0" algn="ctr" defTabSz="821531">
              <a:lnSpc>
                <a:spcPct val="120000"/>
              </a:lnSpc>
              <a:spcBef>
                <a:spcPts val="0"/>
              </a:spcBef>
              <a:buSzTx/>
              <a:buNone/>
              <a:defRPr sz="3000">
                <a:latin typeface="Aften Screen"/>
                <a:ea typeface="Aften Screen"/>
                <a:cs typeface="Aften Screen"/>
                <a:sym typeface="Aften Screen"/>
              </a:defRPr>
            </a:lvl1pPr>
          </a:lstStyle>
          <a:p>
            <a:r>
              <a:t>After</a:t>
            </a:r>
          </a:p>
        </p:txBody>
      </p:sp>
      <p:sp>
        <p:nvSpPr>
          <p:cNvPr id="733" name="Circle"/>
          <p:cNvSpPr>
            <a:spLocks noGrp="1"/>
          </p:cNvSpPr>
          <p:nvPr>
            <p:ph type="body" sz="quarter" idx="16"/>
          </p:nvPr>
        </p:nvSpPr>
        <p:spPr>
          <a:xfrm>
            <a:off x="1409710" y="5398243"/>
            <a:ext cx="1233171" cy="1233171"/>
          </a:xfrm>
          <a:prstGeom prst="ellipse">
            <a:avLst/>
          </a:prstGeom>
          <a:solidFill>
            <a:schemeClr val="accent1">
              <a:lumOff val="-4901"/>
            </a:schemeClr>
          </a:solidFill>
        </p:spPr>
        <p:txBody>
          <a:bodyPr lIns="50800" tIns="50800" rIns="50800" bIns="50800"/>
          <a:lstStyle/>
          <a:p>
            <a:pPr marL="0" indent="0" algn="ctr" defTabSz="821531">
              <a:lnSpc>
                <a:spcPct val="120000"/>
              </a:lnSpc>
              <a:spcBef>
                <a:spcPts val="0"/>
              </a:spcBef>
              <a:buSzTx/>
              <a:buNone/>
              <a:defRPr sz="3000">
                <a:latin typeface="Aften Screen"/>
                <a:ea typeface="Aften Screen"/>
                <a:cs typeface="Aften Screen"/>
                <a:sym typeface="Aften Screen"/>
              </a:defRPr>
            </a:pPr>
            <a:endParaRPr/>
          </a:p>
        </p:txBody>
      </p:sp>
      <p:sp>
        <p:nvSpPr>
          <p:cNvPr id="734" name="Line"/>
          <p:cNvSpPr/>
          <p:nvPr/>
        </p:nvSpPr>
        <p:spPr>
          <a:xfrm flipH="1">
            <a:off x="8557262" y="1545318"/>
            <a:ext cx="1" cy="10625364"/>
          </a:xfrm>
          <a:prstGeom prst="line">
            <a:avLst/>
          </a:prstGeom>
          <a:ln w="12700">
            <a:solidFill>
              <a:srgbClr val="B1B1B1"/>
            </a:solidFill>
            <a:miter lim="400000"/>
          </a:ln>
        </p:spPr>
        <p:txBody>
          <a:bodyPr lIns="50800" tIns="50800" rIns="50800" bIns="50800" anchor="ctr"/>
          <a:lstStyle/>
          <a:p>
            <a:pPr>
              <a:lnSpc>
                <a:spcPct val="120000"/>
              </a:lnSpc>
              <a:defRPr sz="3000" i="0"/>
            </a:pPr>
            <a:endParaRPr/>
          </a:p>
        </p:txBody>
      </p:sp>
      <p:sp>
        <p:nvSpPr>
          <p:cNvPr id="735" name="Image"/>
          <p:cNvSpPr>
            <a:spLocks noGrp="1"/>
          </p:cNvSpPr>
          <p:nvPr>
            <p:ph type="pic" sz="quarter" idx="17"/>
          </p:nvPr>
        </p:nvSpPr>
        <p:spPr>
          <a:xfrm>
            <a:off x="1786809" y="5805278"/>
            <a:ext cx="478973" cy="419101"/>
          </a:xfrm>
          <a:prstGeom prst="rect">
            <a:avLst/>
          </a:prstGeom>
        </p:spPr>
        <p:txBody>
          <a:bodyPr lIns="91439" tIns="45719" rIns="91439" bIns="45719" anchor="t"/>
          <a:lstStyle/>
          <a:p>
            <a:endParaRPr/>
          </a:p>
        </p:txBody>
      </p:sp>
      <p:sp>
        <p:nvSpPr>
          <p:cNvPr id="736" name="Title"/>
          <p:cNvSpPr txBox="1"/>
          <p:nvPr/>
        </p:nvSpPr>
        <p:spPr>
          <a:xfrm>
            <a:off x="9926469" y="5690978"/>
            <a:ext cx="847345" cy="6477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defTabSz="584200">
              <a:lnSpc>
                <a:spcPct val="110000"/>
              </a:lnSpc>
              <a:defRPr sz="3000" i="0" spc="0">
                <a:solidFill>
                  <a:srgbClr val="FFFFFF"/>
                </a:solidFill>
              </a:defRPr>
            </a:lvl1pPr>
          </a:lstStyle>
          <a:p>
            <a:r>
              <a:t>Title</a:t>
            </a:r>
          </a:p>
        </p:txBody>
      </p:sp>
      <p:sp>
        <p:nvSpPr>
          <p:cNvPr id="737" name="Triangle"/>
          <p:cNvSpPr>
            <a:spLocks noGrp="1"/>
          </p:cNvSpPr>
          <p:nvPr>
            <p:ph type="body" sz="quarter" idx="18"/>
          </p:nvPr>
        </p:nvSpPr>
        <p:spPr>
          <a:xfrm rot="18900000" flipH="1">
            <a:off x="2577187" y="5781250"/>
            <a:ext cx="467157" cy="46715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DCDEE0"/>
          </a:solidFill>
          <a:ln w="38100">
            <a:solidFill>
              <a:schemeClr val="accent4"/>
            </a:solidFill>
          </a:ln>
        </p:spPr>
        <p:txBody>
          <a:bodyPr lIns="50800" tIns="50800" rIns="50800" bIns="50800"/>
          <a:lstStyle/>
          <a:p>
            <a:pPr marL="0" indent="0" algn="ctr" defTabSz="875109">
              <a:spcBef>
                <a:spcPts val="0"/>
              </a:spcBef>
              <a:buSzTx/>
              <a:buNone/>
              <a:defRPr sz="2200" spc="197">
                <a:latin typeface="Aften Screen"/>
                <a:ea typeface="Aften Screen"/>
                <a:cs typeface="Aften Screen"/>
                <a:sym typeface="Aften Screen"/>
              </a:defRPr>
            </a:pPr>
            <a:endParaRPr/>
          </a:p>
        </p:txBody>
      </p:sp>
      <p:sp>
        <p:nvSpPr>
          <p:cNvPr id="738" name="Lorem ipsum"/>
          <p:cNvSpPr txBox="1">
            <a:spLocks noGrp="1"/>
          </p:cNvSpPr>
          <p:nvPr>
            <p:ph type="body" sz="quarter" idx="19"/>
          </p:nvPr>
        </p:nvSpPr>
        <p:spPr>
          <a:xfrm>
            <a:off x="5659192" y="7470735"/>
            <a:ext cx="2700665" cy="647701"/>
          </a:xfrm>
          <a:prstGeom prst="rect">
            <a:avLst/>
          </a:prstGeom>
        </p:spPr>
        <p:txBody>
          <a:bodyPr lIns="50800" tIns="50800" rIns="50800" bIns="50800">
            <a:spAutoFit/>
          </a:bodyPr>
          <a:lstStyle>
            <a:lvl1pPr marL="0" indent="0" defTabSz="584200">
              <a:lnSpc>
                <a:spcPct val="110000"/>
              </a:lnSpc>
              <a:spcBef>
                <a:spcPts val="0"/>
              </a:spcBef>
              <a:buSzTx/>
              <a:buNone/>
              <a:defRPr sz="3000" spc="0">
                <a:latin typeface="Aften Screen"/>
                <a:ea typeface="Aften Screen"/>
                <a:cs typeface="Aften Screen"/>
                <a:sym typeface="Aften Screen"/>
              </a:defRPr>
            </a:lvl1pPr>
          </a:lstStyle>
          <a:p>
            <a:r>
              <a:t>Lorem ipsum</a:t>
            </a:r>
          </a:p>
        </p:txBody>
      </p:sp>
      <p:sp>
        <p:nvSpPr>
          <p:cNvPr id="739" name="Lorem ipsum"/>
          <p:cNvSpPr txBox="1">
            <a:spLocks noGrp="1"/>
          </p:cNvSpPr>
          <p:nvPr>
            <p:ph type="body" sz="quarter" idx="20"/>
          </p:nvPr>
        </p:nvSpPr>
        <p:spPr>
          <a:xfrm>
            <a:off x="1120820" y="3847722"/>
            <a:ext cx="2901045" cy="647701"/>
          </a:xfrm>
          <a:prstGeom prst="rect">
            <a:avLst/>
          </a:prstGeom>
        </p:spPr>
        <p:txBody>
          <a:bodyPr lIns="50800" tIns="50800" rIns="50800" bIns="50800">
            <a:spAutoFit/>
          </a:bodyPr>
          <a:lstStyle>
            <a:lvl1pPr marL="0" indent="0" algn="r" defTabSz="584200">
              <a:lnSpc>
                <a:spcPct val="110000"/>
              </a:lnSpc>
              <a:spcBef>
                <a:spcPts val="0"/>
              </a:spcBef>
              <a:buSzTx/>
              <a:buNone/>
              <a:defRPr sz="3000" spc="0">
                <a:latin typeface="Aften Screen"/>
                <a:ea typeface="Aften Screen"/>
                <a:cs typeface="Aften Screen"/>
                <a:sym typeface="Aften Screen"/>
              </a:defRPr>
            </a:lvl1pPr>
          </a:lstStyle>
          <a:p>
            <a:r>
              <a:t>Lorem ipsum</a:t>
            </a:r>
          </a:p>
        </p:txBody>
      </p:sp>
      <p:sp>
        <p:nvSpPr>
          <p:cNvPr id="740" name="Lorem ipsum"/>
          <p:cNvSpPr txBox="1">
            <a:spLocks noGrp="1"/>
          </p:cNvSpPr>
          <p:nvPr>
            <p:ph type="body" sz="quarter" idx="21"/>
          </p:nvPr>
        </p:nvSpPr>
        <p:spPr>
          <a:xfrm>
            <a:off x="4924520" y="3847722"/>
            <a:ext cx="2822811" cy="647701"/>
          </a:xfrm>
          <a:prstGeom prst="rect">
            <a:avLst/>
          </a:prstGeom>
        </p:spPr>
        <p:txBody>
          <a:bodyPr lIns="50800" tIns="50800" rIns="50800" bIns="50800">
            <a:spAutoFit/>
          </a:bodyPr>
          <a:lstStyle>
            <a:lvl1pPr marL="0" indent="0" algn="r" defTabSz="584200">
              <a:lnSpc>
                <a:spcPct val="110000"/>
              </a:lnSpc>
              <a:spcBef>
                <a:spcPts val="0"/>
              </a:spcBef>
              <a:buSzTx/>
              <a:buNone/>
              <a:defRPr sz="3000" spc="0">
                <a:latin typeface="Aften Screen"/>
                <a:ea typeface="Aften Screen"/>
                <a:cs typeface="Aften Screen"/>
                <a:sym typeface="Aften Screen"/>
              </a:defRPr>
            </a:lvl1pPr>
          </a:lstStyle>
          <a:p>
            <a:r>
              <a:t>Lorem ipsum</a:t>
            </a:r>
          </a:p>
        </p:txBody>
      </p:sp>
      <p:sp>
        <p:nvSpPr>
          <p:cNvPr id="741" name="Circle"/>
          <p:cNvSpPr>
            <a:spLocks noGrp="1"/>
          </p:cNvSpPr>
          <p:nvPr>
            <p:ph type="body" sz="quarter" idx="22"/>
          </p:nvPr>
        </p:nvSpPr>
        <p:spPr>
          <a:xfrm>
            <a:off x="3316870" y="5398244"/>
            <a:ext cx="1233171" cy="1233171"/>
          </a:xfrm>
          <a:prstGeom prst="ellipse">
            <a:avLst/>
          </a:prstGeom>
          <a:solidFill>
            <a:schemeClr val="accent1">
              <a:lumOff val="-4901"/>
            </a:schemeClr>
          </a:solidFill>
        </p:spPr>
        <p:txBody>
          <a:bodyPr lIns="50800" tIns="50800" rIns="50800" bIns="50800"/>
          <a:lstStyle/>
          <a:p>
            <a:pPr marL="0" indent="0" algn="ctr" defTabSz="821531">
              <a:lnSpc>
                <a:spcPct val="120000"/>
              </a:lnSpc>
              <a:spcBef>
                <a:spcPts val="0"/>
              </a:spcBef>
              <a:buSzTx/>
              <a:buNone/>
              <a:defRPr sz="3000">
                <a:latin typeface="Aften Screen"/>
                <a:ea typeface="Aften Screen"/>
                <a:cs typeface="Aften Screen"/>
                <a:sym typeface="Aften Screen"/>
              </a:defRPr>
            </a:pPr>
            <a:endParaRPr/>
          </a:p>
        </p:txBody>
      </p:sp>
      <p:sp>
        <p:nvSpPr>
          <p:cNvPr id="742" name="Triangle"/>
          <p:cNvSpPr>
            <a:spLocks noGrp="1"/>
          </p:cNvSpPr>
          <p:nvPr>
            <p:ph type="body" sz="quarter" idx="23"/>
          </p:nvPr>
        </p:nvSpPr>
        <p:spPr>
          <a:xfrm rot="18900000" flipH="1">
            <a:off x="4484347" y="5781250"/>
            <a:ext cx="467157" cy="46715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DCDEE0"/>
          </a:solidFill>
          <a:ln w="38100">
            <a:solidFill>
              <a:schemeClr val="accent4"/>
            </a:solidFill>
          </a:ln>
        </p:spPr>
        <p:txBody>
          <a:bodyPr lIns="50800" tIns="50800" rIns="50800" bIns="50800"/>
          <a:lstStyle/>
          <a:p>
            <a:pPr marL="0" indent="0" algn="ctr" defTabSz="875109">
              <a:spcBef>
                <a:spcPts val="0"/>
              </a:spcBef>
              <a:buSzTx/>
              <a:buNone/>
              <a:defRPr sz="2200" spc="197">
                <a:latin typeface="Aften Screen"/>
                <a:ea typeface="Aften Screen"/>
                <a:cs typeface="Aften Screen"/>
                <a:sym typeface="Aften Screen"/>
              </a:defRPr>
            </a:pPr>
            <a:endParaRPr/>
          </a:p>
        </p:txBody>
      </p:sp>
      <p:sp>
        <p:nvSpPr>
          <p:cNvPr id="743" name="Circle"/>
          <p:cNvSpPr>
            <a:spLocks noGrp="1"/>
          </p:cNvSpPr>
          <p:nvPr>
            <p:ph type="body" sz="quarter" idx="24"/>
          </p:nvPr>
        </p:nvSpPr>
        <p:spPr>
          <a:xfrm>
            <a:off x="5170978" y="5398244"/>
            <a:ext cx="1233171" cy="1233171"/>
          </a:xfrm>
          <a:prstGeom prst="ellipse">
            <a:avLst/>
          </a:prstGeom>
          <a:solidFill>
            <a:schemeClr val="accent1">
              <a:lumOff val="-4901"/>
            </a:schemeClr>
          </a:solidFill>
        </p:spPr>
        <p:txBody>
          <a:bodyPr lIns="50800" tIns="50800" rIns="50800" bIns="50800"/>
          <a:lstStyle/>
          <a:p>
            <a:pPr marL="0" indent="0" algn="ctr" defTabSz="821531">
              <a:lnSpc>
                <a:spcPct val="120000"/>
              </a:lnSpc>
              <a:spcBef>
                <a:spcPts val="0"/>
              </a:spcBef>
              <a:buSzTx/>
              <a:buNone/>
              <a:defRPr sz="3000">
                <a:latin typeface="Aften Screen"/>
                <a:ea typeface="Aften Screen"/>
                <a:cs typeface="Aften Screen"/>
                <a:sym typeface="Aften Screen"/>
              </a:defRPr>
            </a:pPr>
            <a:endParaRPr/>
          </a:p>
        </p:txBody>
      </p:sp>
      <p:sp>
        <p:nvSpPr>
          <p:cNvPr id="744" name="Triangle"/>
          <p:cNvSpPr>
            <a:spLocks noGrp="1"/>
          </p:cNvSpPr>
          <p:nvPr>
            <p:ph type="body" sz="quarter" idx="25"/>
          </p:nvPr>
        </p:nvSpPr>
        <p:spPr>
          <a:xfrm rot="18900000" flipH="1">
            <a:off x="6391507" y="5781250"/>
            <a:ext cx="467156" cy="46715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DCDEE0"/>
          </a:solidFill>
          <a:ln w="38100">
            <a:solidFill>
              <a:schemeClr val="accent4"/>
            </a:solidFill>
          </a:ln>
        </p:spPr>
        <p:txBody>
          <a:bodyPr lIns="50800" tIns="50800" rIns="50800" bIns="50800"/>
          <a:lstStyle/>
          <a:p>
            <a:pPr marL="0" indent="0" algn="ctr" defTabSz="875109">
              <a:spcBef>
                <a:spcPts val="0"/>
              </a:spcBef>
              <a:buSzTx/>
              <a:buNone/>
              <a:defRPr sz="2200" spc="197">
                <a:latin typeface="Aften Screen"/>
                <a:ea typeface="Aften Screen"/>
                <a:cs typeface="Aften Screen"/>
                <a:sym typeface="Aften Screen"/>
              </a:defRPr>
            </a:pPr>
            <a:endParaRPr/>
          </a:p>
        </p:txBody>
      </p:sp>
      <p:sp>
        <p:nvSpPr>
          <p:cNvPr id="745" name="Circle"/>
          <p:cNvSpPr>
            <a:spLocks noGrp="1"/>
          </p:cNvSpPr>
          <p:nvPr>
            <p:ph type="body" sz="quarter" idx="26"/>
          </p:nvPr>
        </p:nvSpPr>
        <p:spPr>
          <a:xfrm>
            <a:off x="7025086" y="5398244"/>
            <a:ext cx="1233171" cy="1233171"/>
          </a:xfrm>
          <a:prstGeom prst="ellipse">
            <a:avLst/>
          </a:prstGeom>
          <a:solidFill>
            <a:schemeClr val="accent1">
              <a:lumOff val="-4901"/>
            </a:schemeClr>
          </a:solidFill>
        </p:spPr>
        <p:txBody>
          <a:bodyPr lIns="50800" tIns="50800" rIns="50800" bIns="50800"/>
          <a:lstStyle/>
          <a:p>
            <a:pPr marL="0" indent="0" algn="ctr" defTabSz="821531">
              <a:lnSpc>
                <a:spcPct val="120000"/>
              </a:lnSpc>
              <a:spcBef>
                <a:spcPts val="0"/>
              </a:spcBef>
              <a:buSzTx/>
              <a:buNone/>
              <a:defRPr sz="3000">
                <a:latin typeface="Aften Screen"/>
                <a:ea typeface="Aften Screen"/>
                <a:cs typeface="Aften Screen"/>
                <a:sym typeface="Aften Screen"/>
              </a:defRPr>
            </a:pPr>
            <a:endParaRPr/>
          </a:p>
        </p:txBody>
      </p:sp>
      <p:sp>
        <p:nvSpPr>
          <p:cNvPr id="746" name="Circle"/>
          <p:cNvSpPr>
            <a:spLocks noGrp="1"/>
          </p:cNvSpPr>
          <p:nvPr>
            <p:ph type="body" sz="quarter" idx="27"/>
          </p:nvPr>
        </p:nvSpPr>
        <p:spPr>
          <a:xfrm>
            <a:off x="8856268" y="5398244"/>
            <a:ext cx="1233171" cy="1233171"/>
          </a:xfrm>
          <a:prstGeom prst="ellipse">
            <a:avLst/>
          </a:prstGeom>
          <a:solidFill>
            <a:schemeClr val="accent1">
              <a:lumOff val="-4901"/>
            </a:schemeClr>
          </a:solidFill>
        </p:spPr>
        <p:txBody>
          <a:bodyPr lIns="50800" tIns="50800" rIns="50800" bIns="50800"/>
          <a:lstStyle/>
          <a:p>
            <a:pPr marL="0" indent="0" algn="ctr" defTabSz="821531">
              <a:lnSpc>
                <a:spcPct val="120000"/>
              </a:lnSpc>
              <a:spcBef>
                <a:spcPts val="0"/>
              </a:spcBef>
              <a:buSzTx/>
              <a:buNone/>
              <a:defRPr sz="3000">
                <a:latin typeface="Aften Screen"/>
                <a:ea typeface="Aften Screen"/>
                <a:cs typeface="Aften Screen"/>
                <a:sym typeface="Aften Screen"/>
              </a:defRPr>
            </a:pPr>
            <a:endParaRPr/>
          </a:p>
        </p:txBody>
      </p:sp>
      <p:sp>
        <p:nvSpPr>
          <p:cNvPr id="747" name="Triangle"/>
          <p:cNvSpPr>
            <a:spLocks noGrp="1"/>
          </p:cNvSpPr>
          <p:nvPr>
            <p:ph type="body" sz="quarter" idx="28"/>
          </p:nvPr>
        </p:nvSpPr>
        <p:spPr>
          <a:xfrm rot="18900000" flipH="1">
            <a:off x="10023745" y="5781250"/>
            <a:ext cx="467157" cy="46715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DCDEE0"/>
          </a:solidFill>
          <a:ln w="38100">
            <a:solidFill>
              <a:schemeClr val="accent4"/>
            </a:solidFill>
          </a:ln>
        </p:spPr>
        <p:txBody>
          <a:bodyPr lIns="50800" tIns="50800" rIns="50800" bIns="50800"/>
          <a:lstStyle/>
          <a:p>
            <a:pPr marL="0" indent="0" algn="ctr" defTabSz="875109">
              <a:spcBef>
                <a:spcPts val="0"/>
              </a:spcBef>
              <a:buSzTx/>
              <a:buNone/>
              <a:defRPr sz="2200" spc="197">
                <a:latin typeface="Aften Screen"/>
                <a:ea typeface="Aften Screen"/>
                <a:cs typeface="Aften Screen"/>
                <a:sym typeface="Aften Screen"/>
              </a:defRPr>
            </a:pPr>
            <a:endParaRPr/>
          </a:p>
        </p:txBody>
      </p:sp>
      <p:sp>
        <p:nvSpPr>
          <p:cNvPr id="748" name="Circle"/>
          <p:cNvSpPr>
            <a:spLocks noGrp="1"/>
          </p:cNvSpPr>
          <p:nvPr>
            <p:ph type="body" sz="quarter" idx="29"/>
          </p:nvPr>
        </p:nvSpPr>
        <p:spPr>
          <a:xfrm>
            <a:off x="10763428" y="5398244"/>
            <a:ext cx="1233171" cy="1233171"/>
          </a:xfrm>
          <a:prstGeom prst="ellipse">
            <a:avLst/>
          </a:prstGeom>
          <a:solidFill>
            <a:schemeClr val="accent1">
              <a:lumOff val="-4901"/>
            </a:schemeClr>
          </a:solidFill>
        </p:spPr>
        <p:txBody>
          <a:bodyPr lIns="50800" tIns="50800" rIns="50800" bIns="50800"/>
          <a:lstStyle/>
          <a:p>
            <a:pPr marL="0" indent="0" algn="ctr" defTabSz="821531">
              <a:lnSpc>
                <a:spcPct val="120000"/>
              </a:lnSpc>
              <a:spcBef>
                <a:spcPts val="0"/>
              </a:spcBef>
              <a:buSzTx/>
              <a:buNone/>
              <a:defRPr sz="3000">
                <a:latin typeface="Aften Screen"/>
                <a:ea typeface="Aften Screen"/>
                <a:cs typeface="Aften Screen"/>
                <a:sym typeface="Aften Screen"/>
              </a:defRPr>
            </a:pPr>
            <a:endParaRPr/>
          </a:p>
        </p:txBody>
      </p:sp>
      <p:sp>
        <p:nvSpPr>
          <p:cNvPr id="749" name="Triangle"/>
          <p:cNvSpPr>
            <a:spLocks noGrp="1"/>
          </p:cNvSpPr>
          <p:nvPr>
            <p:ph type="body" sz="quarter" idx="30"/>
          </p:nvPr>
        </p:nvSpPr>
        <p:spPr>
          <a:xfrm rot="18900000" flipH="1">
            <a:off x="11930905" y="5781250"/>
            <a:ext cx="467157" cy="46715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DCDEE0"/>
          </a:solidFill>
          <a:ln w="38100">
            <a:solidFill>
              <a:schemeClr val="accent4"/>
            </a:solidFill>
          </a:ln>
        </p:spPr>
        <p:txBody>
          <a:bodyPr lIns="50800" tIns="50800" rIns="50800" bIns="50800"/>
          <a:lstStyle/>
          <a:p>
            <a:pPr marL="0" indent="0" algn="ctr" defTabSz="875109">
              <a:spcBef>
                <a:spcPts val="0"/>
              </a:spcBef>
              <a:buSzTx/>
              <a:buNone/>
              <a:defRPr sz="2200" spc="197">
                <a:latin typeface="Aften Screen"/>
                <a:ea typeface="Aften Screen"/>
                <a:cs typeface="Aften Screen"/>
                <a:sym typeface="Aften Screen"/>
              </a:defRPr>
            </a:pPr>
            <a:endParaRPr/>
          </a:p>
        </p:txBody>
      </p:sp>
      <p:sp>
        <p:nvSpPr>
          <p:cNvPr id="750" name="Circle"/>
          <p:cNvSpPr>
            <a:spLocks noGrp="1"/>
          </p:cNvSpPr>
          <p:nvPr>
            <p:ph type="body" sz="quarter" idx="31"/>
          </p:nvPr>
        </p:nvSpPr>
        <p:spPr>
          <a:xfrm>
            <a:off x="12617536" y="5398244"/>
            <a:ext cx="1233171" cy="1233171"/>
          </a:xfrm>
          <a:prstGeom prst="ellipse">
            <a:avLst/>
          </a:prstGeom>
          <a:solidFill>
            <a:schemeClr val="accent1">
              <a:lumOff val="-4901"/>
            </a:schemeClr>
          </a:solidFill>
        </p:spPr>
        <p:txBody>
          <a:bodyPr lIns="50800" tIns="50800" rIns="50800" bIns="50800"/>
          <a:lstStyle/>
          <a:p>
            <a:pPr marL="0" indent="0" algn="ctr" defTabSz="821531">
              <a:lnSpc>
                <a:spcPct val="120000"/>
              </a:lnSpc>
              <a:spcBef>
                <a:spcPts val="0"/>
              </a:spcBef>
              <a:buSzTx/>
              <a:buNone/>
              <a:defRPr sz="3000">
                <a:latin typeface="Aften Screen"/>
                <a:ea typeface="Aften Screen"/>
                <a:cs typeface="Aften Screen"/>
                <a:sym typeface="Aften Screen"/>
              </a:defRPr>
            </a:pPr>
            <a:endParaRPr/>
          </a:p>
        </p:txBody>
      </p:sp>
      <p:sp>
        <p:nvSpPr>
          <p:cNvPr id="751" name="Triangle"/>
          <p:cNvSpPr>
            <a:spLocks noGrp="1"/>
          </p:cNvSpPr>
          <p:nvPr>
            <p:ph type="body" sz="quarter" idx="32"/>
          </p:nvPr>
        </p:nvSpPr>
        <p:spPr>
          <a:xfrm rot="18900000" flipH="1">
            <a:off x="13838065" y="5781250"/>
            <a:ext cx="467157" cy="46715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DCDEE0"/>
          </a:solidFill>
          <a:ln w="38100">
            <a:solidFill>
              <a:schemeClr val="accent4"/>
            </a:solidFill>
          </a:ln>
        </p:spPr>
        <p:txBody>
          <a:bodyPr lIns="50800" tIns="50800" rIns="50800" bIns="50800"/>
          <a:lstStyle/>
          <a:p>
            <a:pPr marL="0" indent="0" algn="ctr" defTabSz="875109">
              <a:spcBef>
                <a:spcPts val="0"/>
              </a:spcBef>
              <a:buSzTx/>
              <a:buNone/>
              <a:defRPr sz="2200" spc="197">
                <a:latin typeface="Aften Screen"/>
                <a:ea typeface="Aften Screen"/>
                <a:cs typeface="Aften Screen"/>
                <a:sym typeface="Aften Screen"/>
              </a:defRPr>
            </a:pPr>
            <a:endParaRPr/>
          </a:p>
        </p:txBody>
      </p:sp>
      <p:sp>
        <p:nvSpPr>
          <p:cNvPr id="752" name="Circle"/>
          <p:cNvSpPr>
            <a:spLocks noGrp="1"/>
          </p:cNvSpPr>
          <p:nvPr>
            <p:ph type="body" sz="quarter" idx="33"/>
          </p:nvPr>
        </p:nvSpPr>
        <p:spPr>
          <a:xfrm>
            <a:off x="14471645" y="5398244"/>
            <a:ext cx="1233171" cy="1233171"/>
          </a:xfrm>
          <a:prstGeom prst="ellipse">
            <a:avLst/>
          </a:prstGeom>
          <a:solidFill>
            <a:schemeClr val="accent1">
              <a:lumOff val="-4901"/>
            </a:schemeClr>
          </a:solidFill>
        </p:spPr>
        <p:txBody>
          <a:bodyPr lIns="50800" tIns="50800" rIns="50800" bIns="50800"/>
          <a:lstStyle/>
          <a:p>
            <a:pPr marL="0" indent="0" algn="ctr" defTabSz="821531">
              <a:lnSpc>
                <a:spcPct val="120000"/>
              </a:lnSpc>
              <a:spcBef>
                <a:spcPts val="0"/>
              </a:spcBef>
              <a:buSzTx/>
              <a:buNone/>
              <a:defRPr sz="3000">
                <a:latin typeface="Aften Screen"/>
                <a:ea typeface="Aften Screen"/>
                <a:cs typeface="Aften Screen"/>
                <a:sym typeface="Aften Screen"/>
              </a:defRPr>
            </a:pPr>
            <a:endParaRPr/>
          </a:p>
        </p:txBody>
      </p:sp>
      <p:sp>
        <p:nvSpPr>
          <p:cNvPr id="753" name="Title"/>
          <p:cNvSpPr txBox="1"/>
          <p:nvPr/>
        </p:nvSpPr>
        <p:spPr>
          <a:xfrm>
            <a:off x="17406926" y="5690978"/>
            <a:ext cx="847345" cy="6477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defTabSz="584200">
              <a:lnSpc>
                <a:spcPct val="110000"/>
              </a:lnSpc>
              <a:defRPr sz="3000" i="0" spc="0">
                <a:solidFill>
                  <a:srgbClr val="FFFFFF"/>
                </a:solidFill>
              </a:defRPr>
            </a:lvl1pPr>
          </a:lstStyle>
          <a:p>
            <a:r>
              <a:t>Title</a:t>
            </a:r>
          </a:p>
        </p:txBody>
      </p:sp>
      <p:sp>
        <p:nvSpPr>
          <p:cNvPr id="754" name="Circle"/>
          <p:cNvSpPr>
            <a:spLocks noGrp="1"/>
          </p:cNvSpPr>
          <p:nvPr>
            <p:ph type="body" sz="quarter" idx="34"/>
          </p:nvPr>
        </p:nvSpPr>
        <p:spPr>
          <a:xfrm>
            <a:off x="16336725" y="5398243"/>
            <a:ext cx="1233171" cy="1233171"/>
          </a:xfrm>
          <a:prstGeom prst="ellipse">
            <a:avLst/>
          </a:prstGeom>
          <a:solidFill>
            <a:schemeClr val="accent1">
              <a:lumOff val="-4901"/>
            </a:schemeClr>
          </a:solidFill>
        </p:spPr>
        <p:txBody>
          <a:bodyPr lIns="50800" tIns="50800" rIns="50800" bIns="50800"/>
          <a:lstStyle/>
          <a:p>
            <a:pPr marL="0" indent="0" algn="ctr" defTabSz="821531">
              <a:lnSpc>
                <a:spcPct val="120000"/>
              </a:lnSpc>
              <a:spcBef>
                <a:spcPts val="0"/>
              </a:spcBef>
              <a:buSzTx/>
              <a:buNone/>
              <a:defRPr sz="3000">
                <a:latin typeface="Aften Screen"/>
                <a:ea typeface="Aften Screen"/>
                <a:cs typeface="Aften Screen"/>
                <a:sym typeface="Aften Screen"/>
              </a:defRPr>
            </a:pPr>
            <a:endParaRPr/>
          </a:p>
        </p:txBody>
      </p:sp>
      <p:sp>
        <p:nvSpPr>
          <p:cNvPr id="755" name="Triangle"/>
          <p:cNvSpPr>
            <a:spLocks noGrp="1"/>
          </p:cNvSpPr>
          <p:nvPr>
            <p:ph type="body" sz="quarter" idx="35"/>
          </p:nvPr>
        </p:nvSpPr>
        <p:spPr>
          <a:xfrm rot="18900000" flipH="1">
            <a:off x="17504202" y="5781250"/>
            <a:ext cx="467157" cy="46715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DCDEE0"/>
          </a:solidFill>
          <a:ln w="38100">
            <a:solidFill>
              <a:schemeClr val="accent4"/>
            </a:solidFill>
          </a:ln>
        </p:spPr>
        <p:txBody>
          <a:bodyPr lIns="50800" tIns="50800" rIns="50800" bIns="50800"/>
          <a:lstStyle/>
          <a:p>
            <a:pPr marL="0" indent="0" algn="ctr" defTabSz="875109">
              <a:spcBef>
                <a:spcPts val="0"/>
              </a:spcBef>
              <a:buSzTx/>
              <a:buNone/>
              <a:defRPr sz="2200" spc="197">
                <a:latin typeface="Aften Screen"/>
                <a:ea typeface="Aften Screen"/>
                <a:cs typeface="Aften Screen"/>
                <a:sym typeface="Aften Screen"/>
              </a:defRPr>
            </a:pPr>
            <a:endParaRPr/>
          </a:p>
        </p:txBody>
      </p:sp>
      <p:sp>
        <p:nvSpPr>
          <p:cNvPr id="756" name="Circle"/>
          <p:cNvSpPr>
            <a:spLocks noGrp="1"/>
          </p:cNvSpPr>
          <p:nvPr>
            <p:ph type="body" sz="quarter" idx="36"/>
          </p:nvPr>
        </p:nvSpPr>
        <p:spPr>
          <a:xfrm>
            <a:off x="18243884" y="5398243"/>
            <a:ext cx="1233171" cy="1233171"/>
          </a:xfrm>
          <a:prstGeom prst="ellipse">
            <a:avLst/>
          </a:prstGeom>
          <a:solidFill>
            <a:schemeClr val="accent1">
              <a:lumOff val="-4901"/>
            </a:schemeClr>
          </a:solidFill>
        </p:spPr>
        <p:txBody>
          <a:bodyPr lIns="50800" tIns="50800" rIns="50800" bIns="50800"/>
          <a:lstStyle/>
          <a:p>
            <a:pPr marL="0" indent="0" algn="ctr" defTabSz="821531">
              <a:lnSpc>
                <a:spcPct val="120000"/>
              </a:lnSpc>
              <a:spcBef>
                <a:spcPts val="0"/>
              </a:spcBef>
              <a:buSzTx/>
              <a:buNone/>
              <a:defRPr sz="3000">
                <a:latin typeface="Aften Screen"/>
                <a:ea typeface="Aften Screen"/>
                <a:cs typeface="Aften Screen"/>
                <a:sym typeface="Aften Screen"/>
              </a:defRPr>
            </a:pPr>
            <a:endParaRPr/>
          </a:p>
        </p:txBody>
      </p:sp>
      <p:sp>
        <p:nvSpPr>
          <p:cNvPr id="757" name="Triangle"/>
          <p:cNvSpPr>
            <a:spLocks noGrp="1"/>
          </p:cNvSpPr>
          <p:nvPr>
            <p:ph type="body" sz="quarter" idx="37"/>
          </p:nvPr>
        </p:nvSpPr>
        <p:spPr>
          <a:xfrm rot="18900000" flipH="1">
            <a:off x="19411362" y="5781250"/>
            <a:ext cx="467157" cy="46715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DCDEE0"/>
          </a:solidFill>
          <a:ln w="38100">
            <a:solidFill>
              <a:schemeClr val="accent4"/>
            </a:solidFill>
          </a:ln>
        </p:spPr>
        <p:txBody>
          <a:bodyPr lIns="50800" tIns="50800" rIns="50800" bIns="50800"/>
          <a:lstStyle/>
          <a:p>
            <a:pPr marL="0" indent="0" algn="ctr" defTabSz="875109">
              <a:spcBef>
                <a:spcPts val="0"/>
              </a:spcBef>
              <a:buSzTx/>
              <a:buNone/>
              <a:defRPr sz="2200" spc="197">
                <a:latin typeface="Aften Screen"/>
                <a:ea typeface="Aften Screen"/>
                <a:cs typeface="Aften Screen"/>
                <a:sym typeface="Aften Screen"/>
              </a:defRPr>
            </a:pPr>
            <a:endParaRPr/>
          </a:p>
        </p:txBody>
      </p:sp>
      <p:sp>
        <p:nvSpPr>
          <p:cNvPr id="758" name="Circle"/>
          <p:cNvSpPr>
            <a:spLocks noGrp="1"/>
          </p:cNvSpPr>
          <p:nvPr>
            <p:ph type="body" sz="quarter" idx="38"/>
          </p:nvPr>
        </p:nvSpPr>
        <p:spPr>
          <a:xfrm>
            <a:off x="20097993" y="5398243"/>
            <a:ext cx="1233171" cy="1233171"/>
          </a:xfrm>
          <a:prstGeom prst="ellipse">
            <a:avLst/>
          </a:prstGeom>
          <a:solidFill>
            <a:schemeClr val="accent1">
              <a:lumOff val="-4901"/>
            </a:schemeClr>
          </a:solidFill>
        </p:spPr>
        <p:txBody>
          <a:bodyPr lIns="50800" tIns="50800" rIns="50800" bIns="50800"/>
          <a:lstStyle/>
          <a:p>
            <a:pPr marL="0" indent="0" algn="ctr" defTabSz="821531">
              <a:lnSpc>
                <a:spcPct val="120000"/>
              </a:lnSpc>
              <a:spcBef>
                <a:spcPts val="0"/>
              </a:spcBef>
              <a:buSzTx/>
              <a:buNone/>
              <a:defRPr sz="3000">
                <a:latin typeface="Aften Screen"/>
                <a:ea typeface="Aften Screen"/>
                <a:cs typeface="Aften Screen"/>
                <a:sym typeface="Aften Screen"/>
              </a:defRPr>
            </a:pPr>
            <a:endParaRPr/>
          </a:p>
        </p:txBody>
      </p:sp>
      <p:sp>
        <p:nvSpPr>
          <p:cNvPr id="759" name="Line"/>
          <p:cNvSpPr>
            <a:spLocks noGrp="1"/>
          </p:cNvSpPr>
          <p:nvPr>
            <p:ph type="body" sz="quarter" idx="39"/>
          </p:nvPr>
        </p:nvSpPr>
        <p:spPr>
          <a:xfrm flipV="1">
            <a:off x="3933455" y="4500131"/>
            <a:ext cx="1" cy="643360"/>
          </a:xfrm>
          <a:prstGeom prst="line">
            <a:avLst/>
          </a:prstGeom>
          <a:ln w="25400">
            <a:solidFill>
              <a:srgbClr val="A6AAA9"/>
            </a:solidFill>
            <a:tailEnd type="oval"/>
          </a:ln>
        </p:spPr>
        <p:txBody>
          <a:bodyPr lIns="50800" tIns="50800" rIns="50800" bIns="50800"/>
          <a:lstStyle/>
          <a:p>
            <a:pPr marL="0" indent="0" algn="ctr" defTabSz="821531">
              <a:lnSpc>
                <a:spcPct val="120000"/>
              </a:lnSpc>
              <a:spcBef>
                <a:spcPts val="0"/>
              </a:spcBef>
              <a:buSzTx/>
              <a:buNone/>
              <a:defRPr sz="3000">
                <a:latin typeface="Aften Screen"/>
                <a:ea typeface="Aften Screen"/>
                <a:cs typeface="Aften Screen"/>
                <a:sym typeface="Aften Screen"/>
              </a:defRPr>
            </a:pPr>
            <a:endParaRPr/>
          </a:p>
        </p:txBody>
      </p:sp>
      <p:sp>
        <p:nvSpPr>
          <p:cNvPr id="760" name="Line"/>
          <p:cNvSpPr>
            <a:spLocks noGrp="1"/>
          </p:cNvSpPr>
          <p:nvPr>
            <p:ph type="body" sz="quarter" idx="40"/>
          </p:nvPr>
        </p:nvSpPr>
        <p:spPr>
          <a:xfrm flipV="1">
            <a:off x="7641672" y="4500132"/>
            <a:ext cx="1" cy="643359"/>
          </a:xfrm>
          <a:prstGeom prst="line">
            <a:avLst/>
          </a:prstGeom>
          <a:ln w="25400">
            <a:solidFill>
              <a:srgbClr val="A6AAA9"/>
            </a:solidFill>
            <a:tailEnd type="oval"/>
          </a:ln>
        </p:spPr>
        <p:txBody>
          <a:bodyPr lIns="50800" tIns="50800" rIns="50800" bIns="50800"/>
          <a:lstStyle/>
          <a:p>
            <a:pPr marL="0" indent="0" algn="ctr" defTabSz="821531">
              <a:lnSpc>
                <a:spcPct val="120000"/>
              </a:lnSpc>
              <a:spcBef>
                <a:spcPts val="0"/>
              </a:spcBef>
              <a:buSzTx/>
              <a:buNone/>
              <a:defRPr sz="3000">
                <a:latin typeface="Aften Screen"/>
                <a:ea typeface="Aften Screen"/>
                <a:cs typeface="Aften Screen"/>
                <a:sym typeface="Aften Screen"/>
              </a:defRPr>
            </a:pPr>
            <a:endParaRPr/>
          </a:p>
        </p:txBody>
      </p:sp>
      <p:sp>
        <p:nvSpPr>
          <p:cNvPr id="761" name="Line"/>
          <p:cNvSpPr>
            <a:spLocks noGrp="1"/>
          </p:cNvSpPr>
          <p:nvPr>
            <p:ph type="body" sz="quarter" idx="41"/>
          </p:nvPr>
        </p:nvSpPr>
        <p:spPr>
          <a:xfrm>
            <a:off x="5787563" y="6887862"/>
            <a:ext cx="1" cy="643360"/>
          </a:xfrm>
          <a:prstGeom prst="line">
            <a:avLst/>
          </a:prstGeom>
          <a:ln w="25400">
            <a:solidFill>
              <a:srgbClr val="A6AAA9"/>
            </a:solidFill>
            <a:tailEnd type="oval"/>
          </a:ln>
        </p:spPr>
        <p:txBody>
          <a:bodyPr lIns="50800" tIns="50800" rIns="50800" bIns="50800"/>
          <a:lstStyle/>
          <a:p>
            <a:pPr marL="0" indent="0" algn="ctr" defTabSz="821531">
              <a:lnSpc>
                <a:spcPct val="120000"/>
              </a:lnSpc>
              <a:spcBef>
                <a:spcPts val="0"/>
              </a:spcBef>
              <a:buSzTx/>
              <a:buNone/>
              <a:defRPr sz="3000">
                <a:latin typeface="Aften Screen"/>
                <a:ea typeface="Aften Screen"/>
                <a:cs typeface="Aften Screen"/>
                <a:sym typeface="Aften Screen"/>
              </a:defRPr>
            </a:pPr>
            <a:endParaRPr/>
          </a:p>
        </p:txBody>
      </p:sp>
      <p:sp>
        <p:nvSpPr>
          <p:cNvPr id="762" name="Icon"/>
          <p:cNvSpPr txBox="1">
            <a:spLocks noGrp="1"/>
          </p:cNvSpPr>
          <p:nvPr>
            <p:ph type="body" sz="quarter" idx="42"/>
          </p:nvPr>
        </p:nvSpPr>
        <p:spPr>
          <a:xfrm>
            <a:off x="3631207" y="5837028"/>
            <a:ext cx="604496" cy="355601"/>
          </a:xfrm>
          <a:prstGeom prst="rect">
            <a:avLst/>
          </a:prstGeom>
        </p:spPr>
        <p:txBody>
          <a:bodyPr wrap="none" lIns="50800" tIns="50800" rIns="50800" bIns="50800">
            <a:spAutoFit/>
          </a:bodyPr>
          <a:lstStyle>
            <a:lvl1pPr marL="0" indent="0" algn="ctr" defTabSz="875109">
              <a:spcBef>
                <a:spcPts val="0"/>
              </a:spcBef>
              <a:buSzTx/>
              <a:buNone/>
              <a:defRPr sz="1400" b="1" cap="all" spc="126">
                <a:solidFill>
                  <a:srgbClr val="FFFFFF"/>
                </a:solidFill>
                <a:latin typeface="Aften Screen"/>
                <a:ea typeface="Aften Screen"/>
                <a:cs typeface="Aften Screen"/>
                <a:sym typeface="Aften Screen"/>
              </a:defRPr>
            </a:lvl1pPr>
          </a:lstStyle>
          <a:p>
            <a:r>
              <a:t>Icon</a:t>
            </a:r>
          </a:p>
        </p:txBody>
      </p:sp>
      <p:sp>
        <p:nvSpPr>
          <p:cNvPr id="763" name="Icon"/>
          <p:cNvSpPr txBox="1">
            <a:spLocks noGrp="1"/>
          </p:cNvSpPr>
          <p:nvPr>
            <p:ph type="body" sz="quarter" idx="43"/>
          </p:nvPr>
        </p:nvSpPr>
        <p:spPr>
          <a:xfrm>
            <a:off x="5485316" y="5837028"/>
            <a:ext cx="604495" cy="355601"/>
          </a:xfrm>
          <a:prstGeom prst="rect">
            <a:avLst/>
          </a:prstGeom>
        </p:spPr>
        <p:txBody>
          <a:bodyPr wrap="none" lIns="50800" tIns="50800" rIns="50800" bIns="50800">
            <a:spAutoFit/>
          </a:bodyPr>
          <a:lstStyle>
            <a:lvl1pPr marL="0" indent="0" algn="ctr" defTabSz="875109">
              <a:spcBef>
                <a:spcPts val="0"/>
              </a:spcBef>
              <a:buSzTx/>
              <a:buNone/>
              <a:defRPr sz="1400" b="1" cap="all" spc="126">
                <a:solidFill>
                  <a:srgbClr val="FFFFFF"/>
                </a:solidFill>
                <a:latin typeface="Aften Screen"/>
                <a:ea typeface="Aften Screen"/>
                <a:cs typeface="Aften Screen"/>
                <a:sym typeface="Aften Screen"/>
              </a:defRPr>
            </a:lvl1pPr>
          </a:lstStyle>
          <a:p>
            <a:r>
              <a:t>Icon</a:t>
            </a:r>
          </a:p>
        </p:txBody>
      </p:sp>
      <p:sp>
        <p:nvSpPr>
          <p:cNvPr id="764" name="Icon"/>
          <p:cNvSpPr txBox="1">
            <a:spLocks noGrp="1"/>
          </p:cNvSpPr>
          <p:nvPr>
            <p:ph type="body" sz="quarter" idx="44"/>
          </p:nvPr>
        </p:nvSpPr>
        <p:spPr>
          <a:xfrm>
            <a:off x="7339424" y="5837028"/>
            <a:ext cx="604495" cy="355601"/>
          </a:xfrm>
          <a:prstGeom prst="rect">
            <a:avLst/>
          </a:prstGeom>
        </p:spPr>
        <p:txBody>
          <a:bodyPr wrap="none" lIns="50800" tIns="50800" rIns="50800" bIns="50800">
            <a:spAutoFit/>
          </a:bodyPr>
          <a:lstStyle>
            <a:lvl1pPr marL="0" indent="0" algn="ctr" defTabSz="875109">
              <a:spcBef>
                <a:spcPts val="0"/>
              </a:spcBef>
              <a:buSzTx/>
              <a:buNone/>
              <a:defRPr sz="1400" b="1" cap="all" spc="126">
                <a:solidFill>
                  <a:srgbClr val="FFFFFF"/>
                </a:solidFill>
                <a:latin typeface="Aften Screen"/>
                <a:ea typeface="Aften Screen"/>
                <a:cs typeface="Aften Screen"/>
                <a:sym typeface="Aften Screen"/>
              </a:defRPr>
            </a:lvl1pPr>
          </a:lstStyle>
          <a:p>
            <a:r>
              <a:t>Icon</a:t>
            </a:r>
          </a:p>
        </p:txBody>
      </p:sp>
      <p:sp>
        <p:nvSpPr>
          <p:cNvPr id="765" name="Icon"/>
          <p:cNvSpPr txBox="1">
            <a:spLocks noGrp="1"/>
          </p:cNvSpPr>
          <p:nvPr>
            <p:ph type="body" sz="quarter" idx="45"/>
          </p:nvPr>
        </p:nvSpPr>
        <p:spPr>
          <a:xfrm>
            <a:off x="9170606" y="5837028"/>
            <a:ext cx="604495" cy="355601"/>
          </a:xfrm>
          <a:prstGeom prst="rect">
            <a:avLst/>
          </a:prstGeom>
        </p:spPr>
        <p:txBody>
          <a:bodyPr wrap="none" lIns="50800" tIns="50800" rIns="50800" bIns="50800">
            <a:spAutoFit/>
          </a:bodyPr>
          <a:lstStyle>
            <a:lvl1pPr marL="0" indent="0" algn="ctr" defTabSz="875109">
              <a:spcBef>
                <a:spcPts val="0"/>
              </a:spcBef>
              <a:buSzTx/>
              <a:buNone/>
              <a:defRPr sz="1400" b="1" cap="all" spc="126">
                <a:solidFill>
                  <a:srgbClr val="FFFFFF"/>
                </a:solidFill>
                <a:latin typeface="Aften Screen"/>
                <a:ea typeface="Aften Screen"/>
                <a:cs typeface="Aften Screen"/>
                <a:sym typeface="Aften Screen"/>
              </a:defRPr>
            </a:lvl1pPr>
          </a:lstStyle>
          <a:p>
            <a:r>
              <a:t>Icon</a:t>
            </a:r>
          </a:p>
        </p:txBody>
      </p:sp>
      <p:sp>
        <p:nvSpPr>
          <p:cNvPr id="766" name="Icon"/>
          <p:cNvSpPr txBox="1">
            <a:spLocks noGrp="1"/>
          </p:cNvSpPr>
          <p:nvPr>
            <p:ph type="body" sz="quarter" idx="46"/>
          </p:nvPr>
        </p:nvSpPr>
        <p:spPr>
          <a:xfrm>
            <a:off x="11077765" y="5837028"/>
            <a:ext cx="604496" cy="355601"/>
          </a:xfrm>
          <a:prstGeom prst="rect">
            <a:avLst/>
          </a:prstGeom>
        </p:spPr>
        <p:txBody>
          <a:bodyPr wrap="none" lIns="50800" tIns="50800" rIns="50800" bIns="50800">
            <a:spAutoFit/>
          </a:bodyPr>
          <a:lstStyle>
            <a:lvl1pPr marL="0" indent="0" algn="ctr" defTabSz="875109">
              <a:spcBef>
                <a:spcPts val="0"/>
              </a:spcBef>
              <a:buSzTx/>
              <a:buNone/>
              <a:defRPr sz="1400" b="1" cap="all" spc="126">
                <a:solidFill>
                  <a:srgbClr val="FFFFFF"/>
                </a:solidFill>
                <a:latin typeface="Aften Screen"/>
                <a:ea typeface="Aften Screen"/>
                <a:cs typeface="Aften Screen"/>
                <a:sym typeface="Aften Screen"/>
              </a:defRPr>
            </a:lvl1pPr>
          </a:lstStyle>
          <a:p>
            <a:r>
              <a:t>Icon</a:t>
            </a:r>
          </a:p>
        </p:txBody>
      </p:sp>
      <p:sp>
        <p:nvSpPr>
          <p:cNvPr id="767" name="Icon"/>
          <p:cNvSpPr txBox="1">
            <a:spLocks noGrp="1"/>
          </p:cNvSpPr>
          <p:nvPr>
            <p:ph type="body" sz="quarter" idx="47"/>
          </p:nvPr>
        </p:nvSpPr>
        <p:spPr>
          <a:xfrm>
            <a:off x="12931873" y="5837028"/>
            <a:ext cx="604496" cy="355601"/>
          </a:xfrm>
          <a:prstGeom prst="rect">
            <a:avLst/>
          </a:prstGeom>
        </p:spPr>
        <p:txBody>
          <a:bodyPr wrap="none" lIns="50800" tIns="50800" rIns="50800" bIns="50800">
            <a:spAutoFit/>
          </a:bodyPr>
          <a:lstStyle>
            <a:lvl1pPr marL="0" indent="0" algn="ctr" defTabSz="875109">
              <a:spcBef>
                <a:spcPts val="0"/>
              </a:spcBef>
              <a:buSzTx/>
              <a:buNone/>
              <a:defRPr sz="1400" b="1" cap="all" spc="126">
                <a:solidFill>
                  <a:srgbClr val="FFFFFF"/>
                </a:solidFill>
                <a:latin typeface="Aften Screen"/>
                <a:ea typeface="Aften Screen"/>
                <a:cs typeface="Aften Screen"/>
                <a:sym typeface="Aften Screen"/>
              </a:defRPr>
            </a:lvl1pPr>
          </a:lstStyle>
          <a:p>
            <a:r>
              <a:t>Icon</a:t>
            </a:r>
          </a:p>
        </p:txBody>
      </p:sp>
      <p:sp>
        <p:nvSpPr>
          <p:cNvPr id="768" name="Icon"/>
          <p:cNvSpPr txBox="1">
            <a:spLocks noGrp="1"/>
          </p:cNvSpPr>
          <p:nvPr>
            <p:ph type="body" sz="quarter" idx="48"/>
          </p:nvPr>
        </p:nvSpPr>
        <p:spPr>
          <a:xfrm>
            <a:off x="14785982" y="5837028"/>
            <a:ext cx="604495" cy="355601"/>
          </a:xfrm>
          <a:prstGeom prst="rect">
            <a:avLst/>
          </a:prstGeom>
        </p:spPr>
        <p:txBody>
          <a:bodyPr wrap="none" lIns="50800" tIns="50800" rIns="50800" bIns="50800">
            <a:spAutoFit/>
          </a:bodyPr>
          <a:lstStyle>
            <a:lvl1pPr marL="0" indent="0" algn="ctr" defTabSz="875109">
              <a:spcBef>
                <a:spcPts val="0"/>
              </a:spcBef>
              <a:buSzTx/>
              <a:buNone/>
              <a:defRPr sz="1400" b="1" cap="all" spc="126">
                <a:solidFill>
                  <a:srgbClr val="FFFFFF"/>
                </a:solidFill>
                <a:latin typeface="Aften Screen"/>
                <a:ea typeface="Aften Screen"/>
                <a:cs typeface="Aften Screen"/>
                <a:sym typeface="Aften Screen"/>
              </a:defRPr>
            </a:lvl1pPr>
          </a:lstStyle>
          <a:p>
            <a:r>
              <a:t>Icon</a:t>
            </a:r>
          </a:p>
        </p:txBody>
      </p:sp>
      <p:sp>
        <p:nvSpPr>
          <p:cNvPr id="769" name="Icon"/>
          <p:cNvSpPr txBox="1">
            <a:spLocks noGrp="1"/>
          </p:cNvSpPr>
          <p:nvPr>
            <p:ph type="body" sz="quarter" idx="49"/>
          </p:nvPr>
        </p:nvSpPr>
        <p:spPr>
          <a:xfrm>
            <a:off x="16651062" y="5837028"/>
            <a:ext cx="604495" cy="355601"/>
          </a:xfrm>
          <a:prstGeom prst="rect">
            <a:avLst/>
          </a:prstGeom>
        </p:spPr>
        <p:txBody>
          <a:bodyPr wrap="none" lIns="50800" tIns="50800" rIns="50800" bIns="50800">
            <a:spAutoFit/>
          </a:bodyPr>
          <a:lstStyle>
            <a:lvl1pPr marL="0" indent="0" algn="ctr" defTabSz="875109">
              <a:spcBef>
                <a:spcPts val="0"/>
              </a:spcBef>
              <a:buSzTx/>
              <a:buNone/>
              <a:defRPr sz="1400" b="1" cap="all" spc="126">
                <a:solidFill>
                  <a:srgbClr val="FFFFFF"/>
                </a:solidFill>
                <a:latin typeface="Aften Screen"/>
                <a:ea typeface="Aften Screen"/>
                <a:cs typeface="Aften Screen"/>
                <a:sym typeface="Aften Screen"/>
              </a:defRPr>
            </a:lvl1pPr>
          </a:lstStyle>
          <a:p>
            <a:r>
              <a:t>Icon</a:t>
            </a:r>
          </a:p>
        </p:txBody>
      </p:sp>
      <p:sp>
        <p:nvSpPr>
          <p:cNvPr id="770" name="Icon"/>
          <p:cNvSpPr txBox="1">
            <a:spLocks noGrp="1"/>
          </p:cNvSpPr>
          <p:nvPr>
            <p:ph type="body" sz="quarter" idx="50"/>
          </p:nvPr>
        </p:nvSpPr>
        <p:spPr>
          <a:xfrm>
            <a:off x="18558223" y="5837028"/>
            <a:ext cx="604495" cy="355601"/>
          </a:xfrm>
          <a:prstGeom prst="rect">
            <a:avLst/>
          </a:prstGeom>
        </p:spPr>
        <p:txBody>
          <a:bodyPr wrap="none" lIns="50800" tIns="50800" rIns="50800" bIns="50800">
            <a:spAutoFit/>
          </a:bodyPr>
          <a:lstStyle>
            <a:lvl1pPr marL="0" indent="0" algn="ctr" defTabSz="875109">
              <a:spcBef>
                <a:spcPts val="0"/>
              </a:spcBef>
              <a:buSzTx/>
              <a:buNone/>
              <a:defRPr sz="1400" b="1" cap="all" spc="126">
                <a:solidFill>
                  <a:srgbClr val="FFFFFF"/>
                </a:solidFill>
                <a:latin typeface="Aften Screen"/>
                <a:ea typeface="Aften Screen"/>
                <a:cs typeface="Aften Screen"/>
                <a:sym typeface="Aften Screen"/>
              </a:defRPr>
            </a:lvl1pPr>
          </a:lstStyle>
          <a:p>
            <a:r>
              <a:t>Icon</a:t>
            </a:r>
          </a:p>
        </p:txBody>
      </p:sp>
      <p:sp>
        <p:nvSpPr>
          <p:cNvPr id="771" name="Lorem ipsum"/>
          <p:cNvSpPr txBox="1">
            <a:spLocks noGrp="1"/>
          </p:cNvSpPr>
          <p:nvPr>
            <p:ph type="body" sz="quarter" idx="51"/>
          </p:nvPr>
        </p:nvSpPr>
        <p:spPr>
          <a:xfrm>
            <a:off x="8573780" y="3847722"/>
            <a:ext cx="2901045" cy="647701"/>
          </a:xfrm>
          <a:prstGeom prst="rect">
            <a:avLst/>
          </a:prstGeom>
        </p:spPr>
        <p:txBody>
          <a:bodyPr lIns="50800" tIns="50800" rIns="50800" bIns="50800">
            <a:spAutoFit/>
          </a:bodyPr>
          <a:lstStyle>
            <a:lvl1pPr marL="0" indent="0" algn="r" defTabSz="584200">
              <a:lnSpc>
                <a:spcPct val="110000"/>
              </a:lnSpc>
              <a:spcBef>
                <a:spcPts val="0"/>
              </a:spcBef>
              <a:buSzTx/>
              <a:buNone/>
              <a:defRPr sz="3000" spc="0">
                <a:latin typeface="Aften Screen"/>
                <a:ea typeface="Aften Screen"/>
                <a:cs typeface="Aften Screen"/>
                <a:sym typeface="Aften Screen"/>
              </a:defRPr>
            </a:lvl1pPr>
          </a:lstStyle>
          <a:p>
            <a:r>
              <a:t>Lorem ipsum</a:t>
            </a:r>
          </a:p>
        </p:txBody>
      </p:sp>
      <p:sp>
        <p:nvSpPr>
          <p:cNvPr id="772" name="Lorem ipsum"/>
          <p:cNvSpPr txBox="1">
            <a:spLocks noGrp="1"/>
          </p:cNvSpPr>
          <p:nvPr>
            <p:ph type="body" sz="quarter" idx="52"/>
          </p:nvPr>
        </p:nvSpPr>
        <p:spPr>
          <a:xfrm>
            <a:off x="12377480" y="3847722"/>
            <a:ext cx="2822811" cy="647701"/>
          </a:xfrm>
          <a:prstGeom prst="rect">
            <a:avLst/>
          </a:prstGeom>
        </p:spPr>
        <p:txBody>
          <a:bodyPr lIns="50800" tIns="50800" rIns="50800" bIns="50800">
            <a:spAutoFit/>
          </a:bodyPr>
          <a:lstStyle>
            <a:lvl1pPr marL="0" indent="0" algn="r" defTabSz="584200">
              <a:lnSpc>
                <a:spcPct val="110000"/>
              </a:lnSpc>
              <a:spcBef>
                <a:spcPts val="0"/>
              </a:spcBef>
              <a:buSzTx/>
              <a:buNone/>
              <a:defRPr sz="3000" spc="0">
                <a:latin typeface="Aften Screen"/>
                <a:ea typeface="Aften Screen"/>
                <a:cs typeface="Aften Screen"/>
                <a:sym typeface="Aften Screen"/>
              </a:defRPr>
            </a:lvl1pPr>
          </a:lstStyle>
          <a:p>
            <a:r>
              <a:t>Lorem ipsum</a:t>
            </a:r>
          </a:p>
        </p:txBody>
      </p:sp>
      <p:sp>
        <p:nvSpPr>
          <p:cNvPr id="773" name="Line"/>
          <p:cNvSpPr>
            <a:spLocks noGrp="1"/>
          </p:cNvSpPr>
          <p:nvPr>
            <p:ph type="body" sz="quarter" idx="53"/>
          </p:nvPr>
        </p:nvSpPr>
        <p:spPr>
          <a:xfrm flipV="1">
            <a:off x="11386415" y="4500132"/>
            <a:ext cx="1" cy="643359"/>
          </a:xfrm>
          <a:prstGeom prst="line">
            <a:avLst/>
          </a:prstGeom>
          <a:ln w="25400">
            <a:solidFill>
              <a:srgbClr val="A6AAA9"/>
            </a:solidFill>
            <a:tailEnd type="oval"/>
          </a:ln>
        </p:spPr>
        <p:txBody>
          <a:bodyPr lIns="50800" tIns="50800" rIns="50800" bIns="50800"/>
          <a:lstStyle/>
          <a:p>
            <a:pPr marL="0" indent="0" algn="ctr" defTabSz="821531">
              <a:lnSpc>
                <a:spcPct val="120000"/>
              </a:lnSpc>
              <a:spcBef>
                <a:spcPts val="0"/>
              </a:spcBef>
              <a:buSzTx/>
              <a:buNone/>
              <a:defRPr sz="3000">
                <a:latin typeface="Aften Screen"/>
                <a:ea typeface="Aften Screen"/>
                <a:cs typeface="Aften Screen"/>
                <a:sym typeface="Aften Screen"/>
              </a:defRPr>
            </a:pPr>
            <a:endParaRPr/>
          </a:p>
        </p:txBody>
      </p:sp>
      <p:sp>
        <p:nvSpPr>
          <p:cNvPr id="774" name="Line"/>
          <p:cNvSpPr>
            <a:spLocks noGrp="1"/>
          </p:cNvSpPr>
          <p:nvPr>
            <p:ph type="body" sz="quarter" idx="54"/>
          </p:nvPr>
        </p:nvSpPr>
        <p:spPr>
          <a:xfrm flipV="1">
            <a:off x="15094631" y="4500132"/>
            <a:ext cx="1" cy="643359"/>
          </a:xfrm>
          <a:prstGeom prst="line">
            <a:avLst/>
          </a:prstGeom>
          <a:ln w="25400">
            <a:solidFill>
              <a:srgbClr val="A6AAA9"/>
            </a:solidFill>
            <a:tailEnd type="oval"/>
          </a:ln>
        </p:spPr>
        <p:txBody>
          <a:bodyPr lIns="50800" tIns="50800" rIns="50800" bIns="50800"/>
          <a:lstStyle/>
          <a:p>
            <a:pPr marL="0" indent="0" algn="ctr" defTabSz="821531">
              <a:lnSpc>
                <a:spcPct val="120000"/>
              </a:lnSpc>
              <a:spcBef>
                <a:spcPts val="0"/>
              </a:spcBef>
              <a:buSzTx/>
              <a:buNone/>
              <a:defRPr sz="3000">
                <a:latin typeface="Aften Screen"/>
                <a:ea typeface="Aften Screen"/>
                <a:cs typeface="Aften Screen"/>
                <a:sym typeface="Aften Screen"/>
              </a:defRPr>
            </a:pPr>
            <a:endParaRPr/>
          </a:p>
        </p:txBody>
      </p:sp>
      <p:sp>
        <p:nvSpPr>
          <p:cNvPr id="775" name="Lorem ipsum"/>
          <p:cNvSpPr txBox="1">
            <a:spLocks noGrp="1"/>
          </p:cNvSpPr>
          <p:nvPr>
            <p:ph type="body" sz="quarter" idx="55"/>
          </p:nvPr>
        </p:nvSpPr>
        <p:spPr>
          <a:xfrm>
            <a:off x="13092661" y="7470735"/>
            <a:ext cx="2700665" cy="647701"/>
          </a:xfrm>
          <a:prstGeom prst="rect">
            <a:avLst/>
          </a:prstGeom>
        </p:spPr>
        <p:txBody>
          <a:bodyPr lIns="50800" tIns="50800" rIns="50800" bIns="50800">
            <a:spAutoFit/>
          </a:bodyPr>
          <a:lstStyle>
            <a:lvl1pPr marL="0" indent="0" defTabSz="584200">
              <a:lnSpc>
                <a:spcPct val="110000"/>
              </a:lnSpc>
              <a:spcBef>
                <a:spcPts val="0"/>
              </a:spcBef>
              <a:buSzTx/>
              <a:buNone/>
              <a:defRPr sz="3000" spc="0">
                <a:latin typeface="Aften Screen"/>
                <a:ea typeface="Aften Screen"/>
                <a:cs typeface="Aften Screen"/>
                <a:sym typeface="Aften Screen"/>
              </a:defRPr>
            </a:lvl1pPr>
          </a:lstStyle>
          <a:p>
            <a:r>
              <a:t>Lorem ipsum</a:t>
            </a:r>
          </a:p>
        </p:txBody>
      </p:sp>
      <p:sp>
        <p:nvSpPr>
          <p:cNvPr id="776" name="Line"/>
          <p:cNvSpPr>
            <a:spLocks noGrp="1"/>
          </p:cNvSpPr>
          <p:nvPr>
            <p:ph type="body" sz="quarter" idx="56"/>
          </p:nvPr>
        </p:nvSpPr>
        <p:spPr>
          <a:xfrm>
            <a:off x="13221031" y="6887862"/>
            <a:ext cx="1" cy="643360"/>
          </a:xfrm>
          <a:prstGeom prst="line">
            <a:avLst/>
          </a:prstGeom>
          <a:ln w="25400">
            <a:solidFill>
              <a:srgbClr val="A6AAA9"/>
            </a:solidFill>
            <a:tailEnd type="oval"/>
          </a:ln>
        </p:spPr>
        <p:txBody>
          <a:bodyPr lIns="50800" tIns="50800" rIns="50800" bIns="50800"/>
          <a:lstStyle/>
          <a:p>
            <a:pPr marL="0" indent="0" algn="ctr" defTabSz="821531">
              <a:lnSpc>
                <a:spcPct val="120000"/>
              </a:lnSpc>
              <a:spcBef>
                <a:spcPts val="0"/>
              </a:spcBef>
              <a:buSzTx/>
              <a:buNone/>
              <a:defRPr sz="3000">
                <a:latin typeface="Aften Screen"/>
                <a:ea typeface="Aften Screen"/>
                <a:cs typeface="Aften Screen"/>
                <a:sym typeface="Aften Screen"/>
              </a:defRPr>
            </a:pPr>
            <a:endParaRPr/>
          </a:p>
        </p:txBody>
      </p:sp>
      <p:sp>
        <p:nvSpPr>
          <p:cNvPr id="777" name="Lorem ipsum"/>
          <p:cNvSpPr txBox="1">
            <a:spLocks noGrp="1"/>
          </p:cNvSpPr>
          <p:nvPr>
            <p:ph type="body" sz="quarter" idx="57"/>
          </p:nvPr>
        </p:nvSpPr>
        <p:spPr>
          <a:xfrm>
            <a:off x="9366022" y="7470735"/>
            <a:ext cx="2700664" cy="647701"/>
          </a:xfrm>
          <a:prstGeom prst="rect">
            <a:avLst/>
          </a:prstGeom>
        </p:spPr>
        <p:txBody>
          <a:bodyPr lIns="50800" tIns="50800" rIns="50800" bIns="50800">
            <a:spAutoFit/>
          </a:bodyPr>
          <a:lstStyle>
            <a:lvl1pPr marL="0" indent="0" defTabSz="584200">
              <a:lnSpc>
                <a:spcPct val="110000"/>
              </a:lnSpc>
              <a:spcBef>
                <a:spcPts val="0"/>
              </a:spcBef>
              <a:buSzTx/>
              <a:buNone/>
              <a:defRPr sz="3000" spc="0">
                <a:latin typeface="Aften Screen"/>
                <a:ea typeface="Aften Screen"/>
                <a:cs typeface="Aften Screen"/>
                <a:sym typeface="Aften Screen"/>
              </a:defRPr>
            </a:lvl1pPr>
          </a:lstStyle>
          <a:p>
            <a:r>
              <a:t>Lorem ipsum</a:t>
            </a:r>
          </a:p>
        </p:txBody>
      </p:sp>
      <p:sp>
        <p:nvSpPr>
          <p:cNvPr id="778" name="Line"/>
          <p:cNvSpPr>
            <a:spLocks noGrp="1"/>
          </p:cNvSpPr>
          <p:nvPr>
            <p:ph type="body" sz="quarter" idx="58"/>
          </p:nvPr>
        </p:nvSpPr>
        <p:spPr>
          <a:xfrm>
            <a:off x="9494392" y="6887862"/>
            <a:ext cx="1" cy="643360"/>
          </a:xfrm>
          <a:prstGeom prst="line">
            <a:avLst/>
          </a:prstGeom>
          <a:ln w="25400">
            <a:solidFill>
              <a:srgbClr val="A6AAA9"/>
            </a:solidFill>
            <a:tailEnd type="oval"/>
          </a:ln>
        </p:spPr>
        <p:txBody>
          <a:bodyPr lIns="50800" tIns="50800" rIns="50800" bIns="50800"/>
          <a:lstStyle/>
          <a:p>
            <a:pPr marL="0" indent="0" algn="ctr" defTabSz="821531">
              <a:lnSpc>
                <a:spcPct val="120000"/>
              </a:lnSpc>
              <a:spcBef>
                <a:spcPts val="0"/>
              </a:spcBef>
              <a:buSzTx/>
              <a:buNone/>
              <a:defRPr sz="3000">
                <a:latin typeface="Aften Screen"/>
                <a:ea typeface="Aften Screen"/>
                <a:cs typeface="Aften Screen"/>
                <a:sym typeface="Aften Screen"/>
              </a:defRPr>
            </a:pPr>
            <a:endParaRPr/>
          </a:p>
        </p:txBody>
      </p:sp>
      <p:sp>
        <p:nvSpPr>
          <p:cNvPr id="779" name="Lorem ipsum"/>
          <p:cNvSpPr txBox="1">
            <a:spLocks noGrp="1"/>
          </p:cNvSpPr>
          <p:nvPr>
            <p:ph type="body" sz="quarter" idx="59"/>
          </p:nvPr>
        </p:nvSpPr>
        <p:spPr>
          <a:xfrm>
            <a:off x="16828716" y="7470735"/>
            <a:ext cx="2700665" cy="647701"/>
          </a:xfrm>
          <a:prstGeom prst="rect">
            <a:avLst/>
          </a:prstGeom>
        </p:spPr>
        <p:txBody>
          <a:bodyPr lIns="50800" tIns="50800" rIns="50800" bIns="50800">
            <a:spAutoFit/>
          </a:bodyPr>
          <a:lstStyle>
            <a:lvl1pPr marL="0" indent="0" defTabSz="584200">
              <a:lnSpc>
                <a:spcPct val="110000"/>
              </a:lnSpc>
              <a:spcBef>
                <a:spcPts val="0"/>
              </a:spcBef>
              <a:buSzTx/>
              <a:buNone/>
              <a:defRPr sz="3000" spc="0">
                <a:latin typeface="Aften Screen"/>
                <a:ea typeface="Aften Screen"/>
                <a:cs typeface="Aften Screen"/>
                <a:sym typeface="Aften Screen"/>
              </a:defRPr>
            </a:lvl1pPr>
          </a:lstStyle>
          <a:p>
            <a:r>
              <a:t>Lorem ipsum</a:t>
            </a:r>
          </a:p>
        </p:txBody>
      </p:sp>
      <p:sp>
        <p:nvSpPr>
          <p:cNvPr id="780" name="Line"/>
          <p:cNvSpPr>
            <a:spLocks noGrp="1"/>
          </p:cNvSpPr>
          <p:nvPr>
            <p:ph type="body" sz="quarter" idx="60"/>
          </p:nvPr>
        </p:nvSpPr>
        <p:spPr>
          <a:xfrm>
            <a:off x="16953309" y="6887862"/>
            <a:ext cx="1" cy="643360"/>
          </a:xfrm>
          <a:prstGeom prst="line">
            <a:avLst/>
          </a:prstGeom>
          <a:ln w="25400">
            <a:solidFill>
              <a:srgbClr val="A6AAA9"/>
            </a:solidFill>
            <a:tailEnd type="oval"/>
          </a:ln>
        </p:spPr>
        <p:txBody>
          <a:bodyPr lIns="50800" tIns="50800" rIns="50800" bIns="50800"/>
          <a:lstStyle/>
          <a:p>
            <a:pPr marL="0" indent="0" algn="ctr" defTabSz="821531">
              <a:lnSpc>
                <a:spcPct val="120000"/>
              </a:lnSpc>
              <a:spcBef>
                <a:spcPts val="0"/>
              </a:spcBef>
              <a:buSzTx/>
              <a:buNone/>
              <a:defRPr sz="3000">
                <a:latin typeface="Aften Screen"/>
                <a:ea typeface="Aften Screen"/>
                <a:cs typeface="Aften Screen"/>
                <a:sym typeface="Aften Screen"/>
              </a:defRPr>
            </a:pPr>
            <a:endParaRPr/>
          </a:p>
        </p:txBody>
      </p:sp>
      <p:sp>
        <p:nvSpPr>
          <p:cNvPr id="781" name="Lorem ipsum"/>
          <p:cNvSpPr txBox="1">
            <a:spLocks noGrp="1"/>
          </p:cNvSpPr>
          <p:nvPr>
            <p:ph type="body" sz="quarter" idx="61"/>
          </p:nvPr>
        </p:nvSpPr>
        <p:spPr>
          <a:xfrm>
            <a:off x="16102945" y="3847722"/>
            <a:ext cx="2822811" cy="647701"/>
          </a:xfrm>
          <a:prstGeom prst="rect">
            <a:avLst/>
          </a:prstGeom>
        </p:spPr>
        <p:txBody>
          <a:bodyPr lIns="50800" tIns="50800" rIns="50800" bIns="50800">
            <a:spAutoFit/>
          </a:bodyPr>
          <a:lstStyle>
            <a:lvl1pPr marL="0" indent="0" algn="r" defTabSz="584200">
              <a:lnSpc>
                <a:spcPct val="110000"/>
              </a:lnSpc>
              <a:spcBef>
                <a:spcPts val="0"/>
              </a:spcBef>
              <a:buSzTx/>
              <a:buNone/>
              <a:defRPr sz="3000" spc="0">
                <a:latin typeface="Aften Screen"/>
                <a:ea typeface="Aften Screen"/>
                <a:cs typeface="Aften Screen"/>
                <a:sym typeface="Aften Screen"/>
              </a:defRPr>
            </a:lvl1pPr>
          </a:lstStyle>
          <a:p>
            <a:r>
              <a:t>Lorem ipsum</a:t>
            </a:r>
          </a:p>
        </p:txBody>
      </p:sp>
      <p:sp>
        <p:nvSpPr>
          <p:cNvPr id="782" name="Line"/>
          <p:cNvSpPr>
            <a:spLocks noGrp="1"/>
          </p:cNvSpPr>
          <p:nvPr>
            <p:ph type="body" sz="quarter" idx="62"/>
          </p:nvPr>
        </p:nvSpPr>
        <p:spPr>
          <a:xfrm flipV="1">
            <a:off x="18820097" y="4500132"/>
            <a:ext cx="1" cy="643359"/>
          </a:xfrm>
          <a:prstGeom prst="line">
            <a:avLst/>
          </a:prstGeom>
          <a:ln w="25400">
            <a:solidFill>
              <a:srgbClr val="A6AAA9"/>
            </a:solidFill>
            <a:tailEnd type="oval"/>
          </a:ln>
        </p:spPr>
        <p:txBody>
          <a:bodyPr lIns="50800" tIns="50800" rIns="50800" bIns="50800"/>
          <a:lstStyle/>
          <a:p>
            <a:pPr marL="0" indent="0" algn="ctr" defTabSz="821531">
              <a:lnSpc>
                <a:spcPct val="120000"/>
              </a:lnSpc>
              <a:spcBef>
                <a:spcPts val="0"/>
              </a:spcBef>
              <a:buSzTx/>
              <a:buNone/>
              <a:defRPr sz="3000">
                <a:latin typeface="Aften Screen"/>
                <a:ea typeface="Aften Screen"/>
                <a:cs typeface="Aften Screen"/>
                <a:sym typeface="Aften Screen"/>
              </a:defRPr>
            </a:pPr>
            <a:endParaRPr/>
          </a:p>
        </p:txBody>
      </p:sp>
      <p:sp>
        <p:nvSpPr>
          <p:cNvPr id="783" name="Lorem ipsum"/>
          <p:cNvSpPr txBox="1">
            <a:spLocks noGrp="1"/>
          </p:cNvSpPr>
          <p:nvPr>
            <p:ph type="body" sz="quarter" idx="63"/>
          </p:nvPr>
        </p:nvSpPr>
        <p:spPr>
          <a:xfrm>
            <a:off x="20562515" y="7470735"/>
            <a:ext cx="2700665" cy="647701"/>
          </a:xfrm>
          <a:prstGeom prst="rect">
            <a:avLst/>
          </a:prstGeom>
        </p:spPr>
        <p:txBody>
          <a:bodyPr lIns="50800" tIns="50800" rIns="50800" bIns="50800">
            <a:spAutoFit/>
          </a:bodyPr>
          <a:lstStyle>
            <a:lvl1pPr marL="0" indent="0" defTabSz="584200">
              <a:lnSpc>
                <a:spcPct val="110000"/>
              </a:lnSpc>
              <a:spcBef>
                <a:spcPts val="0"/>
              </a:spcBef>
              <a:buSzTx/>
              <a:buNone/>
              <a:defRPr sz="3000" spc="0">
                <a:latin typeface="Aften Screen"/>
                <a:ea typeface="Aften Screen"/>
                <a:cs typeface="Aften Screen"/>
                <a:sym typeface="Aften Screen"/>
              </a:defRPr>
            </a:lvl1pPr>
          </a:lstStyle>
          <a:p>
            <a:r>
              <a:t>Lorem ipsum</a:t>
            </a:r>
          </a:p>
        </p:txBody>
      </p:sp>
      <p:sp>
        <p:nvSpPr>
          <p:cNvPr id="784" name="Line"/>
          <p:cNvSpPr>
            <a:spLocks noGrp="1"/>
          </p:cNvSpPr>
          <p:nvPr>
            <p:ph type="body" sz="quarter" idx="64"/>
          </p:nvPr>
        </p:nvSpPr>
        <p:spPr>
          <a:xfrm>
            <a:off x="20687109" y="6887862"/>
            <a:ext cx="1" cy="643360"/>
          </a:xfrm>
          <a:prstGeom prst="line">
            <a:avLst/>
          </a:prstGeom>
          <a:ln w="25400">
            <a:solidFill>
              <a:srgbClr val="A6AAA9"/>
            </a:solidFill>
            <a:tailEnd type="oval"/>
          </a:ln>
        </p:spPr>
        <p:txBody>
          <a:bodyPr lIns="50800" tIns="50800" rIns="50800" bIns="50800"/>
          <a:lstStyle/>
          <a:p>
            <a:pPr marL="0" indent="0" algn="ctr" defTabSz="821531">
              <a:lnSpc>
                <a:spcPct val="120000"/>
              </a:lnSpc>
              <a:spcBef>
                <a:spcPts val="0"/>
              </a:spcBef>
              <a:buSzTx/>
              <a:buNone/>
              <a:defRPr sz="3000">
                <a:latin typeface="Aften Screen"/>
                <a:ea typeface="Aften Screen"/>
                <a:cs typeface="Aften Screen"/>
                <a:sym typeface="Aften Screen"/>
              </a:defRPr>
            </a:pPr>
            <a:endParaRPr/>
          </a:p>
        </p:txBody>
      </p:sp>
      <p:sp>
        <p:nvSpPr>
          <p:cNvPr id="785" name="Lorem ipsum…"/>
          <p:cNvSpPr txBox="1">
            <a:spLocks noGrp="1"/>
          </p:cNvSpPr>
          <p:nvPr>
            <p:ph type="body" sz="quarter" idx="65"/>
          </p:nvPr>
        </p:nvSpPr>
        <p:spPr>
          <a:xfrm>
            <a:off x="2667360" y="9151431"/>
            <a:ext cx="3752375" cy="2509521"/>
          </a:xfrm>
          <a:prstGeom prst="rect">
            <a:avLst/>
          </a:prstGeom>
        </p:spPr>
        <p:txBody>
          <a:bodyPr lIns="50800" tIns="50800" rIns="50800" bIns="50800">
            <a:spAutoFit/>
          </a:bodyPr>
          <a:lstStyle/>
          <a:p>
            <a:pPr marL="0" indent="0" algn="ctr" defTabSz="584200">
              <a:lnSpc>
                <a:spcPts val="4500"/>
              </a:lnSpc>
              <a:spcBef>
                <a:spcPts val="0"/>
              </a:spcBef>
              <a:buSzTx/>
              <a:buNone/>
              <a:defRPr sz="3000" b="1" spc="0">
                <a:latin typeface="Aften Screen"/>
                <a:ea typeface="Aften Screen"/>
                <a:cs typeface="Aften Screen"/>
                <a:sym typeface="Aften Screen"/>
              </a:defRPr>
            </a:pPr>
            <a:r>
              <a:t>Lorem ipsum</a:t>
            </a:r>
          </a:p>
          <a:p>
            <a:pPr marL="0" indent="0" algn="ctr" defTabSz="584200">
              <a:lnSpc>
                <a:spcPct val="110000"/>
              </a:lnSpc>
              <a:spcBef>
                <a:spcPts val="0"/>
              </a:spcBef>
              <a:buSzTx/>
              <a:buNone/>
              <a:defRPr sz="3000" spc="0">
                <a:latin typeface="Aften Screen"/>
                <a:ea typeface="Aften Screen"/>
                <a:cs typeface="Aften Screen"/>
                <a:sym typeface="Aften Screen"/>
              </a:defRPr>
            </a:pPr>
            <a:r>
              <a:t>Lorem ipsum dolor sit amet, consectetur adipiscing elit, sed do</a:t>
            </a:r>
          </a:p>
        </p:txBody>
      </p:sp>
      <p:sp>
        <p:nvSpPr>
          <p:cNvPr id="786" name="Lorem ipsum…"/>
          <p:cNvSpPr txBox="1">
            <a:spLocks noGrp="1"/>
          </p:cNvSpPr>
          <p:nvPr>
            <p:ph type="body" sz="quarter" idx="66"/>
          </p:nvPr>
        </p:nvSpPr>
        <p:spPr>
          <a:xfrm>
            <a:off x="10315812" y="9151431"/>
            <a:ext cx="3752376" cy="2509521"/>
          </a:xfrm>
          <a:prstGeom prst="rect">
            <a:avLst/>
          </a:prstGeom>
        </p:spPr>
        <p:txBody>
          <a:bodyPr lIns="50800" tIns="50800" rIns="50800" bIns="50800">
            <a:spAutoFit/>
          </a:bodyPr>
          <a:lstStyle/>
          <a:p>
            <a:pPr marL="0" indent="0" algn="ctr" defTabSz="584200">
              <a:lnSpc>
                <a:spcPts val="4500"/>
              </a:lnSpc>
              <a:spcBef>
                <a:spcPts val="0"/>
              </a:spcBef>
              <a:buSzTx/>
              <a:buNone/>
              <a:defRPr sz="3000" b="1" spc="0">
                <a:latin typeface="Aften Screen"/>
                <a:ea typeface="Aften Screen"/>
                <a:cs typeface="Aften Screen"/>
                <a:sym typeface="Aften Screen"/>
              </a:defRPr>
            </a:pPr>
            <a:r>
              <a:t>Lorem ipsum</a:t>
            </a:r>
          </a:p>
          <a:p>
            <a:pPr marL="0" indent="0" algn="ctr" defTabSz="584200">
              <a:lnSpc>
                <a:spcPct val="110000"/>
              </a:lnSpc>
              <a:spcBef>
                <a:spcPts val="0"/>
              </a:spcBef>
              <a:buSzTx/>
              <a:buNone/>
              <a:defRPr sz="3000" spc="0">
                <a:latin typeface="Aften Screen"/>
                <a:ea typeface="Aften Screen"/>
                <a:cs typeface="Aften Screen"/>
                <a:sym typeface="Aften Screen"/>
              </a:defRPr>
            </a:pPr>
            <a:r>
              <a:t>Lorem ipsum dolor sit amet, consectetur adipiscing elit, sed do</a:t>
            </a:r>
          </a:p>
        </p:txBody>
      </p:sp>
      <p:sp>
        <p:nvSpPr>
          <p:cNvPr id="787" name="Lorem ipsum…"/>
          <p:cNvSpPr txBox="1">
            <a:spLocks noGrp="1"/>
          </p:cNvSpPr>
          <p:nvPr>
            <p:ph type="body" sz="quarter" idx="67"/>
          </p:nvPr>
        </p:nvSpPr>
        <p:spPr>
          <a:xfrm>
            <a:off x="18032889" y="9151431"/>
            <a:ext cx="3752376" cy="2509521"/>
          </a:xfrm>
          <a:prstGeom prst="rect">
            <a:avLst/>
          </a:prstGeom>
        </p:spPr>
        <p:txBody>
          <a:bodyPr lIns="50800" tIns="50800" rIns="50800" bIns="50800">
            <a:spAutoFit/>
          </a:bodyPr>
          <a:lstStyle/>
          <a:p>
            <a:pPr marL="0" indent="0" algn="ctr" defTabSz="584200">
              <a:lnSpc>
                <a:spcPts val="4500"/>
              </a:lnSpc>
              <a:spcBef>
                <a:spcPts val="0"/>
              </a:spcBef>
              <a:buSzTx/>
              <a:buNone/>
              <a:defRPr sz="3000" b="1" spc="0">
                <a:latin typeface="Aften Screen"/>
                <a:ea typeface="Aften Screen"/>
                <a:cs typeface="Aften Screen"/>
                <a:sym typeface="Aften Screen"/>
              </a:defRPr>
            </a:pPr>
            <a:r>
              <a:t>Lorem ipsum</a:t>
            </a:r>
          </a:p>
          <a:p>
            <a:pPr marL="0" indent="0" algn="ctr" defTabSz="584200">
              <a:lnSpc>
                <a:spcPct val="110000"/>
              </a:lnSpc>
              <a:spcBef>
                <a:spcPts val="0"/>
              </a:spcBef>
              <a:buSzTx/>
              <a:buNone/>
              <a:defRPr sz="3000" spc="0">
                <a:latin typeface="Aften Screen"/>
                <a:ea typeface="Aften Screen"/>
                <a:cs typeface="Aften Screen"/>
                <a:sym typeface="Aften Screen"/>
              </a:defRPr>
            </a:pPr>
            <a:r>
              <a:t>Lorem ipsum dolor sit amet, consectetur adipiscing elit, sed do</a:t>
            </a:r>
          </a:p>
        </p:txBody>
      </p:sp>
      <p:sp>
        <p:nvSpPr>
          <p:cNvPr id="788" name="Line"/>
          <p:cNvSpPr/>
          <p:nvPr/>
        </p:nvSpPr>
        <p:spPr>
          <a:xfrm flipH="1">
            <a:off x="16020770" y="1545318"/>
            <a:ext cx="1" cy="10625364"/>
          </a:xfrm>
          <a:prstGeom prst="line">
            <a:avLst/>
          </a:prstGeom>
          <a:ln w="12700">
            <a:solidFill>
              <a:srgbClr val="B1B1B1"/>
            </a:solidFill>
            <a:miter lim="400000"/>
          </a:ln>
        </p:spPr>
        <p:txBody>
          <a:bodyPr lIns="50800" tIns="50800" rIns="50800" bIns="50800" anchor="ctr"/>
          <a:lstStyle/>
          <a:p>
            <a:pPr>
              <a:lnSpc>
                <a:spcPct val="120000"/>
              </a:lnSpc>
              <a:defRPr sz="3000" i="0"/>
            </a:pPr>
            <a:endParaRPr/>
          </a:p>
        </p:txBody>
      </p:sp>
      <p:pic>
        <p:nvPicPr>
          <p:cNvPr id="789" name="Image" descr="Image"/>
          <p:cNvPicPr>
            <a:picLocks noChangeAspect="1"/>
          </p:cNvPicPr>
          <p:nvPr/>
        </p:nvPicPr>
        <p:blipFill>
          <a:blip r:embed="rId2">
            <a:alphaModFix amt="19560"/>
            <a:extLst/>
          </a:blip>
          <a:stretch>
            <a:fillRect/>
          </a:stretch>
        </p:blipFill>
        <p:spPr>
          <a:xfrm>
            <a:off x="576757" y="12865818"/>
            <a:ext cx="878486" cy="383386"/>
          </a:xfrm>
          <a:prstGeom prst="rect">
            <a:avLst/>
          </a:prstGeom>
          <a:ln w="12700">
            <a:miter lim="400000"/>
          </a:ln>
        </p:spPr>
      </p:pic>
      <p:sp>
        <p:nvSpPr>
          <p:cNvPr id="790" name="Slide Number"/>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type="tx">
  <p:cSld name="Model 1">
    <p:spTree>
      <p:nvGrpSpPr>
        <p:cNvPr id="1" name=""/>
        <p:cNvGrpSpPr/>
        <p:nvPr/>
      </p:nvGrpSpPr>
      <p:grpSpPr>
        <a:xfrm>
          <a:off x="0" y="0"/>
          <a:ext cx="0" cy="0"/>
          <a:chOff x="0" y="0"/>
          <a:chExt cx="0" cy="0"/>
        </a:xfrm>
      </p:grpSpPr>
      <p:sp>
        <p:nvSpPr>
          <p:cNvPr id="797" name="Triangle"/>
          <p:cNvSpPr>
            <a:spLocks noGrp="1"/>
          </p:cNvSpPr>
          <p:nvPr>
            <p:ph type="body" sz="quarter" idx="13"/>
          </p:nvPr>
        </p:nvSpPr>
        <p:spPr>
          <a:xfrm>
            <a:off x="4227351" y="2150160"/>
            <a:ext cx="3381698" cy="3325056"/>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chemeClr val="accent1">
              <a:lumOff val="-4901"/>
            </a:schemeClr>
          </a:solidFill>
        </p:spPr>
        <p:txBody>
          <a:bodyPr lIns="50800" tIns="50800" rIns="50800" bIns="50800"/>
          <a:lstStyle/>
          <a:p>
            <a:pPr marL="0" indent="0" algn="ctr" defTabSz="821531">
              <a:lnSpc>
                <a:spcPct val="120000"/>
              </a:lnSpc>
              <a:spcBef>
                <a:spcPts val="0"/>
              </a:spcBef>
              <a:buSzTx/>
              <a:buNone/>
              <a:defRPr sz="3000">
                <a:latin typeface="Aften Screen"/>
                <a:ea typeface="Aften Screen"/>
                <a:cs typeface="Aften Screen"/>
                <a:sym typeface="Aften Screen"/>
              </a:defRPr>
            </a:pPr>
            <a:endParaRPr/>
          </a:p>
        </p:txBody>
      </p:sp>
      <p:sp>
        <p:nvSpPr>
          <p:cNvPr id="798" name="Shape"/>
          <p:cNvSpPr>
            <a:spLocks noGrp="1"/>
          </p:cNvSpPr>
          <p:nvPr>
            <p:ph type="body" sz="quarter" idx="14"/>
          </p:nvPr>
        </p:nvSpPr>
        <p:spPr>
          <a:xfrm>
            <a:off x="2951717" y="5905246"/>
            <a:ext cx="5925579" cy="2088981"/>
          </a:xfrm>
          <a:custGeom>
            <a:avLst/>
            <a:gdLst/>
            <a:ahLst/>
            <a:cxnLst>
              <a:cxn ang="0">
                <a:pos x="wd2" y="hd2"/>
              </a:cxn>
              <a:cxn ang="5400000">
                <a:pos x="wd2" y="hd2"/>
              </a:cxn>
              <a:cxn ang="10800000">
                <a:pos x="wd2" y="hd2"/>
              </a:cxn>
              <a:cxn ang="16200000">
                <a:pos x="wd2" y="hd2"/>
              </a:cxn>
            </a:cxnLst>
            <a:rect l="0" t="0" r="r" b="b"/>
            <a:pathLst>
              <a:path w="21600" h="21600" extrusionOk="0">
                <a:moveTo>
                  <a:pt x="3897" y="0"/>
                </a:moveTo>
                <a:lnTo>
                  <a:pt x="17659" y="0"/>
                </a:lnTo>
                <a:lnTo>
                  <a:pt x="21600" y="21600"/>
                </a:lnTo>
                <a:lnTo>
                  <a:pt x="0" y="21600"/>
                </a:lnTo>
                <a:lnTo>
                  <a:pt x="3897" y="0"/>
                </a:lnTo>
                <a:close/>
              </a:path>
            </a:pathLst>
          </a:custGeom>
          <a:solidFill>
            <a:srgbClr val="0166FF"/>
          </a:solidFill>
        </p:spPr>
        <p:txBody>
          <a:bodyPr lIns="50800" tIns="50800" rIns="50800" bIns="50800"/>
          <a:lstStyle/>
          <a:p>
            <a:pPr marL="0" indent="0" algn="ctr" defTabSz="821531">
              <a:lnSpc>
                <a:spcPct val="120000"/>
              </a:lnSpc>
              <a:spcBef>
                <a:spcPts val="0"/>
              </a:spcBef>
              <a:buSzTx/>
              <a:buNone/>
              <a:defRPr sz="3000">
                <a:latin typeface="Aften Screen"/>
                <a:ea typeface="Aften Screen"/>
                <a:cs typeface="Aften Screen"/>
                <a:sym typeface="Aften Screen"/>
              </a:defRPr>
            </a:pPr>
            <a:endParaRPr/>
          </a:p>
        </p:txBody>
      </p:sp>
      <p:sp>
        <p:nvSpPr>
          <p:cNvPr id="799" name="Shape"/>
          <p:cNvSpPr>
            <a:spLocks noGrp="1"/>
          </p:cNvSpPr>
          <p:nvPr>
            <p:ph type="body" sz="quarter" idx="15"/>
          </p:nvPr>
        </p:nvSpPr>
        <p:spPr>
          <a:xfrm>
            <a:off x="1712565" y="8424257"/>
            <a:ext cx="8411270" cy="213717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18833" y="0"/>
                </a:lnTo>
                <a:lnTo>
                  <a:pt x="2719" y="0"/>
                </a:lnTo>
                <a:lnTo>
                  <a:pt x="0" y="21600"/>
                </a:lnTo>
                <a:close/>
              </a:path>
            </a:pathLst>
          </a:custGeom>
          <a:solidFill>
            <a:schemeClr val="accent1">
              <a:lumOff val="-4901"/>
            </a:schemeClr>
          </a:solidFill>
        </p:spPr>
        <p:txBody>
          <a:bodyPr lIns="50800" tIns="50800" rIns="50800" bIns="50800"/>
          <a:lstStyle/>
          <a:p>
            <a:pPr marL="0" indent="0" algn="ctr" defTabSz="821531">
              <a:lnSpc>
                <a:spcPct val="120000"/>
              </a:lnSpc>
              <a:spcBef>
                <a:spcPts val="0"/>
              </a:spcBef>
              <a:buSzTx/>
              <a:buNone/>
              <a:defRPr sz="3000">
                <a:latin typeface="Aften Screen"/>
                <a:ea typeface="Aften Screen"/>
                <a:cs typeface="Aften Screen"/>
                <a:sym typeface="Aften Screen"/>
              </a:defRPr>
            </a:pPr>
            <a:endParaRPr/>
          </a:p>
        </p:txBody>
      </p:sp>
      <p:sp>
        <p:nvSpPr>
          <p:cNvPr id="800" name="Line"/>
          <p:cNvSpPr>
            <a:spLocks noGrp="1"/>
          </p:cNvSpPr>
          <p:nvPr>
            <p:ph type="body" sz="quarter" idx="16"/>
          </p:nvPr>
        </p:nvSpPr>
        <p:spPr>
          <a:xfrm>
            <a:off x="10203859" y="9492843"/>
            <a:ext cx="1957909" cy="1"/>
          </a:xfrm>
          <a:prstGeom prst="line">
            <a:avLst/>
          </a:prstGeom>
          <a:ln w="25400">
            <a:solidFill>
              <a:srgbClr val="A6AAA9"/>
            </a:solidFill>
            <a:tailEnd type="oval"/>
          </a:ln>
        </p:spPr>
        <p:txBody>
          <a:bodyPr lIns="50800" tIns="50800" rIns="50800" bIns="50800"/>
          <a:lstStyle/>
          <a:p>
            <a:pPr marL="0" indent="0" algn="ctr" defTabSz="821531">
              <a:lnSpc>
                <a:spcPct val="120000"/>
              </a:lnSpc>
              <a:spcBef>
                <a:spcPts val="0"/>
              </a:spcBef>
              <a:buSzTx/>
              <a:buNone/>
              <a:defRPr sz="3000">
                <a:latin typeface="Aften Screen"/>
                <a:ea typeface="Aften Screen"/>
                <a:cs typeface="Aften Screen"/>
                <a:sym typeface="Aften Screen"/>
              </a:defRPr>
            </a:pPr>
            <a:endParaRPr/>
          </a:p>
        </p:txBody>
      </p:sp>
      <p:sp>
        <p:nvSpPr>
          <p:cNvPr id="801" name="Line"/>
          <p:cNvSpPr>
            <a:spLocks noGrp="1"/>
          </p:cNvSpPr>
          <p:nvPr>
            <p:ph type="body" sz="quarter" idx="17"/>
          </p:nvPr>
        </p:nvSpPr>
        <p:spPr>
          <a:xfrm>
            <a:off x="8975337" y="6940313"/>
            <a:ext cx="3186431" cy="1"/>
          </a:xfrm>
          <a:prstGeom prst="line">
            <a:avLst/>
          </a:prstGeom>
          <a:ln w="25400">
            <a:solidFill>
              <a:srgbClr val="A6AAA9"/>
            </a:solidFill>
            <a:tailEnd type="oval"/>
          </a:ln>
        </p:spPr>
        <p:txBody>
          <a:bodyPr lIns="50800" tIns="50800" rIns="50800" bIns="50800"/>
          <a:lstStyle/>
          <a:p>
            <a:pPr marL="0" indent="0" algn="ctr" defTabSz="821531">
              <a:lnSpc>
                <a:spcPct val="120000"/>
              </a:lnSpc>
              <a:spcBef>
                <a:spcPts val="0"/>
              </a:spcBef>
              <a:buSzTx/>
              <a:buNone/>
              <a:defRPr sz="3000">
                <a:latin typeface="Aften Screen"/>
                <a:ea typeface="Aften Screen"/>
                <a:cs typeface="Aften Screen"/>
                <a:sym typeface="Aften Screen"/>
              </a:defRPr>
            </a:pPr>
            <a:endParaRPr/>
          </a:p>
        </p:txBody>
      </p:sp>
      <p:sp>
        <p:nvSpPr>
          <p:cNvPr id="802" name="Line"/>
          <p:cNvSpPr>
            <a:spLocks noGrp="1"/>
          </p:cNvSpPr>
          <p:nvPr>
            <p:ph type="body" sz="quarter" idx="18"/>
          </p:nvPr>
        </p:nvSpPr>
        <p:spPr>
          <a:xfrm>
            <a:off x="7862861" y="4473655"/>
            <a:ext cx="4260807" cy="1"/>
          </a:xfrm>
          <a:prstGeom prst="line">
            <a:avLst/>
          </a:prstGeom>
          <a:ln w="25400">
            <a:solidFill>
              <a:srgbClr val="A6AAA9"/>
            </a:solidFill>
            <a:tailEnd type="oval"/>
          </a:ln>
        </p:spPr>
        <p:txBody>
          <a:bodyPr lIns="50800" tIns="50800" rIns="50800" bIns="50800"/>
          <a:lstStyle/>
          <a:p>
            <a:pPr marL="0" indent="0" algn="ctr" defTabSz="821531">
              <a:lnSpc>
                <a:spcPct val="120000"/>
              </a:lnSpc>
              <a:spcBef>
                <a:spcPts val="0"/>
              </a:spcBef>
              <a:buSzTx/>
              <a:buNone/>
              <a:defRPr sz="3000">
                <a:latin typeface="Aften Screen"/>
                <a:ea typeface="Aften Screen"/>
                <a:cs typeface="Aften Screen"/>
                <a:sym typeface="Aften Screen"/>
              </a:defRPr>
            </a:pPr>
            <a:endParaRPr/>
          </a:p>
        </p:txBody>
      </p:sp>
      <p:sp>
        <p:nvSpPr>
          <p:cNvPr id="803" name="Lorem ipsum…"/>
          <p:cNvSpPr txBox="1">
            <a:spLocks noGrp="1"/>
          </p:cNvSpPr>
          <p:nvPr>
            <p:ph type="body" sz="quarter" idx="19"/>
          </p:nvPr>
        </p:nvSpPr>
        <p:spPr>
          <a:xfrm>
            <a:off x="12747271" y="3628470"/>
            <a:ext cx="8772645" cy="1690371"/>
          </a:xfrm>
          <a:prstGeom prst="rect">
            <a:avLst/>
          </a:prstGeom>
        </p:spPr>
        <p:txBody>
          <a:bodyPr lIns="50800" tIns="50800" rIns="50800" bIns="50800">
            <a:spAutoFit/>
          </a:bodyPr>
          <a:lstStyle/>
          <a:p>
            <a:pPr marL="0" indent="0" defTabSz="821531">
              <a:lnSpc>
                <a:spcPct val="120000"/>
              </a:lnSpc>
              <a:spcBef>
                <a:spcPts val="0"/>
              </a:spcBef>
              <a:buSzTx/>
              <a:buNone/>
              <a:defRPr sz="2000" b="1" cap="all" spc="219">
                <a:solidFill>
                  <a:schemeClr val="accent2">
                    <a:lumOff val="-3137"/>
                  </a:schemeClr>
                </a:solidFill>
                <a:latin typeface="Aften Screen"/>
                <a:ea typeface="Aften Screen"/>
                <a:cs typeface="Aften Screen"/>
                <a:sym typeface="Aften Screen"/>
              </a:defRPr>
            </a:pPr>
            <a:r>
              <a:t>Lorem ipsum</a:t>
            </a:r>
          </a:p>
          <a:p>
            <a:pPr marL="0" indent="0" defTabSz="584200">
              <a:lnSpc>
                <a:spcPct val="110000"/>
              </a:lnSpc>
              <a:spcBef>
                <a:spcPts val="2000"/>
              </a:spcBef>
              <a:buSzTx/>
              <a:buNone/>
              <a:defRPr sz="3000" spc="0">
                <a:latin typeface="Aften Screen"/>
                <a:ea typeface="Aften Screen"/>
                <a:cs typeface="Aften Screen"/>
                <a:sym typeface="Aften Screen"/>
              </a:defRPr>
            </a:pPr>
            <a:r>
              <a:t>Lorem ipsum dolor sit amet, consectetur adipiscing elit, sed do</a:t>
            </a:r>
          </a:p>
        </p:txBody>
      </p:sp>
      <p:sp>
        <p:nvSpPr>
          <p:cNvPr id="804" name="Lorem ipsum…"/>
          <p:cNvSpPr txBox="1">
            <a:spLocks noGrp="1"/>
          </p:cNvSpPr>
          <p:nvPr>
            <p:ph type="body" sz="quarter" idx="20"/>
          </p:nvPr>
        </p:nvSpPr>
        <p:spPr>
          <a:xfrm>
            <a:off x="12747271" y="6104551"/>
            <a:ext cx="8772645" cy="1690371"/>
          </a:xfrm>
          <a:prstGeom prst="rect">
            <a:avLst/>
          </a:prstGeom>
        </p:spPr>
        <p:txBody>
          <a:bodyPr lIns="50800" tIns="50800" rIns="50800" bIns="50800">
            <a:spAutoFit/>
          </a:bodyPr>
          <a:lstStyle/>
          <a:p>
            <a:pPr marL="0" indent="0" defTabSz="821531">
              <a:lnSpc>
                <a:spcPct val="120000"/>
              </a:lnSpc>
              <a:spcBef>
                <a:spcPts val="0"/>
              </a:spcBef>
              <a:buSzTx/>
              <a:buNone/>
              <a:defRPr sz="2000" b="1" cap="all" spc="219">
                <a:solidFill>
                  <a:schemeClr val="accent2">
                    <a:lumOff val="-3137"/>
                  </a:schemeClr>
                </a:solidFill>
                <a:latin typeface="Aften Screen"/>
                <a:ea typeface="Aften Screen"/>
                <a:cs typeface="Aften Screen"/>
                <a:sym typeface="Aften Screen"/>
              </a:defRPr>
            </a:pPr>
            <a:r>
              <a:t>Lorem ipsum</a:t>
            </a:r>
          </a:p>
          <a:p>
            <a:pPr marL="0" indent="0" defTabSz="584200">
              <a:lnSpc>
                <a:spcPct val="110000"/>
              </a:lnSpc>
              <a:spcBef>
                <a:spcPts val="2000"/>
              </a:spcBef>
              <a:buSzTx/>
              <a:buNone/>
              <a:defRPr sz="3000" spc="0">
                <a:latin typeface="Aften Screen"/>
                <a:ea typeface="Aften Screen"/>
                <a:cs typeface="Aften Screen"/>
                <a:sym typeface="Aften Screen"/>
              </a:defRPr>
            </a:pPr>
            <a:r>
              <a:t>Lorem ipsum dolor sit amet, consectetur adipiscing elit, sed do</a:t>
            </a:r>
          </a:p>
        </p:txBody>
      </p:sp>
      <p:sp>
        <p:nvSpPr>
          <p:cNvPr id="805" name="Lorem ipsum…"/>
          <p:cNvSpPr txBox="1">
            <a:spLocks noGrp="1"/>
          </p:cNvSpPr>
          <p:nvPr>
            <p:ph type="body" sz="quarter" idx="21"/>
          </p:nvPr>
        </p:nvSpPr>
        <p:spPr>
          <a:xfrm>
            <a:off x="12747271" y="8647658"/>
            <a:ext cx="8772645" cy="1690371"/>
          </a:xfrm>
          <a:prstGeom prst="rect">
            <a:avLst/>
          </a:prstGeom>
        </p:spPr>
        <p:txBody>
          <a:bodyPr lIns="50800" tIns="50800" rIns="50800" bIns="50800">
            <a:spAutoFit/>
          </a:bodyPr>
          <a:lstStyle/>
          <a:p>
            <a:pPr marL="0" indent="0" defTabSz="821531">
              <a:lnSpc>
                <a:spcPct val="120000"/>
              </a:lnSpc>
              <a:spcBef>
                <a:spcPts val="0"/>
              </a:spcBef>
              <a:buSzTx/>
              <a:buNone/>
              <a:defRPr sz="2000" b="1" cap="all" spc="219">
                <a:solidFill>
                  <a:schemeClr val="accent2">
                    <a:lumOff val="-3137"/>
                  </a:schemeClr>
                </a:solidFill>
                <a:latin typeface="Aften Screen"/>
                <a:ea typeface="Aften Screen"/>
                <a:cs typeface="Aften Screen"/>
                <a:sym typeface="Aften Screen"/>
              </a:defRPr>
            </a:pPr>
            <a:r>
              <a:t>Lorem ipsum</a:t>
            </a:r>
          </a:p>
          <a:p>
            <a:pPr marL="0" indent="0" defTabSz="584200">
              <a:lnSpc>
                <a:spcPct val="110000"/>
              </a:lnSpc>
              <a:spcBef>
                <a:spcPts val="2000"/>
              </a:spcBef>
              <a:buSzTx/>
              <a:buNone/>
              <a:defRPr sz="3000" spc="0">
                <a:latin typeface="Aften Screen"/>
                <a:ea typeface="Aften Screen"/>
                <a:cs typeface="Aften Screen"/>
                <a:sym typeface="Aften Screen"/>
              </a:defRPr>
            </a:pPr>
            <a:r>
              <a:t>Lorem ipsum dolor sit amet, consectetur adipiscing elit, sed do</a:t>
            </a:r>
          </a:p>
        </p:txBody>
      </p:sp>
      <p:sp>
        <p:nvSpPr>
          <p:cNvPr id="806" name="Title of the chart…"/>
          <p:cNvSpPr txBox="1">
            <a:spLocks noGrp="1"/>
          </p:cNvSpPr>
          <p:nvPr>
            <p:ph type="body" sz="quarter" idx="22"/>
          </p:nvPr>
        </p:nvSpPr>
        <p:spPr>
          <a:xfrm>
            <a:off x="2724308" y="11318424"/>
            <a:ext cx="6387784" cy="914399"/>
          </a:xfrm>
          <a:prstGeom prst="rect">
            <a:avLst/>
          </a:prstGeom>
        </p:spPr>
        <p:txBody>
          <a:bodyPr wrap="none" lIns="50800" tIns="50800" rIns="50800" bIns="50800" anchor="t">
            <a:spAutoFit/>
          </a:bodyPr>
          <a:lstStyle/>
          <a:p>
            <a:pPr marL="0" indent="0" algn="ctr" defTabSz="825500">
              <a:lnSpc>
                <a:spcPts val="3000"/>
              </a:lnSpc>
              <a:spcBef>
                <a:spcPts val="0"/>
              </a:spcBef>
              <a:buSzTx/>
              <a:buNone/>
              <a:defRPr sz="2500" b="1">
                <a:solidFill>
                  <a:srgbClr val="3B3632"/>
                </a:solidFill>
                <a:latin typeface="Aften Screen"/>
                <a:ea typeface="Aften Screen"/>
                <a:cs typeface="Aften Screen"/>
                <a:sym typeface="Aften Screen"/>
              </a:defRPr>
            </a:pPr>
            <a:r>
              <a:t>Title of the chart</a:t>
            </a:r>
          </a:p>
          <a:p>
            <a:pPr marL="0" indent="0" algn="ctr" defTabSz="825500">
              <a:lnSpc>
                <a:spcPts val="3000"/>
              </a:lnSpc>
              <a:spcBef>
                <a:spcPts val="0"/>
              </a:spcBef>
              <a:buSzTx/>
              <a:buNone/>
              <a:defRPr sz="2500">
                <a:solidFill>
                  <a:srgbClr val="3B3632"/>
                </a:solidFill>
                <a:latin typeface="Aften Screen"/>
                <a:ea typeface="Aften Screen"/>
                <a:cs typeface="Aften Screen"/>
                <a:sym typeface="Aften Screen"/>
              </a:defRPr>
            </a:pPr>
            <a:r>
              <a:t>Name of the source / possible published date</a:t>
            </a:r>
          </a:p>
        </p:txBody>
      </p:sp>
      <p:pic>
        <p:nvPicPr>
          <p:cNvPr id="807" name="Image" descr="Image"/>
          <p:cNvPicPr>
            <a:picLocks noChangeAspect="1"/>
          </p:cNvPicPr>
          <p:nvPr/>
        </p:nvPicPr>
        <p:blipFill>
          <a:blip r:embed="rId2">
            <a:alphaModFix amt="19560"/>
            <a:extLst/>
          </a:blip>
          <a:stretch>
            <a:fillRect/>
          </a:stretch>
        </p:blipFill>
        <p:spPr>
          <a:xfrm>
            <a:off x="576757" y="12865818"/>
            <a:ext cx="878486" cy="383386"/>
          </a:xfrm>
          <a:prstGeom prst="rect">
            <a:avLst/>
          </a:prstGeom>
          <a:ln w="12700">
            <a:miter lim="400000"/>
          </a:ln>
        </p:spPr>
      </p:pic>
      <p:sp>
        <p:nvSpPr>
          <p:cNvPr id="808" name="Slide Number"/>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type="tx">
  <p:cSld name="Model 2">
    <p:spTree>
      <p:nvGrpSpPr>
        <p:cNvPr id="1" name=""/>
        <p:cNvGrpSpPr/>
        <p:nvPr/>
      </p:nvGrpSpPr>
      <p:grpSpPr>
        <a:xfrm>
          <a:off x="0" y="0"/>
          <a:ext cx="0" cy="0"/>
          <a:chOff x="0" y="0"/>
          <a:chExt cx="0" cy="0"/>
        </a:xfrm>
      </p:grpSpPr>
      <p:sp>
        <p:nvSpPr>
          <p:cNvPr id="815" name="Line"/>
          <p:cNvSpPr>
            <a:spLocks noGrp="1"/>
          </p:cNvSpPr>
          <p:nvPr>
            <p:ph type="body" sz="quarter" idx="13"/>
          </p:nvPr>
        </p:nvSpPr>
        <p:spPr>
          <a:xfrm>
            <a:off x="5796114" y="8839200"/>
            <a:ext cx="915817" cy="0"/>
          </a:xfrm>
          <a:prstGeom prst="line">
            <a:avLst/>
          </a:prstGeom>
          <a:ln w="25400">
            <a:solidFill>
              <a:srgbClr val="A6AAA9"/>
            </a:solidFill>
            <a:headEnd type="oval"/>
          </a:ln>
        </p:spPr>
        <p:txBody>
          <a:bodyPr lIns="50800" tIns="50800" rIns="50800" bIns="50800"/>
          <a:lstStyle/>
          <a:p>
            <a:pPr marL="0" indent="0" algn="ctr" defTabSz="821531">
              <a:lnSpc>
                <a:spcPct val="120000"/>
              </a:lnSpc>
              <a:spcBef>
                <a:spcPts val="0"/>
              </a:spcBef>
              <a:buSzTx/>
              <a:buNone/>
              <a:defRPr sz="3000">
                <a:latin typeface="Aften Screen"/>
                <a:ea typeface="Aften Screen"/>
                <a:cs typeface="Aften Screen"/>
                <a:sym typeface="Aften Screen"/>
              </a:defRPr>
            </a:pPr>
            <a:endParaRPr/>
          </a:p>
        </p:txBody>
      </p:sp>
      <p:sp>
        <p:nvSpPr>
          <p:cNvPr id="816" name="Lorem ipsum…"/>
          <p:cNvSpPr txBox="1">
            <a:spLocks noGrp="1"/>
          </p:cNvSpPr>
          <p:nvPr>
            <p:ph type="body" sz="quarter" idx="14"/>
          </p:nvPr>
        </p:nvSpPr>
        <p:spPr>
          <a:xfrm>
            <a:off x="18489592" y="7611126"/>
            <a:ext cx="3147140" cy="3492501"/>
          </a:xfrm>
          <a:prstGeom prst="rect">
            <a:avLst/>
          </a:prstGeom>
        </p:spPr>
        <p:txBody>
          <a:bodyPr lIns="50800" tIns="50800" rIns="50800" bIns="50800">
            <a:spAutoFit/>
          </a:bodyPr>
          <a:lstStyle/>
          <a:p>
            <a:pPr marL="0" indent="0" defTabSz="821531">
              <a:lnSpc>
                <a:spcPct val="120000"/>
              </a:lnSpc>
              <a:spcBef>
                <a:spcPts val="0"/>
              </a:spcBef>
              <a:buSzTx/>
              <a:buNone/>
              <a:defRPr sz="2000" b="1" cap="all" spc="219">
                <a:solidFill>
                  <a:schemeClr val="accent2">
                    <a:lumOff val="-3137"/>
                  </a:schemeClr>
                </a:solidFill>
                <a:latin typeface="Aften Screen"/>
                <a:ea typeface="Aften Screen"/>
                <a:cs typeface="Aften Screen"/>
                <a:sym typeface="Aften Screen"/>
              </a:defRPr>
            </a:pPr>
            <a:r>
              <a:t>Lorem ipsum</a:t>
            </a:r>
          </a:p>
          <a:p>
            <a:pPr marL="0" indent="0" defTabSz="584200">
              <a:lnSpc>
                <a:spcPct val="110000"/>
              </a:lnSpc>
              <a:spcBef>
                <a:spcPts val="2000"/>
              </a:spcBef>
              <a:buSzTx/>
              <a:buNone/>
              <a:defRPr sz="3000" spc="0">
                <a:latin typeface="Aften Screen"/>
                <a:ea typeface="Aften Screen"/>
                <a:cs typeface="Aften Screen"/>
                <a:sym typeface="Aften Screen"/>
              </a:defRPr>
            </a:pPr>
            <a:r>
              <a:t>Lorem ipsum dolor sit amet, consectetur adipiscing elit, sed do</a:t>
            </a:r>
          </a:p>
        </p:txBody>
      </p:sp>
      <p:sp>
        <p:nvSpPr>
          <p:cNvPr id="817" name="Line"/>
          <p:cNvSpPr>
            <a:spLocks noGrp="1"/>
          </p:cNvSpPr>
          <p:nvPr>
            <p:ph type="body" sz="quarter" idx="15"/>
          </p:nvPr>
        </p:nvSpPr>
        <p:spPr>
          <a:xfrm>
            <a:off x="17221200" y="8839200"/>
            <a:ext cx="915817" cy="0"/>
          </a:xfrm>
          <a:prstGeom prst="line">
            <a:avLst/>
          </a:prstGeom>
          <a:ln w="25400">
            <a:solidFill>
              <a:srgbClr val="A6AAA9"/>
            </a:solidFill>
            <a:tailEnd type="oval"/>
          </a:ln>
        </p:spPr>
        <p:txBody>
          <a:bodyPr lIns="50800" tIns="50800" rIns="50800" bIns="50800"/>
          <a:lstStyle/>
          <a:p>
            <a:pPr marL="0" indent="0" algn="ctr" defTabSz="821531">
              <a:lnSpc>
                <a:spcPct val="120000"/>
              </a:lnSpc>
              <a:spcBef>
                <a:spcPts val="0"/>
              </a:spcBef>
              <a:buSzTx/>
              <a:buNone/>
              <a:defRPr sz="3000">
                <a:latin typeface="Aften Screen"/>
                <a:ea typeface="Aften Screen"/>
                <a:cs typeface="Aften Screen"/>
                <a:sym typeface="Aften Screen"/>
              </a:defRPr>
            </a:pPr>
            <a:endParaRPr/>
          </a:p>
        </p:txBody>
      </p:sp>
      <p:sp>
        <p:nvSpPr>
          <p:cNvPr id="818" name="Lorem ipsum…"/>
          <p:cNvSpPr txBox="1">
            <a:spLocks noGrp="1"/>
          </p:cNvSpPr>
          <p:nvPr>
            <p:ph type="body" sz="quarter" idx="16"/>
          </p:nvPr>
        </p:nvSpPr>
        <p:spPr>
          <a:xfrm>
            <a:off x="2137667" y="7611126"/>
            <a:ext cx="3147141" cy="3492501"/>
          </a:xfrm>
          <a:prstGeom prst="rect">
            <a:avLst/>
          </a:prstGeom>
        </p:spPr>
        <p:txBody>
          <a:bodyPr lIns="50800" tIns="50800" rIns="50800" bIns="50800">
            <a:spAutoFit/>
          </a:bodyPr>
          <a:lstStyle/>
          <a:p>
            <a:pPr marL="0" indent="0" algn="r" defTabSz="821531">
              <a:lnSpc>
                <a:spcPct val="120000"/>
              </a:lnSpc>
              <a:spcBef>
                <a:spcPts val="0"/>
              </a:spcBef>
              <a:buSzTx/>
              <a:buNone/>
              <a:defRPr sz="2000" b="1" cap="all" spc="219">
                <a:solidFill>
                  <a:schemeClr val="accent2">
                    <a:lumOff val="-3137"/>
                  </a:schemeClr>
                </a:solidFill>
                <a:latin typeface="Aften Screen"/>
                <a:ea typeface="Aften Screen"/>
                <a:cs typeface="Aften Screen"/>
                <a:sym typeface="Aften Screen"/>
              </a:defRPr>
            </a:pPr>
            <a:r>
              <a:t>Lorem ipsum</a:t>
            </a:r>
          </a:p>
          <a:p>
            <a:pPr marL="0" indent="0" algn="r" defTabSz="584200">
              <a:lnSpc>
                <a:spcPct val="110000"/>
              </a:lnSpc>
              <a:spcBef>
                <a:spcPts val="0"/>
              </a:spcBef>
              <a:buSzTx/>
              <a:buNone/>
              <a:defRPr sz="3000" spc="0">
                <a:latin typeface="Aften Screen"/>
                <a:ea typeface="Aften Screen"/>
                <a:cs typeface="Aften Screen"/>
                <a:sym typeface="Aften Screen"/>
              </a:defRPr>
            </a:pPr>
            <a:r>
              <a:t>Lorem ipsum dolor sit amet, consectetur adipiscing elit, sed do</a:t>
            </a:r>
          </a:p>
        </p:txBody>
      </p:sp>
      <p:sp>
        <p:nvSpPr>
          <p:cNvPr id="819" name="Circle"/>
          <p:cNvSpPr>
            <a:spLocks noGrp="1"/>
          </p:cNvSpPr>
          <p:nvPr>
            <p:ph type="body" sz="quarter" idx="17"/>
          </p:nvPr>
        </p:nvSpPr>
        <p:spPr>
          <a:xfrm>
            <a:off x="9081671" y="1912540"/>
            <a:ext cx="5928519" cy="5928520"/>
          </a:xfrm>
          <a:prstGeom prst="ellipse">
            <a:avLst/>
          </a:prstGeom>
          <a:solidFill>
            <a:schemeClr val="accent1">
              <a:lumOff val="-4901"/>
              <a:alpha val="93176"/>
            </a:schemeClr>
          </a:solidFill>
        </p:spPr>
        <p:txBody>
          <a:bodyPr lIns="50800" tIns="50800" rIns="50800" bIns="50800"/>
          <a:lstStyle/>
          <a:p>
            <a:pPr marL="0" indent="0" algn="ctr" defTabSz="821531">
              <a:lnSpc>
                <a:spcPct val="120000"/>
              </a:lnSpc>
              <a:spcBef>
                <a:spcPts val="0"/>
              </a:spcBef>
              <a:buSzTx/>
              <a:buNone/>
              <a:defRPr sz="3000">
                <a:latin typeface="Aften Screen"/>
                <a:ea typeface="Aften Screen"/>
                <a:cs typeface="Aften Screen"/>
                <a:sym typeface="Aften Screen"/>
              </a:defRPr>
            </a:pPr>
            <a:endParaRPr/>
          </a:p>
        </p:txBody>
      </p:sp>
      <p:sp>
        <p:nvSpPr>
          <p:cNvPr id="820" name="Circle"/>
          <p:cNvSpPr>
            <a:spLocks noGrp="1"/>
          </p:cNvSpPr>
          <p:nvPr>
            <p:ph type="body" sz="quarter" idx="18"/>
          </p:nvPr>
        </p:nvSpPr>
        <p:spPr>
          <a:xfrm>
            <a:off x="10978204" y="5874940"/>
            <a:ext cx="5928520" cy="5928520"/>
          </a:xfrm>
          <a:prstGeom prst="ellipse">
            <a:avLst/>
          </a:prstGeom>
          <a:solidFill>
            <a:schemeClr val="accent1">
              <a:lumOff val="-4901"/>
              <a:alpha val="69827"/>
            </a:schemeClr>
          </a:solidFill>
        </p:spPr>
        <p:txBody>
          <a:bodyPr lIns="50800" tIns="50800" rIns="50800" bIns="50800"/>
          <a:lstStyle/>
          <a:p>
            <a:pPr marL="0" indent="0" algn="ctr" defTabSz="821531">
              <a:lnSpc>
                <a:spcPct val="120000"/>
              </a:lnSpc>
              <a:spcBef>
                <a:spcPts val="0"/>
              </a:spcBef>
              <a:buSzTx/>
              <a:buNone/>
              <a:defRPr sz="3000">
                <a:latin typeface="Aften Screen"/>
                <a:ea typeface="Aften Screen"/>
                <a:cs typeface="Aften Screen"/>
                <a:sym typeface="Aften Screen"/>
              </a:defRPr>
            </a:pPr>
            <a:endParaRPr/>
          </a:p>
        </p:txBody>
      </p:sp>
      <p:sp>
        <p:nvSpPr>
          <p:cNvPr id="821" name="Circle"/>
          <p:cNvSpPr>
            <a:spLocks noGrp="1"/>
          </p:cNvSpPr>
          <p:nvPr>
            <p:ph type="body" sz="quarter" idx="19"/>
          </p:nvPr>
        </p:nvSpPr>
        <p:spPr>
          <a:xfrm>
            <a:off x="7185138" y="5874940"/>
            <a:ext cx="5928519" cy="5928520"/>
          </a:xfrm>
          <a:prstGeom prst="ellipse">
            <a:avLst/>
          </a:prstGeom>
          <a:solidFill>
            <a:schemeClr val="accent1">
              <a:lumOff val="-4901"/>
              <a:alpha val="46532"/>
            </a:schemeClr>
          </a:solidFill>
        </p:spPr>
        <p:txBody>
          <a:bodyPr lIns="50800" tIns="50800" rIns="50800" bIns="50800"/>
          <a:lstStyle/>
          <a:p>
            <a:pPr marL="0" indent="0" algn="ctr" defTabSz="821531">
              <a:lnSpc>
                <a:spcPct val="120000"/>
              </a:lnSpc>
              <a:spcBef>
                <a:spcPts val="0"/>
              </a:spcBef>
              <a:buSzTx/>
              <a:buNone/>
              <a:defRPr sz="3000">
                <a:latin typeface="Aften Screen"/>
                <a:ea typeface="Aften Screen"/>
                <a:cs typeface="Aften Screen"/>
                <a:sym typeface="Aften Screen"/>
              </a:defRPr>
            </a:pPr>
            <a:endParaRPr/>
          </a:p>
        </p:txBody>
      </p:sp>
      <p:sp>
        <p:nvSpPr>
          <p:cNvPr id="822" name="People"/>
          <p:cNvSpPr txBox="1">
            <a:spLocks noGrp="1"/>
          </p:cNvSpPr>
          <p:nvPr>
            <p:ph type="body" sz="quarter" idx="20"/>
          </p:nvPr>
        </p:nvSpPr>
        <p:spPr>
          <a:xfrm>
            <a:off x="8803569" y="7753350"/>
            <a:ext cx="1320166" cy="647701"/>
          </a:xfrm>
          <a:prstGeom prst="rect">
            <a:avLst/>
          </a:prstGeom>
        </p:spPr>
        <p:txBody>
          <a:bodyPr wrap="none" lIns="50800" tIns="50800" rIns="50800" bIns="50800">
            <a:spAutoFit/>
          </a:bodyPr>
          <a:lstStyle>
            <a:lvl1pPr marL="0" indent="0" defTabSz="584200">
              <a:lnSpc>
                <a:spcPts val="4500"/>
              </a:lnSpc>
              <a:spcBef>
                <a:spcPts val="0"/>
              </a:spcBef>
              <a:buSzTx/>
              <a:buNone/>
              <a:defRPr sz="3000" b="1" spc="0">
                <a:solidFill>
                  <a:srgbClr val="FFFFFF"/>
                </a:solidFill>
                <a:latin typeface="Aften Screen"/>
                <a:ea typeface="Aften Screen"/>
                <a:cs typeface="Aften Screen"/>
                <a:sym typeface="Aften Screen"/>
              </a:defRPr>
            </a:lvl1pPr>
          </a:lstStyle>
          <a:p>
            <a:r>
              <a:t>People</a:t>
            </a:r>
          </a:p>
        </p:txBody>
      </p:sp>
      <p:sp>
        <p:nvSpPr>
          <p:cNvPr id="823" name="Technology"/>
          <p:cNvSpPr txBox="1">
            <a:spLocks noGrp="1"/>
          </p:cNvSpPr>
          <p:nvPr>
            <p:ph type="body" sz="quarter" idx="21"/>
          </p:nvPr>
        </p:nvSpPr>
        <p:spPr>
          <a:xfrm>
            <a:off x="13993263" y="7753350"/>
            <a:ext cx="2123695" cy="647701"/>
          </a:xfrm>
          <a:prstGeom prst="rect">
            <a:avLst/>
          </a:prstGeom>
        </p:spPr>
        <p:txBody>
          <a:bodyPr wrap="none" lIns="50800" tIns="50800" rIns="50800" bIns="50800">
            <a:spAutoFit/>
          </a:bodyPr>
          <a:lstStyle>
            <a:lvl1pPr marL="0" indent="0" defTabSz="584200">
              <a:lnSpc>
                <a:spcPts val="4500"/>
              </a:lnSpc>
              <a:spcBef>
                <a:spcPts val="0"/>
              </a:spcBef>
              <a:buSzTx/>
              <a:buNone/>
              <a:defRPr sz="3000" b="1" spc="0">
                <a:solidFill>
                  <a:srgbClr val="FFFFFF"/>
                </a:solidFill>
                <a:latin typeface="Aften Screen"/>
                <a:ea typeface="Aften Screen"/>
                <a:cs typeface="Aften Screen"/>
                <a:sym typeface="Aften Screen"/>
              </a:defRPr>
            </a:lvl1pPr>
          </a:lstStyle>
          <a:p>
            <a:r>
              <a:t>Technology</a:t>
            </a:r>
          </a:p>
        </p:txBody>
      </p:sp>
      <p:sp>
        <p:nvSpPr>
          <p:cNvPr id="824" name="Business"/>
          <p:cNvSpPr txBox="1">
            <a:spLocks noGrp="1"/>
          </p:cNvSpPr>
          <p:nvPr>
            <p:ph type="body" sz="quarter" idx="22"/>
          </p:nvPr>
        </p:nvSpPr>
        <p:spPr>
          <a:xfrm>
            <a:off x="11209635" y="3583053"/>
            <a:ext cx="1672591" cy="647701"/>
          </a:xfrm>
          <a:prstGeom prst="rect">
            <a:avLst/>
          </a:prstGeom>
        </p:spPr>
        <p:txBody>
          <a:bodyPr wrap="none" lIns="50800" tIns="50800" rIns="50800" bIns="50800">
            <a:spAutoFit/>
          </a:bodyPr>
          <a:lstStyle>
            <a:lvl1pPr marL="0" indent="0" algn="ctr" defTabSz="584200">
              <a:lnSpc>
                <a:spcPts val="4500"/>
              </a:lnSpc>
              <a:spcBef>
                <a:spcPts val="0"/>
              </a:spcBef>
              <a:buSzTx/>
              <a:buNone/>
              <a:defRPr sz="3000" b="1" spc="0">
                <a:solidFill>
                  <a:srgbClr val="FFFFFF"/>
                </a:solidFill>
                <a:latin typeface="Aften Screen"/>
                <a:ea typeface="Aften Screen"/>
                <a:cs typeface="Aften Screen"/>
                <a:sym typeface="Aften Screen"/>
              </a:defRPr>
            </a:lvl1pPr>
          </a:lstStyle>
          <a:p>
            <a:r>
              <a:t>Business</a:t>
            </a:r>
          </a:p>
        </p:txBody>
      </p:sp>
      <p:sp>
        <p:nvSpPr>
          <p:cNvPr id="825" name="Image"/>
          <p:cNvSpPr>
            <a:spLocks noGrp="1"/>
          </p:cNvSpPr>
          <p:nvPr>
            <p:ph type="pic" sz="quarter" idx="23"/>
          </p:nvPr>
        </p:nvSpPr>
        <p:spPr>
          <a:xfrm>
            <a:off x="8732746" y="8689505"/>
            <a:ext cx="1381420" cy="1208743"/>
          </a:xfrm>
          <a:prstGeom prst="rect">
            <a:avLst/>
          </a:prstGeom>
        </p:spPr>
        <p:txBody>
          <a:bodyPr lIns="91439" tIns="45719" rIns="91439" bIns="45719" anchor="t"/>
          <a:lstStyle/>
          <a:p>
            <a:endParaRPr/>
          </a:p>
        </p:txBody>
      </p:sp>
      <p:sp>
        <p:nvSpPr>
          <p:cNvPr id="826" name="Image"/>
          <p:cNvSpPr>
            <a:spLocks noGrp="1"/>
          </p:cNvSpPr>
          <p:nvPr>
            <p:ph type="pic" sz="quarter" idx="24"/>
          </p:nvPr>
        </p:nvSpPr>
        <p:spPr>
          <a:xfrm>
            <a:off x="14383760" y="8689505"/>
            <a:ext cx="1208744" cy="1208743"/>
          </a:xfrm>
          <a:prstGeom prst="rect">
            <a:avLst/>
          </a:prstGeom>
        </p:spPr>
        <p:txBody>
          <a:bodyPr lIns="91439" tIns="45719" rIns="91439" bIns="45719" anchor="t"/>
          <a:lstStyle/>
          <a:p>
            <a:endParaRPr/>
          </a:p>
        </p:txBody>
      </p:sp>
      <p:sp>
        <p:nvSpPr>
          <p:cNvPr id="827" name="Image"/>
          <p:cNvSpPr>
            <a:spLocks noGrp="1"/>
          </p:cNvSpPr>
          <p:nvPr>
            <p:ph type="pic" sz="quarter" idx="25"/>
          </p:nvPr>
        </p:nvSpPr>
        <p:spPr>
          <a:xfrm>
            <a:off x="11355220" y="4397675"/>
            <a:ext cx="1381421" cy="1208744"/>
          </a:xfrm>
          <a:prstGeom prst="rect">
            <a:avLst/>
          </a:prstGeom>
        </p:spPr>
        <p:txBody>
          <a:bodyPr lIns="91439" tIns="45719" rIns="91439" bIns="45719" anchor="t"/>
          <a:lstStyle/>
          <a:p>
            <a:endParaRPr/>
          </a:p>
        </p:txBody>
      </p:sp>
      <p:sp>
        <p:nvSpPr>
          <p:cNvPr id="828" name="Line"/>
          <p:cNvSpPr>
            <a:spLocks noGrp="1"/>
          </p:cNvSpPr>
          <p:nvPr>
            <p:ph type="body" sz="quarter" idx="26"/>
          </p:nvPr>
        </p:nvSpPr>
        <p:spPr>
          <a:xfrm>
            <a:off x="15324667" y="4046603"/>
            <a:ext cx="2812350" cy="1"/>
          </a:xfrm>
          <a:prstGeom prst="line">
            <a:avLst/>
          </a:prstGeom>
          <a:ln w="25400">
            <a:solidFill>
              <a:srgbClr val="A6AAA9"/>
            </a:solidFill>
            <a:tailEnd type="oval"/>
          </a:ln>
        </p:spPr>
        <p:txBody>
          <a:bodyPr lIns="50800" tIns="50800" rIns="50800" bIns="50800"/>
          <a:lstStyle/>
          <a:p>
            <a:pPr marL="0" indent="0" algn="ctr" defTabSz="821531">
              <a:lnSpc>
                <a:spcPct val="120000"/>
              </a:lnSpc>
              <a:spcBef>
                <a:spcPts val="0"/>
              </a:spcBef>
              <a:buSzTx/>
              <a:buNone/>
              <a:defRPr sz="3000">
                <a:latin typeface="Aften Screen"/>
                <a:ea typeface="Aften Screen"/>
                <a:cs typeface="Aften Screen"/>
                <a:sym typeface="Aften Screen"/>
              </a:defRPr>
            </a:pPr>
            <a:endParaRPr/>
          </a:p>
        </p:txBody>
      </p:sp>
      <p:sp>
        <p:nvSpPr>
          <p:cNvPr id="829" name="Lorem ipsum…"/>
          <p:cNvSpPr txBox="1">
            <a:spLocks noGrp="1"/>
          </p:cNvSpPr>
          <p:nvPr>
            <p:ph type="body" sz="quarter" idx="27"/>
          </p:nvPr>
        </p:nvSpPr>
        <p:spPr>
          <a:xfrm>
            <a:off x="18489592" y="2886726"/>
            <a:ext cx="3147140" cy="3492501"/>
          </a:xfrm>
          <a:prstGeom prst="rect">
            <a:avLst/>
          </a:prstGeom>
        </p:spPr>
        <p:txBody>
          <a:bodyPr lIns="50800" tIns="50800" rIns="50800" bIns="50800">
            <a:spAutoFit/>
          </a:bodyPr>
          <a:lstStyle/>
          <a:p>
            <a:pPr marL="0" indent="0" defTabSz="821531">
              <a:lnSpc>
                <a:spcPct val="120000"/>
              </a:lnSpc>
              <a:spcBef>
                <a:spcPts val="0"/>
              </a:spcBef>
              <a:buSzTx/>
              <a:buNone/>
              <a:defRPr sz="2000" b="1" cap="all" spc="219">
                <a:solidFill>
                  <a:schemeClr val="accent2">
                    <a:lumOff val="-3137"/>
                  </a:schemeClr>
                </a:solidFill>
                <a:latin typeface="Aften Screen"/>
                <a:ea typeface="Aften Screen"/>
                <a:cs typeface="Aften Screen"/>
                <a:sym typeface="Aften Screen"/>
              </a:defRPr>
            </a:pPr>
            <a:r>
              <a:t>Lorem ipsum</a:t>
            </a:r>
          </a:p>
          <a:p>
            <a:pPr marL="0" indent="0" defTabSz="584200">
              <a:lnSpc>
                <a:spcPct val="110000"/>
              </a:lnSpc>
              <a:spcBef>
                <a:spcPts val="2000"/>
              </a:spcBef>
              <a:buSzTx/>
              <a:buNone/>
              <a:defRPr sz="3000" spc="0">
                <a:latin typeface="Aften Screen"/>
                <a:ea typeface="Aften Screen"/>
                <a:cs typeface="Aften Screen"/>
                <a:sym typeface="Aften Screen"/>
              </a:defRPr>
            </a:pPr>
            <a:r>
              <a:t>Lorem ipsum dolor sit amet, consectetur adipiscing elit, sed do</a:t>
            </a:r>
          </a:p>
        </p:txBody>
      </p:sp>
      <p:pic>
        <p:nvPicPr>
          <p:cNvPr id="830" name="Image" descr="Image"/>
          <p:cNvPicPr>
            <a:picLocks noChangeAspect="1"/>
          </p:cNvPicPr>
          <p:nvPr/>
        </p:nvPicPr>
        <p:blipFill>
          <a:blip r:embed="rId2">
            <a:alphaModFix amt="19560"/>
            <a:extLst/>
          </a:blip>
          <a:stretch>
            <a:fillRect/>
          </a:stretch>
        </p:blipFill>
        <p:spPr>
          <a:xfrm>
            <a:off x="576757" y="12865818"/>
            <a:ext cx="878486" cy="383386"/>
          </a:xfrm>
          <a:prstGeom prst="rect">
            <a:avLst/>
          </a:prstGeom>
          <a:ln w="12700">
            <a:miter lim="400000"/>
          </a:ln>
        </p:spPr>
      </p:pic>
      <p:sp>
        <p:nvSpPr>
          <p:cNvPr id="831" name="Slide Number"/>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type="tx">
  <p:cSld name="Model 3">
    <p:spTree>
      <p:nvGrpSpPr>
        <p:cNvPr id="1" name=""/>
        <p:cNvGrpSpPr/>
        <p:nvPr/>
      </p:nvGrpSpPr>
      <p:grpSpPr>
        <a:xfrm>
          <a:off x="0" y="0"/>
          <a:ext cx="0" cy="0"/>
          <a:chOff x="0" y="0"/>
          <a:chExt cx="0" cy="0"/>
        </a:xfrm>
      </p:grpSpPr>
      <p:sp>
        <p:nvSpPr>
          <p:cNvPr id="838" name="Rectangle"/>
          <p:cNvSpPr>
            <a:spLocks noGrp="1"/>
          </p:cNvSpPr>
          <p:nvPr>
            <p:ph type="body" sz="quarter" idx="13"/>
          </p:nvPr>
        </p:nvSpPr>
        <p:spPr>
          <a:xfrm>
            <a:off x="8023936" y="4480504"/>
            <a:ext cx="2667790" cy="580780"/>
          </a:xfrm>
          <a:prstGeom prst="rect">
            <a:avLst/>
          </a:prstGeom>
          <a:solidFill>
            <a:schemeClr val="accent1">
              <a:lumOff val="-4901"/>
            </a:schemeClr>
          </a:solidFill>
        </p:spPr>
        <p:txBody>
          <a:bodyPr lIns="50800" tIns="50800" rIns="50800" bIns="50800"/>
          <a:lstStyle/>
          <a:p>
            <a:pPr marL="0" indent="0" algn="ctr" defTabSz="821531">
              <a:lnSpc>
                <a:spcPct val="120000"/>
              </a:lnSpc>
              <a:spcBef>
                <a:spcPts val="0"/>
              </a:spcBef>
              <a:buSzTx/>
              <a:buNone/>
              <a:defRPr sz="3000">
                <a:latin typeface="Aften Screen"/>
                <a:ea typeface="Aften Screen"/>
                <a:cs typeface="Aften Screen"/>
                <a:sym typeface="Aften Screen"/>
              </a:defRPr>
            </a:pPr>
            <a:endParaRPr/>
          </a:p>
        </p:txBody>
      </p:sp>
      <p:sp>
        <p:nvSpPr>
          <p:cNvPr id="839" name="Text"/>
          <p:cNvSpPr txBox="1">
            <a:spLocks noGrp="1"/>
          </p:cNvSpPr>
          <p:nvPr>
            <p:ph type="body" sz="quarter" idx="14"/>
          </p:nvPr>
        </p:nvSpPr>
        <p:spPr>
          <a:xfrm>
            <a:off x="7911996" y="4518711"/>
            <a:ext cx="2891670" cy="504365"/>
          </a:xfrm>
          <a:prstGeom prst="rect">
            <a:avLst/>
          </a:prstGeom>
        </p:spPr>
        <p:txBody>
          <a:bodyPr lIns="50800" tIns="50800" rIns="50800" bIns="50800" anchor="t"/>
          <a:lstStyle>
            <a:lvl1pPr marL="0" indent="0" algn="ctr" defTabSz="457200">
              <a:lnSpc>
                <a:spcPts val="4000"/>
              </a:lnSpc>
              <a:spcBef>
                <a:spcPts val="0"/>
              </a:spcBef>
              <a:buSzTx/>
              <a:buNone/>
              <a:defRPr sz="2500">
                <a:solidFill>
                  <a:srgbClr val="FFFFFF"/>
                </a:solidFill>
                <a:latin typeface="Aften Screen"/>
                <a:ea typeface="Aften Screen"/>
                <a:cs typeface="Aften Screen"/>
                <a:sym typeface="Aften Screen"/>
              </a:defRPr>
            </a:lvl1pPr>
          </a:lstStyle>
          <a:p>
            <a:r>
              <a:t>Text</a:t>
            </a:r>
          </a:p>
        </p:txBody>
      </p:sp>
      <p:sp>
        <p:nvSpPr>
          <p:cNvPr id="840" name="Subtitle"/>
          <p:cNvSpPr txBox="1">
            <a:spLocks noGrp="1"/>
          </p:cNvSpPr>
          <p:nvPr>
            <p:ph type="body" sz="quarter" idx="15"/>
          </p:nvPr>
        </p:nvSpPr>
        <p:spPr>
          <a:xfrm>
            <a:off x="4770132" y="2417665"/>
            <a:ext cx="2301485" cy="554035"/>
          </a:xfrm>
          <a:prstGeom prst="rect">
            <a:avLst/>
          </a:prstGeom>
        </p:spPr>
        <p:txBody>
          <a:bodyPr lIns="71437" tIns="71437" rIns="71437" bIns="71437"/>
          <a:lstStyle>
            <a:lvl1pPr marL="0" indent="0" algn="ctr" defTabSz="821531">
              <a:lnSpc>
                <a:spcPct val="120000"/>
              </a:lnSpc>
              <a:spcBef>
                <a:spcPts val="0"/>
              </a:spcBef>
              <a:buSzTx/>
              <a:buNone/>
              <a:defRPr sz="3000">
                <a:latin typeface="Aften Screen"/>
                <a:ea typeface="Aften Screen"/>
                <a:cs typeface="Aften Screen"/>
                <a:sym typeface="Aften Screen"/>
              </a:defRPr>
            </a:lvl1pPr>
          </a:lstStyle>
          <a:p>
            <a:r>
              <a:t>Subtitle</a:t>
            </a:r>
          </a:p>
        </p:txBody>
      </p:sp>
      <p:sp>
        <p:nvSpPr>
          <p:cNvPr id="841" name="2016"/>
          <p:cNvSpPr txBox="1">
            <a:spLocks noGrp="1"/>
          </p:cNvSpPr>
          <p:nvPr>
            <p:ph type="body" sz="quarter" idx="16"/>
          </p:nvPr>
        </p:nvSpPr>
        <p:spPr>
          <a:xfrm>
            <a:off x="4656602" y="1552129"/>
            <a:ext cx="2528545" cy="890276"/>
          </a:xfrm>
          <a:prstGeom prst="rect">
            <a:avLst/>
          </a:prstGeom>
        </p:spPr>
        <p:txBody>
          <a:bodyPr lIns="71437" tIns="71437" rIns="71437" bIns="71437"/>
          <a:lstStyle>
            <a:lvl1pPr marL="0" indent="0" algn="ctr" defTabSz="821531">
              <a:spcBef>
                <a:spcPts val="0"/>
              </a:spcBef>
              <a:buSzTx/>
              <a:buNone/>
              <a:defRPr sz="3200" i="1">
                <a:latin typeface="Aften Screen"/>
                <a:ea typeface="Aften Screen"/>
                <a:cs typeface="Aften Screen"/>
                <a:sym typeface="Aften Screen"/>
              </a:defRPr>
            </a:lvl1pPr>
          </a:lstStyle>
          <a:p>
            <a:r>
              <a:t>2016</a:t>
            </a:r>
          </a:p>
        </p:txBody>
      </p:sp>
      <p:sp>
        <p:nvSpPr>
          <p:cNvPr id="842" name="Line"/>
          <p:cNvSpPr>
            <a:spLocks noGrp="1"/>
          </p:cNvSpPr>
          <p:nvPr>
            <p:ph type="body" sz="quarter" idx="17"/>
          </p:nvPr>
        </p:nvSpPr>
        <p:spPr>
          <a:xfrm>
            <a:off x="2996326" y="3301299"/>
            <a:ext cx="18391347" cy="1"/>
          </a:xfrm>
          <a:prstGeom prst="line">
            <a:avLst/>
          </a:prstGeom>
          <a:ln w="63500">
            <a:solidFill>
              <a:srgbClr val="B1B1B1"/>
            </a:solidFill>
          </a:ln>
        </p:spPr>
        <p:txBody>
          <a:bodyPr lIns="50800" tIns="50800" rIns="50800" bIns="50800"/>
          <a:lstStyle/>
          <a:p>
            <a:pPr marL="0" indent="0" algn="ctr" defTabSz="821531">
              <a:lnSpc>
                <a:spcPct val="120000"/>
              </a:lnSpc>
              <a:spcBef>
                <a:spcPts val="0"/>
              </a:spcBef>
              <a:buSzTx/>
              <a:buNone/>
              <a:defRPr sz="3000">
                <a:latin typeface="Aften Screen"/>
                <a:ea typeface="Aften Screen"/>
                <a:cs typeface="Aften Screen"/>
                <a:sym typeface="Aften Screen"/>
              </a:defRPr>
            </a:pPr>
            <a:endParaRPr/>
          </a:p>
        </p:txBody>
      </p:sp>
      <p:sp>
        <p:nvSpPr>
          <p:cNvPr id="843" name="Line"/>
          <p:cNvSpPr>
            <a:spLocks noGrp="1"/>
          </p:cNvSpPr>
          <p:nvPr>
            <p:ph type="body" sz="quarter" idx="18"/>
          </p:nvPr>
        </p:nvSpPr>
        <p:spPr>
          <a:xfrm flipH="1">
            <a:off x="8023936" y="1610063"/>
            <a:ext cx="1" cy="10179873"/>
          </a:xfrm>
          <a:prstGeom prst="line">
            <a:avLst/>
          </a:prstGeom>
          <a:ln>
            <a:solidFill>
              <a:srgbClr val="B1B1B1"/>
            </a:solidFill>
          </a:ln>
        </p:spPr>
        <p:txBody>
          <a:bodyPr lIns="50800" tIns="50800" rIns="50800" bIns="50800"/>
          <a:lstStyle/>
          <a:p>
            <a:pPr marL="0" indent="0" algn="ctr" defTabSz="821531">
              <a:lnSpc>
                <a:spcPct val="120000"/>
              </a:lnSpc>
              <a:spcBef>
                <a:spcPts val="0"/>
              </a:spcBef>
              <a:buSzTx/>
              <a:buNone/>
              <a:defRPr sz="3000">
                <a:latin typeface="Aften Screen"/>
                <a:ea typeface="Aften Screen"/>
                <a:cs typeface="Aften Screen"/>
                <a:sym typeface="Aften Screen"/>
              </a:defRPr>
            </a:pPr>
            <a:endParaRPr/>
          </a:p>
        </p:txBody>
      </p:sp>
      <p:sp>
        <p:nvSpPr>
          <p:cNvPr id="844" name="Line"/>
          <p:cNvSpPr>
            <a:spLocks noGrp="1"/>
          </p:cNvSpPr>
          <p:nvPr>
            <p:ph type="body" sz="quarter" idx="19"/>
          </p:nvPr>
        </p:nvSpPr>
        <p:spPr>
          <a:xfrm flipH="1">
            <a:off x="12191852" y="1610064"/>
            <a:ext cx="1" cy="10179873"/>
          </a:xfrm>
          <a:prstGeom prst="line">
            <a:avLst/>
          </a:prstGeom>
          <a:ln>
            <a:solidFill>
              <a:srgbClr val="B1B1B1"/>
            </a:solidFill>
          </a:ln>
        </p:spPr>
        <p:txBody>
          <a:bodyPr lIns="50800" tIns="50800" rIns="50800" bIns="50800"/>
          <a:lstStyle/>
          <a:p>
            <a:pPr marL="0" indent="0" algn="ctr" defTabSz="821531">
              <a:lnSpc>
                <a:spcPct val="120000"/>
              </a:lnSpc>
              <a:spcBef>
                <a:spcPts val="0"/>
              </a:spcBef>
              <a:buSzTx/>
              <a:buNone/>
              <a:defRPr sz="3000">
                <a:latin typeface="Aften Screen"/>
                <a:ea typeface="Aften Screen"/>
                <a:cs typeface="Aften Screen"/>
                <a:sym typeface="Aften Screen"/>
              </a:defRPr>
            </a:pPr>
            <a:endParaRPr/>
          </a:p>
        </p:txBody>
      </p:sp>
      <p:sp>
        <p:nvSpPr>
          <p:cNvPr id="845" name="Line"/>
          <p:cNvSpPr>
            <a:spLocks noGrp="1"/>
          </p:cNvSpPr>
          <p:nvPr>
            <p:ph type="body" sz="quarter" idx="20"/>
          </p:nvPr>
        </p:nvSpPr>
        <p:spPr>
          <a:xfrm flipH="1">
            <a:off x="16378895" y="1610063"/>
            <a:ext cx="1" cy="10179874"/>
          </a:xfrm>
          <a:prstGeom prst="line">
            <a:avLst/>
          </a:prstGeom>
          <a:ln>
            <a:solidFill>
              <a:srgbClr val="B1B1B1"/>
            </a:solidFill>
          </a:ln>
        </p:spPr>
        <p:txBody>
          <a:bodyPr lIns="50800" tIns="50800" rIns="50800" bIns="50800"/>
          <a:lstStyle/>
          <a:p>
            <a:pPr marL="0" indent="0" algn="ctr" defTabSz="821531">
              <a:lnSpc>
                <a:spcPct val="120000"/>
              </a:lnSpc>
              <a:spcBef>
                <a:spcPts val="0"/>
              </a:spcBef>
              <a:buSzTx/>
              <a:buNone/>
              <a:defRPr sz="3000">
                <a:latin typeface="Aften Screen"/>
                <a:ea typeface="Aften Screen"/>
                <a:cs typeface="Aften Screen"/>
                <a:sym typeface="Aften Screen"/>
              </a:defRPr>
            </a:pPr>
            <a:endParaRPr/>
          </a:p>
        </p:txBody>
      </p:sp>
      <p:sp>
        <p:nvSpPr>
          <p:cNvPr id="846" name="2016"/>
          <p:cNvSpPr txBox="1">
            <a:spLocks noGrp="1"/>
          </p:cNvSpPr>
          <p:nvPr>
            <p:ph type="body" sz="quarter" idx="21"/>
          </p:nvPr>
        </p:nvSpPr>
        <p:spPr>
          <a:xfrm>
            <a:off x="8858905" y="1552129"/>
            <a:ext cx="2528545" cy="890276"/>
          </a:xfrm>
          <a:prstGeom prst="rect">
            <a:avLst/>
          </a:prstGeom>
        </p:spPr>
        <p:txBody>
          <a:bodyPr lIns="71437" tIns="71437" rIns="71437" bIns="71437"/>
          <a:lstStyle>
            <a:lvl1pPr marL="0" indent="0" algn="ctr" defTabSz="821531">
              <a:spcBef>
                <a:spcPts val="0"/>
              </a:spcBef>
              <a:buSzTx/>
              <a:buNone/>
              <a:defRPr sz="3200" i="1">
                <a:latin typeface="Aften Screen"/>
                <a:ea typeface="Aften Screen"/>
                <a:cs typeface="Aften Screen"/>
                <a:sym typeface="Aften Screen"/>
              </a:defRPr>
            </a:lvl1pPr>
          </a:lstStyle>
          <a:p>
            <a:r>
              <a:t>2016</a:t>
            </a:r>
          </a:p>
        </p:txBody>
      </p:sp>
      <p:sp>
        <p:nvSpPr>
          <p:cNvPr id="847" name="2017"/>
          <p:cNvSpPr txBox="1">
            <a:spLocks noGrp="1"/>
          </p:cNvSpPr>
          <p:nvPr>
            <p:ph type="body" sz="quarter" idx="22"/>
          </p:nvPr>
        </p:nvSpPr>
        <p:spPr>
          <a:xfrm>
            <a:off x="13021101" y="1552129"/>
            <a:ext cx="2528545" cy="890276"/>
          </a:xfrm>
          <a:prstGeom prst="rect">
            <a:avLst/>
          </a:prstGeom>
        </p:spPr>
        <p:txBody>
          <a:bodyPr lIns="71437" tIns="71437" rIns="71437" bIns="71437"/>
          <a:lstStyle>
            <a:lvl1pPr marL="0" indent="0" algn="ctr" defTabSz="821531">
              <a:spcBef>
                <a:spcPts val="0"/>
              </a:spcBef>
              <a:buSzTx/>
              <a:buNone/>
              <a:defRPr sz="3200" i="1">
                <a:latin typeface="Aften Screen"/>
                <a:ea typeface="Aften Screen"/>
                <a:cs typeface="Aften Screen"/>
                <a:sym typeface="Aften Screen"/>
              </a:defRPr>
            </a:lvl1pPr>
          </a:lstStyle>
          <a:p>
            <a:r>
              <a:t>2017</a:t>
            </a:r>
          </a:p>
        </p:txBody>
      </p:sp>
      <p:sp>
        <p:nvSpPr>
          <p:cNvPr id="848" name="Rectangle"/>
          <p:cNvSpPr>
            <a:spLocks noGrp="1"/>
          </p:cNvSpPr>
          <p:nvPr>
            <p:ph type="body" sz="quarter" idx="23"/>
          </p:nvPr>
        </p:nvSpPr>
        <p:spPr>
          <a:xfrm>
            <a:off x="5123116" y="6447818"/>
            <a:ext cx="3363887" cy="580780"/>
          </a:xfrm>
          <a:prstGeom prst="rect">
            <a:avLst/>
          </a:prstGeom>
          <a:solidFill>
            <a:schemeClr val="accent1">
              <a:lumOff val="-4901"/>
            </a:schemeClr>
          </a:solidFill>
        </p:spPr>
        <p:txBody>
          <a:bodyPr lIns="50800" tIns="50800" rIns="50800" bIns="50800"/>
          <a:lstStyle/>
          <a:p>
            <a:pPr marL="0" indent="0" algn="ctr" defTabSz="821531">
              <a:lnSpc>
                <a:spcPct val="120000"/>
              </a:lnSpc>
              <a:spcBef>
                <a:spcPts val="0"/>
              </a:spcBef>
              <a:buSzTx/>
              <a:buNone/>
              <a:defRPr sz="3000">
                <a:latin typeface="Aften Screen"/>
                <a:ea typeface="Aften Screen"/>
                <a:cs typeface="Aften Screen"/>
                <a:sym typeface="Aften Screen"/>
              </a:defRPr>
            </a:pPr>
            <a:endParaRPr/>
          </a:p>
        </p:txBody>
      </p:sp>
      <p:sp>
        <p:nvSpPr>
          <p:cNvPr id="849" name="Rectangle"/>
          <p:cNvSpPr>
            <a:spLocks noGrp="1"/>
          </p:cNvSpPr>
          <p:nvPr>
            <p:ph type="body" sz="quarter" idx="24"/>
          </p:nvPr>
        </p:nvSpPr>
        <p:spPr>
          <a:xfrm>
            <a:off x="3822051" y="7460131"/>
            <a:ext cx="5788404" cy="580781"/>
          </a:xfrm>
          <a:prstGeom prst="rect">
            <a:avLst/>
          </a:prstGeom>
          <a:solidFill>
            <a:schemeClr val="accent1">
              <a:lumOff val="-4901"/>
            </a:schemeClr>
          </a:solidFill>
        </p:spPr>
        <p:txBody>
          <a:bodyPr lIns="50800" tIns="50800" rIns="50800" bIns="50800"/>
          <a:lstStyle/>
          <a:p>
            <a:pPr marL="0" indent="0" algn="ctr" defTabSz="821531">
              <a:lnSpc>
                <a:spcPct val="120000"/>
              </a:lnSpc>
              <a:spcBef>
                <a:spcPts val="0"/>
              </a:spcBef>
              <a:buSzTx/>
              <a:buNone/>
              <a:defRPr sz="3000">
                <a:latin typeface="Aften Screen"/>
                <a:ea typeface="Aften Screen"/>
                <a:cs typeface="Aften Screen"/>
                <a:sym typeface="Aften Screen"/>
              </a:defRPr>
            </a:pPr>
            <a:endParaRPr/>
          </a:p>
        </p:txBody>
      </p:sp>
      <p:sp>
        <p:nvSpPr>
          <p:cNvPr id="850" name="Rectangle"/>
          <p:cNvSpPr>
            <a:spLocks noGrp="1"/>
          </p:cNvSpPr>
          <p:nvPr>
            <p:ph type="body" sz="quarter" idx="25"/>
          </p:nvPr>
        </p:nvSpPr>
        <p:spPr>
          <a:xfrm>
            <a:off x="3833096" y="8472445"/>
            <a:ext cx="8076448" cy="580781"/>
          </a:xfrm>
          <a:prstGeom prst="rect">
            <a:avLst/>
          </a:prstGeom>
          <a:solidFill>
            <a:schemeClr val="accent2">
              <a:lumOff val="-3137"/>
            </a:schemeClr>
          </a:solidFill>
        </p:spPr>
        <p:txBody>
          <a:bodyPr lIns="50800" tIns="50800" rIns="50800" bIns="50800"/>
          <a:lstStyle/>
          <a:p>
            <a:pPr marL="0" indent="0" algn="ctr" defTabSz="821531">
              <a:lnSpc>
                <a:spcPct val="120000"/>
              </a:lnSpc>
              <a:spcBef>
                <a:spcPts val="0"/>
              </a:spcBef>
              <a:buSzTx/>
              <a:buNone/>
              <a:defRPr sz="3000">
                <a:latin typeface="Aften Screen"/>
                <a:ea typeface="Aften Screen"/>
                <a:cs typeface="Aften Screen"/>
                <a:sym typeface="Aften Screen"/>
              </a:defRPr>
            </a:pPr>
            <a:endParaRPr/>
          </a:p>
        </p:txBody>
      </p:sp>
      <p:sp>
        <p:nvSpPr>
          <p:cNvPr id="851" name="Rectangle"/>
          <p:cNvSpPr>
            <a:spLocks noGrp="1"/>
          </p:cNvSpPr>
          <p:nvPr>
            <p:ph type="body" sz="quarter" idx="26"/>
          </p:nvPr>
        </p:nvSpPr>
        <p:spPr>
          <a:xfrm>
            <a:off x="3817810" y="9503864"/>
            <a:ext cx="16748083" cy="580781"/>
          </a:xfrm>
          <a:prstGeom prst="rect">
            <a:avLst/>
          </a:prstGeom>
          <a:solidFill>
            <a:schemeClr val="accent1">
              <a:lumOff val="-4901"/>
            </a:schemeClr>
          </a:solidFill>
        </p:spPr>
        <p:txBody>
          <a:bodyPr lIns="50800" tIns="50800" rIns="50800" bIns="50800"/>
          <a:lstStyle/>
          <a:p>
            <a:pPr marL="0" indent="0" algn="ctr" defTabSz="821531">
              <a:lnSpc>
                <a:spcPct val="120000"/>
              </a:lnSpc>
              <a:spcBef>
                <a:spcPts val="0"/>
              </a:spcBef>
              <a:buSzTx/>
              <a:buNone/>
              <a:defRPr sz="3000">
                <a:latin typeface="Aften Screen"/>
                <a:ea typeface="Aften Screen"/>
                <a:cs typeface="Aften Screen"/>
                <a:sym typeface="Aften Screen"/>
              </a:defRPr>
            </a:pPr>
            <a:endParaRPr/>
          </a:p>
        </p:txBody>
      </p:sp>
      <p:sp>
        <p:nvSpPr>
          <p:cNvPr id="852" name="Rectangle"/>
          <p:cNvSpPr>
            <a:spLocks noGrp="1"/>
          </p:cNvSpPr>
          <p:nvPr>
            <p:ph type="body" sz="quarter" idx="27"/>
          </p:nvPr>
        </p:nvSpPr>
        <p:spPr>
          <a:xfrm>
            <a:off x="12474161" y="8472445"/>
            <a:ext cx="8076448" cy="580781"/>
          </a:xfrm>
          <a:prstGeom prst="rect">
            <a:avLst/>
          </a:prstGeom>
          <a:solidFill>
            <a:schemeClr val="accent1">
              <a:lumOff val="-4901"/>
            </a:schemeClr>
          </a:solidFill>
        </p:spPr>
        <p:txBody>
          <a:bodyPr lIns="50800" tIns="50800" rIns="50800" bIns="50800"/>
          <a:lstStyle/>
          <a:p>
            <a:pPr marL="0" indent="0" algn="ctr" defTabSz="821531">
              <a:lnSpc>
                <a:spcPct val="120000"/>
              </a:lnSpc>
              <a:spcBef>
                <a:spcPts val="0"/>
              </a:spcBef>
              <a:buSzTx/>
              <a:buNone/>
              <a:defRPr sz="3000">
                <a:latin typeface="Aften Screen"/>
                <a:ea typeface="Aften Screen"/>
                <a:cs typeface="Aften Screen"/>
                <a:sym typeface="Aften Screen"/>
              </a:defRPr>
            </a:pPr>
            <a:endParaRPr/>
          </a:p>
        </p:txBody>
      </p:sp>
      <p:sp>
        <p:nvSpPr>
          <p:cNvPr id="853" name="Rectangle"/>
          <p:cNvSpPr>
            <a:spLocks noGrp="1"/>
          </p:cNvSpPr>
          <p:nvPr>
            <p:ph type="body" sz="quarter" idx="28"/>
          </p:nvPr>
        </p:nvSpPr>
        <p:spPr>
          <a:xfrm>
            <a:off x="12780086" y="7479236"/>
            <a:ext cx="4824850" cy="580781"/>
          </a:xfrm>
          <a:prstGeom prst="rect">
            <a:avLst/>
          </a:prstGeom>
          <a:solidFill>
            <a:schemeClr val="accent1">
              <a:lumOff val="-4901"/>
            </a:schemeClr>
          </a:solidFill>
        </p:spPr>
        <p:txBody>
          <a:bodyPr lIns="50800" tIns="50800" rIns="50800" bIns="50800"/>
          <a:lstStyle/>
          <a:p>
            <a:pPr marL="0" indent="0" algn="ctr" defTabSz="821531">
              <a:lnSpc>
                <a:spcPct val="120000"/>
              </a:lnSpc>
              <a:spcBef>
                <a:spcPts val="0"/>
              </a:spcBef>
              <a:buSzTx/>
              <a:buNone/>
              <a:defRPr sz="3000">
                <a:latin typeface="Aften Screen"/>
                <a:ea typeface="Aften Screen"/>
                <a:cs typeface="Aften Screen"/>
                <a:sym typeface="Aften Screen"/>
              </a:defRPr>
            </a:pPr>
            <a:endParaRPr/>
          </a:p>
        </p:txBody>
      </p:sp>
      <p:sp>
        <p:nvSpPr>
          <p:cNvPr id="854" name="Line"/>
          <p:cNvSpPr>
            <a:spLocks noGrp="1"/>
          </p:cNvSpPr>
          <p:nvPr>
            <p:ph type="body" sz="quarter" idx="29"/>
          </p:nvPr>
        </p:nvSpPr>
        <p:spPr>
          <a:xfrm flipH="1">
            <a:off x="3817812" y="1610063"/>
            <a:ext cx="1" cy="10179874"/>
          </a:xfrm>
          <a:prstGeom prst="line">
            <a:avLst/>
          </a:prstGeom>
          <a:ln>
            <a:solidFill>
              <a:srgbClr val="B1B1B1"/>
            </a:solidFill>
          </a:ln>
        </p:spPr>
        <p:txBody>
          <a:bodyPr lIns="50800" tIns="50800" rIns="50800" bIns="50800"/>
          <a:lstStyle/>
          <a:p>
            <a:pPr marL="0" indent="0" algn="ctr" defTabSz="821531">
              <a:lnSpc>
                <a:spcPct val="120000"/>
              </a:lnSpc>
              <a:spcBef>
                <a:spcPts val="0"/>
              </a:spcBef>
              <a:buSzTx/>
              <a:buNone/>
              <a:defRPr sz="3000">
                <a:latin typeface="Aften Screen"/>
                <a:ea typeface="Aften Screen"/>
                <a:cs typeface="Aften Screen"/>
                <a:sym typeface="Aften Screen"/>
              </a:defRPr>
            </a:pPr>
            <a:endParaRPr/>
          </a:p>
        </p:txBody>
      </p:sp>
      <p:sp>
        <p:nvSpPr>
          <p:cNvPr id="855" name="Line"/>
          <p:cNvSpPr>
            <a:spLocks noGrp="1"/>
          </p:cNvSpPr>
          <p:nvPr>
            <p:ph type="body" sz="quarter" idx="30"/>
          </p:nvPr>
        </p:nvSpPr>
        <p:spPr>
          <a:xfrm flipH="1">
            <a:off x="20565889" y="1610063"/>
            <a:ext cx="1" cy="10179874"/>
          </a:xfrm>
          <a:prstGeom prst="line">
            <a:avLst/>
          </a:prstGeom>
          <a:ln>
            <a:solidFill>
              <a:srgbClr val="B1B1B1"/>
            </a:solidFill>
          </a:ln>
        </p:spPr>
        <p:txBody>
          <a:bodyPr lIns="50800" tIns="50800" rIns="50800" bIns="50800"/>
          <a:lstStyle/>
          <a:p>
            <a:pPr marL="0" indent="0" algn="ctr" defTabSz="821531">
              <a:lnSpc>
                <a:spcPct val="120000"/>
              </a:lnSpc>
              <a:spcBef>
                <a:spcPts val="0"/>
              </a:spcBef>
              <a:buSzTx/>
              <a:buNone/>
              <a:defRPr sz="3000">
                <a:latin typeface="Aften Screen"/>
                <a:ea typeface="Aften Screen"/>
                <a:cs typeface="Aften Screen"/>
                <a:sym typeface="Aften Screen"/>
              </a:defRPr>
            </a:pPr>
            <a:endParaRPr/>
          </a:p>
        </p:txBody>
      </p:sp>
      <p:sp>
        <p:nvSpPr>
          <p:cNvPr id="856" name="Rectangle"/>
          <p:cNvSpPr>
            <a:spLocks noGrp="1"/>
          </p:cNvSpPr>
          <p:nvPr>
            <p:ph type="body" sz="quarter" idx="31"/>
          </p:nvPr>
        </p:nvSpPr>
        <p:spPr>
          <a:xfrm>
            <a:off x="8940815" y="6447818"/>
            <a:ext cx="4198483" cy="580780"/>
          </a:xfrm>
          <a:prstGeom prst="rect">
            <a:avLst/>
          </a:prstGeom>
          <a:solidFill>
            <a:schemeClr val="accent1">
              <a:lumOff val="-4901"/>
            </a:schemeClr>
          </a:solidFill>
        </p:spPr>
        <p:txBody>
          <a:bodyPr lIns="50800" tIns="50800" rIns="50800" bIns="50800"/>
          <a:lstStyle/>
          <a:p>
            <a:pPr marL="0" indent="0" algn="ctr" defTabSz="821531">
              <a:lnSpc>
                <a:spcPct val="120000"/>
              </a:lnSpc>
              <a:spcBef>
                <a:spcPts val="0"/>
              </a:spcBef>
              <a:buSzTx/>
              <a:buNone/>
              <a:defRPr sz="3000">
                <a:latin typeface="Aften Screen"/>
                <a:ea typeface="Aften Screen"/>
                <a:cs typeface="Aften Screen"/>
                <a:sym typeface="Aften Screen"/>
              </a:defRPr>
            </a:pPr>
            <a:endParaRPr/>
          </a:p>
        </p:txBody>
      </p:sp>
      <p:sp>
        <p:nvSpPr>
          <p:cNvPr id="857" name="Rectangle"/>
          <p:cNvSpPr>
            <a:spLocks noGrp="1"/>
          </p:cNvSpPr>
          <p:nvPr>
            <p:ph type="body" sz="quarter" idx="32"/>
          </p:nvPr>
        </p:nvSpPr>
        <p:spPr>
          <a:xfrm>
            <a:off x="14891148" y="6447818"/>
            <a:ext cx="5162206" cy="580780"/>
          </a:xfrm>
          <a:prstGeom prst="rect">
            <a:avLst/>
          </a:prstGeom>
          <a:solidFill>
            <a:schemeClr val="accent2">
              <a:lumOff val="-3137"/>
            </a:schemeClr>
          </a:solidFill>
        </p:spPr>
        <p:txBody>
          <a:bodyPr lIns="50800" tIns="50800" rIns="50800" bIns="50800"/>
          <a:lstStyle/>
          <a:p>
            <a:pPr marL="0" indent="0" algn="ctr" defTabSz="821531">
              <a:lnSpc>
                <a:spcPct val="120000"/>
              </a:lnSpc>
              <a:spcBef>
                <a:spcPts val="0"/>
              </a:spcBef>
              <a:buSzTx/>
              <a:buNone/>
              <a:defRPr sz="3000">
                <a:latin typeface="Aften Screen"/>
                <a:ea typeface="Aften Screen"/>
                <a:cs typeface="Aften Screen"/>
                <a:sym typeface="Aften Screen"/>
              </a:defRPr>
            </a:pPr>
            <a:endParaRPr/>
          </a:p>
        </p:txBody>
      </p:sp>
      <p:sp>
        <p:nvSpPr>
          <p:cNvPr id="858" name="Subtitle"/>
          <p:cNvSpPr txBox="1">
            <a:spLocks noGrp="1"/>
          </p:cNvSpPr>
          <p:nvPr>
            <p:ph type="body" sz="quarter" idx="33"/>
          </p:nvPr>
        </p:nvSpPr>
        <p:spPr>
          <a:xfrm>
            <a:off x="8957152" y="2417665"/>
            <a:ext cx="2301484" cy="554035"/>
          </a:xfrm>
          <a:prstGeom prst="rect">
            <a:avLst/>
          </a:prstGeom>
        </p:spPr>
        <p:txBody>
          <a:bodyPr lIns="71437" tIns="71437" rIns="71437" bIns="71437"/>
          <a:lstStyle>
            <a:lvl1pPr marL="0" indent="0" algn="ctr" defTabSz="821531">
              <a:lnSpc>
                <a:spcPct val="120000"/>
              </a:lnSpc>
              <a:spcBef>
                <a:spcPts val="0"/>
              </a:spcBef>
              <a:buSzTx/>
              <a:buNone/>
              <a:defRPr sz="3000">
                <a:latin typeface="Aften Screen"/>
                <a:ea typeface="Aften Screen"/>
                <a:cs typeface="Aften Screen"/>
                <a:sym typeface="Aften Screen"/>
              </a:defRPr>
            </a:lvl1pPr>
          </a:lstStyle>
          <a:p>
            <a:r>
              <a:t>Subtitle</a:t>
            </a:r>
          </a:p>
        </p:txBody>
      </p:sp>
      <p:sp>
        <p:nvSpPr>
          <p:cNvPr id="859" name="Subtitle"/>
          <p:cNvSpPr txBox="1">
            <a:spLocks noGrp="1"/>
          </p:cNvSpPr>
          <p:nvPr>
            <p:ph type="body" sz="quarter" idx="34"/>
          </p:nvPr>
        </p:nvSpPr>
        <p:spPr>
          <a:xfrm>
            <a:off x="13134632" y="2428894"/>
            <a:ext cx="2301484" cy="554034"/>
          </a:xfrm>
          <a:prstGeom prst="rect">
            <a:avLst/>
          </a:prstGeom>
        </p:spPr>
        <p:txBody>
          <a:bodyPr lIns="71437" tIns="71437" rIns="71437" bIns="71437"/>
          <a:lstStyle>
            <a:lvl1pPr marL="0" indent="0" algn="ctr" defTabSz="821531">
              <a:lnSpc>
                <a:spcPct val="120000"/>
              </a:lnSpc>
              <a:spcBef>
                <a:spcPts val="0"/>
              </a:spcBef>
              <a:buSzTx/>
              <a:buNone/>
              <a:defRPr sz="3000">
                <a:latin typeface="Aften Screen"/>
                <a:ea typeface="Aften Screen"/>
                <a:cs typeface="Aften Screen"/>
                <a:sym typeface="Aften Screen"/>
              </a:defRPr>
            </a:lvl1pPr>
          </a:lstStyle>
          <a:p>
            <a:r>
              <a:t>Subtitle</a:t>
            </a:r>
          </a:p>
        </p:txBody>
      </p:sp>
      <p:sp>
        <p:nvSpPr>
          <p:cNvPr id="860" name="Subtitle"/>
          <p:cNvSpPr txBox="1">
            <a:spLocks noGrp="1"/>
          </p:cNvSpPr>
          <p:nvPr>
            <p:ph type="body" sz="quarter" idx="35"/>
          </p:nvPr>
        </p:nvSpPr>
        <p:spPr>
          <a:xfrm>
            <a:off x="17321651" y="2428894"/>
            <a:ext cx="2301484" cy="554034"/>
          </a:xfrm>
          <a:prstGeom prst="rect">
            <a:avLst/>
          </a:prstGeom>
        </p:spPr>
        <p:txBody>
          <a:bodyPr lIns="71437" tIns="71437" rIns="71437" bIns="71437"/>
          <a:lstStyle>
            <a:lvl1pPr marL="0" indent="0" algn="ctr" defTabSz="821531">
              <a:lnSpc>
                <a:spcPct val="120000"/>
              </a:lnSpc>
              <a:spcBef>
                <a:spcPts val="0"/>
              </a:spcBef>
              <a:buSzTx/>
              <a:buNone/>
              <a:defRPr sz="3000">
                <a:latin typeface="Aften Screen"/>
                <a:ea typeface="Aften Screen"/>
                <a:cs typeface="Aften Screen"/>
                <a:sym typeface="Aften Screen"/>
              </a:defRPr>
            </a:lvl1pPr>
          </a:lstStyle>
          <a:p>
            <a:r>
              <a:t>Subtitle</a:t>
            </a:r>
          </a:p>
        </p:txBody>
      </p:sp>
      <p:sp>
        <p:nvSpPr>
          <p:cNvPr id="861" name="2017"/>
          <p:cNvSpPr txBox="1">
            <a:spLocks noGrp="1"/>
          </p:cNvSpPr>
          <p:nvPr>
            <p:ph type="body" sz="quarter" idx="36"/>
          </p:nvPr>
        </p:nvSpPr>
        <p:spPr>
          <a:xfrm>
            <a:off x="17312110" y="1552129"/>
            <a:ext cx="2528545" cy="890276"/>
          </a:xfrm>
          <a:prstGeom prst="rect">
            <a:avLst/>
          </a:prstGeom>
        </p:spPr>
        <p:txBody>
          <a:bodyPr lIns="71437" tIns="71437" rIns="71437" bIns="71437"/>
          <a:lstStyle>
            <a:lvl1pPr marL="0" indent="0" algn="ctr" defTabSz="821531">
              <a:spcBef>
                <a:spcPts val="0"/>
              </a:spcBef>
              <a:buSzTx/>
              <a:buNone/>
              <a:defRPr sz="3200" i="1">
                <a:latin typeface="Aften Screen"/>
                <a:ea typeface="Aften Screen"/>
                <a:cs typeface="Aften Screen"/>
                <a:sym typeface="Aften Screen"/>
              </a:defRPr>
            </a:lvl1pPr>
          </a:lstStyle>
          <a:p>
            <a:r>
              <a:t>2017</a:t>
            </a:r>
          </a:p>
        </p:txBody>
      </p:sp>
      <p:sp>
        <p:nvSpPr>
          <p:cNvPr id="862" name="Line"/>
          <p:cNvSpPr>
            <a:spLocks noGrp="1"/>
          </p:cNvSpPr>
          <p:nvPr>
            <p:ph type="body" sz="quarter" idx="37"/>
          </p:nvPr>
        </p:nvSpPr>
        <p:spPr>
          <a:xfrm>
            <a:off x="2996326" y="11248812"/>
            <a:ext cx="18391347" cy="1"/>
          </a:xfrm>
          <a:prstGeom prst="line">
            <a:avLst/>
          </a:prstGeom>
          <a:ln w="76200">
            <a:solidFill>
              <a:srgbClr val="B1B1B1"/>
            </a:solidFill>
          </a:ln>
        </p:spPr>
        <p:txBody>
          <a:bodyPr lIns="50800" tIns="50800" rIns="50800" bIns="50800"/>
          <a:lstStyle/>
          <a:p>
            <a:pPr marL="0" indent="0" algn="ctr" defTabSz="821531">
              <a:lnSpc>
                <a:spcPct val="120000"/>
              </a:lnSpc>
              <a:spcBef>
                <a:spcPts val="0"/>
              </a:spcBef>
              <a:buSzTx/>
              <a:buNone/>
              <a:defRPr sz="3000">
                <a:latin typeface="Aften Screen"/>
                <a:ea typeface="Aften Screen"/>
                <a:cs typeface="Aften Screen"/>
                <a:sym typeface="Aften Screen"/>
              </a:defRPr>
            </a:pPr>
            <a:endParaRPr/>
          </a:p>
        </p:txBody>
      </p:sp>
      <p:sp>
        <p:nvSpPr>
          <p:cNvPr id="863" name="Rectangle"/>
          <p:cNvSpPr>
            <a:spLocks noGrp="1"/>
          </p:cNvSpPr>
          <p:nvPr>
            <p:ph type="body" sz="quarter" idx="38"/>
          </p:nvPr>
        </p:nvSpPr>
        <p:spPr>
          <a:xfrm>
            <a:off x="9872978" y="5431683"/>
            <a:ext cx="5018169" cy="580781"/>
          </a:xfrm>
          <a:prstGeom prst="rect">
            <a:avLst/>
          </a:prstGeom>
          <a:solidFill>
            <a:schemeClr val="accent2">
              <a:lumOff val="-3137"/>
            </a:schemeClr>
          </a:solidFill>
        </p:spPr>
        <p:txBody>
          <a:bodyPr lIns="50800" tIns="50800" rIns="50800" bIns="50800"/>
          <a:lstStyle/>
          <a:p>
            <a:pPr marL="0" indent="0" algn="ctr" defTabSz="821531">
              <a:lnSpc>
                <a:spcPct val="120000"/>
              </a:lnSpc>
              <a:spcBef>
                <a:spcPts val="0"/>
              </a:spcBef>
              <a:buSzTx/>
              <a:buNone/>
              <a:defRPr sz="3000">
                <a:latin typeface="Aften Screen"/>
                <a:ea typeface="Aften Screen"/>
                <a:cs typeface="Aften Screen"/>
                <a:sym typeface="Aften Screen"/>
              </a:defRPr>
            </a:pPr>
            <a:endParaRPr/>
          </a:p>
        </p:txBody>
      </p:sp>
      <p:sp>
        <p:nvSpPr>
          <p:cNvPr id="864" name="Rectangle"/>
          <p:cNvSpPr>
            <a:spLocks noGrp="1"/>
          </p:cNvSpPr>
          <p:nvPr>
            <p:ph type="body" sz="quarter" idx="39"/>
          </p:nvPr>
        </p:nvSpPr>
        <p:spPr>
          <a:xfrm>
            <a:off x="8940815" y="3529325"/>
            <a:ext cx="7438080" cy="580781"/>
          </a:xfrm>
          <a:prstGeom prst="rect">
            <a:avLst/>
          </a:prstGeom>
          <a:solidFill>
            <a:schemeClr val="accent1">
              <a:lumOff val="-4901"/>
            </a:schemeClr>
          </a:solidFill>
        </p:spPr>
        <p:txBody>
          <a:bodyPr lIns="50800" tIns="50800" rIns="50800" bIns="50800"/>
          <a:lstStyle/>
          <a:p>
            <a:pPr marL="0" indent="0" algn="ctr" defTabSz="821531">
              <a:lnSpc>
                <a:spcPct val="120000"/>
              </a:lnSpc>
              <a:spcBef>
                <a:spcPts val="0"/>
              </a:spcBef>
              <a:buSzTx/>
              <a:buNone/>
              <a:defRPr sz="3000">
                <a:latin typeface="Aften Screen"/>
                <a:ea typeface="Aften Screen"/>
                <a:cs typeface="Aften Screen"/>
                <a:sym typeface="Aften Screen"/>
              </a:defRPr>
            </a:pPr>
            <a:endParaRPr/>
          </a:p>
        </p:txBody>
      </p:sp>
      <p:sp>
        <p:nvSpPr>
          <p:cNvPr id="865" name="Rectangle"/>
          <p:cNvSpPr>
            <a:spLocks noGrp="1"/>
          </p:cNvSpPr>
          <p:nvPr>
            <p:ph type="body" sz="quarter" idx="40"/>
          </p:nvPr>
        </p:nvSpPr>
        <p:spPr>
          <a:xfrm>
            <a:off x="12198309" y="10357288"/>
            <a:ext cx="8361171" cy="580781"/>
          </a:xfrm>
          <a:prstGeom prst="rect">
            <a:avLst/>
          </a:prstGeom>
          <a:solidFill>
            <a:schemeClr val="accent2">
              <a:lumOff val="-3137"/>
            </a:schemeClr>
          </a:solidFill>
        </p:spPr>
        <p:txBody>
          <a:bodyPr lIns="50800" tIns="50800" rIns="50800" bIns="50800"/>
          <a:lstStyle/>
          <a:p>
            <a:pPr marL="0" indent="0" algn="ctr" defTabSz="821531">
              <a:lnSpc>
                <a:spcPct val="120000"/>
              </a:lnSpc>
              <a:spcBef>
                <a:spcPts val="0"/>
              </a:spcBef>
              <a:buSzTx/>
              <a:buNone/>
              <a:defRPr sz="3000">
                <a:latin typeface="Aften Screen"/>
                <a:ea typeface="Aften Screen"/>
                <a:cs typeface="Aften Screen"/>
                <a:sym typeface="Aften Screen"/>
              </a:defRPr>
            </a:pPr>
            <a:endParaRPr/>
          </a:p>
        </p:txBody>
      </p:sp>
      <p:sp>
        <p:nvSpPr>
          <p:cNvPr id="866" name="Text"/>
          <p:cNvSpPr txBox="1">
            <a:spLocks noGrp="1"/>
          </p:cNvSpPr>
          <p:nvPr>
            <p:ph type="body" sz="quarter" idx="41"/>
          </p:nvPr>
        </p:nvSpPr>
        <p:spPr>
          <a:xfrm>
            <a:off x="9594222" y="6447818"/>
            <a:ext cx="2891669" cy="504364"/>
          </a:xfrm>
          <a:prstGeom prst="rect">
            <a:avLst/>
          </a:prstGeom>
        </p:spPr>
        <p:txBody>
          <a:bodyPr lIns="50800" tIns="50800" rIns="50800" bIns="50800" anchor="t"/>
          <a:lstStyle>
            <a:lvl1pPr marL="0" indent="0" algn="ctr" defTabSz="457200">
              <a:lnSpc>
                <a:spcPts val="4000"/>
              </a:lnSpc>
              <a:spcBef>
                <a:spcPts val="0"/>
              </a:spcBef>
              <a:buSzTx/>
              <a:buNone/>
              <a:defRPr sz="2500">
                <a:solidFill>
                  <a:srgbClr val="FFFFFF"/>
                </a:solidFill>
                <a:latin typeface="Aften Screen"/>
                <a:ea typeface="Aften Screen"/>
                <a:cs typeface="Aften Screen"/>
                <a:sym typeface="Aften Screen"/>
              </a:defRPr>
            </a:lvl1pPr>
          </a:lstStyle>
          <a:p>
            <a:r>
              <a:t>Text</a:t>
            </a:r>
          </a:p>
        </p:txBody>
      </p:sp>
      <p:sp>
        <p:nvSpPr>
          <p:cNvPr id="867" name="Text"/>
          <p:cNvSpPr txBox="1">
            <a:spLocks noGrp="1"/>
          </p:cNvSpPr>
          <p:nvPr>
            <p:ph type="body" sz="quarter" idx="42"/>
          </p:nvPr>
        </p:nvSpPr>
        <p:spPr>
          <a:xfrm>
            <a:off x="13746677" y="7517445"/>
            <a:ext cx="2891670" cy="504364"/>
          </a:xfrm>
          <a:prstGeom prst="rect">
            <a:avLst/>
          </a:prstGeom>
        </p:spPr>
        <p:txBody>
          <a:bodyPr lIns="50800" tIns="50800" rIns="50800" bIns="50800" anchor="t"/>
          <a:lstStyle>
            <a:lvl1pPr marL="0" indent="0" algn="ctr" defTabSz="457200">
              <a:lnSpc>
                <a:spcPts val="4000"/>
              </a:lnSpc>
              <a:spcBef>
                <a:spcPts val="0"/>
              </a:spcBef>
              <a:buSzTx/>
              <a:buNone/>
              <a:defRPr sz="2500">
                <a:solidFill>
                  <a:srgbClr val="FFFFFF"/>
                </a:solidFill>
                <a:latin typeface="Aften Screen"/>
                <a:ea typeface="Aften Screen"/>
                <a:cs typeface="Aften Screen"/>
                <a:sym typeface="Aften Screen"/>
              </a:defRPr>
            </a:lvl1pPr>
          </a:lstStyle>
          <a:p>
            <a:r>
              <a:t>Text</a:t>
            </a:r>
          </a:p>
        </p:txBody>
      </p:sp>
      <p:sp>
        <p:nvSpPr>
          <p:cNvPr id="868" name="Text"/>
          <p:cNvSpPr txBox="1">
            <a:spLocks noGrp="1"/>
          </p:cNvSpPr>
          <p:nvPr>
            <p:ph type="body" sz="quarter" idx="43"/>
          </p:nvPr>
        </p:nvSpPr>
        <p:spPr>
          <a:xfrm>
            <a:off x="6559122" y="8510653"/>
            <a:ext cx="2891670" cy="504365"/>
          </a:xfrm>
          <a:prstGeom prst="rect">
            <a:avLst/>
          </a:prstGeom>
        </p:spPr>
        <p:txBody>
          <a:bodyPr lIns="50800" tIns="50800" rIns="50800" bIns="50800" anchor="t"/>
          <a:lstStyle>
            <a:lvl1pPr marL="0" indent="0" algn="ctr" defTabSz="457200">
              <a:lnSpc>
                <a:spcPts val="4000"/>
              </a:lnSpc>
              <a:spcBef>
                <a:spcPts val="0"/>
              </a:spcBef>
              <a:buSzTx/>
              <a:buNone/>
              <a:defRPr sz="2500">
                <a:solidFill>
                  <a:srgbClr val="FFFFFF"/>
                </a:solidFill>
                <a:latin typeface="Aften Screen"/>
                <a:ea typeface="Aften Screen"/>
                <a:cs typeface="Aften Screen"/>
                <a:sym typeface="Aften Screen"/>
              </a:defRPr>
            </a:lvl1pPr>
          </a:lstStyle>
          <a:p>
            <a:r>
              <a:t>Text</a:t>
            </a:r>
          </a:p>
        </p:txBody>
      </p:sp>
      <p:sp>
        <p:nvSpPr>
          <p:cNvPr id="869" name="Text"/>
          <p:cNvSpPr txBox="1">
            <a:spLocks noGrp="1"/>
          </p:cNvSpPr>
          <p:nvPr>
            <p:ph type="body" sz="quarter" idx="44"/>
          </p:nvPr>
        </p:nvSpPr>
        <p:spPr>
          <a:xfrm>
            <a:off x="4901089" y="9522969"/>
            <a:ext cx="14581822" cy="504365"/>
          </a:xfrm>
          <a:prstGeom prst="rect">
            <a:avLst/>
          </a:prstGeom>
        </p:spPr>
        <p:txBody>
          <a:bodyPr lIns="50800" tIns="50800" rIns="50800" bIns="50800" anchor="t"/>
          <a:lstStyle>
            <a:lvl1pPr marL="0" indent="0" algn="ctr" defTabSz="457200">
              <a:lnSpc>
                <a:spcPts val="4000"/>
              </a:lnSpc>
              <a:spcBef>
                <a:spcPts val="0"/>
              </a:spcBef>
              <a:buSzTx/>
              <a:buNone/>
              <a:defRPr sz="2500">
                <a:solidFill>
                  <a:srgbClr val="FFFFFF"/>
                </a:solidFill>
                <a:latin typeface="Aften Screen"/>
                <a:ea typeface="Aften Screen"/>
                <a:cs typeface="Aften Screen"/>
                <a:sym typeface="Aften Screen"/>
              </a:defRPr>
            </a:lvl1pPr>
          </a:lstStyle>
          <a:p>
            <a:r>
              <a:t>Text</a:t>
            </a:r>
          </a:p>
        </p:txBody>
      </p:sp>
      <p:sp>
        <p:nvSpPr>
          <p:cNvPr id="870" name="Text"/>
          <p:cNvSpPr txBox="1">
            <a:spLocks noGrp="1"/>
          </p:cNvSpPr>
          <p:nvPr>
            <p:ph type="body" sz="quarter" idx="45"/>
          </p:nvPr>
        </p:nvSpPr>
        <p:spPr>
          <a:xfrm>
            <a:off x="14933159" y="8510653"/>
            <a:ext cx="2891670" cy="504365"/>
          </a:xfrm>
          <a:prstGeom prst="rect">
            <a:avLst/>
          </a:prstGeom>
        </p:spPr>
        <p:txBody>
          <a:bodyPr lIns="50800" tIns="50800" rIns="50800" bIns="50800" anchor="t"/>
          <a:lstStyle>
            <a:lvl1pPr marL="0" indent="0" algn="ctr" defTabSz="457200">
              <a:lnSpc>
                <a:spcPts val="4000"/>
              </a:lnSpc>
              <a:spcBef>
                <a:spcPts val="0"/>
              </a:spcBef>
              <a:buSzTx/>
              <a:buNone/>
              <a:defRPr sz="2500">
                <a:solidFill>
                  <a:srgbClr val="FFFFFF"/>
                </a:solidFill>
                <a:latin typeface="Aften Screen"/>
                <a:ea typeface="Aften Screen"/>
                <a:cs typeface="Aften Screen"/>
                <a:sym typeface="Aften Screen"/>
              </a:defRPr>
            </a:lvl1pPr>
          </a:lstStyle>
          <a:p>
            <a:r>
              <a:t>Text</a:t>
            </a:r>
          </a:p>
        </p:txBody>
      </p:sp>
      <p:sp>
        <p:nvSpPr>
          <p:cNvPr id="871" name="Text"/>
          <p:cNvSpPr txBox="1">
            <a:spLocks noGrp="1"/>
          </p:cNvSpPr>
          <p:nvPr>
            <p:ph type="body" sz="quarter" idx="46"/>
          </p:nvPr>
        </p:nvSpPr>
        <p:spPr>
          <a:xfrm>
            <a:off x="5270418" y="6447818"/>
            <a:ext cx="2891670" cy="504364"/>
          </a:xfrm>
          <a:prstGeom prst="rect">
            <a:avLst/>
          </a:prstGeom>
        </p:spPr>
        <p:txBody>
          <a:bodyPr lIns="50800" tIns="50800" rIns="50800" bIns="50800" anchor="t"/>
          <a:lstStyle>
            <a:lvl1pPr marL="0" indent="0" algn="ctr" defTabSz="457200">
              <a:lnSpc>
                <a:spcPts val="4000"/>
              </a:lnSpc>
              <a:spcBef>
                <a:spcPts val="0"/>
              </a:spcBef>
              <a:buSzTx/>
              <a:buNone/>
              <a:defRPr sz="2500">
                <a:solidFill>
                  <a:srgbClr val="FFFFFF"/>
                </a:solidFill>
                <a:latin typeface="Aften Screen"/>
                <a:ea typeface="Aften Screen"/>
                <a:cs typeface="Aften Screen"/>
                <a:sym typeface="Aften Screen"/>
              </a:defRPr>
            </a:lvl1pPr>
          </a:lstStyle>
          <a:p>
            <a:r>
              <a:t>Text</a:t>
            </a:r>
          </a:p>
        </p:txBody>
      </p:sp>
      <p:sp>
        <p:nvSpPr>
          <p:cNvPr id="872" name="Text"/>
          <p:cNvSpPr txBox="1">
            <a:spLocks noGrp="1"/>
          </p:cNvSpPr>
          <p:nvPr>
            <p:ph type="body" sz="quarter" idx="47"/>
          </p:nvPr>
        </p:nvSpPr>
        <p:spPr>
          <a:xfrm>
            <a:off x="16026415" y="6447818"/>
            <a:ext cx="2891670" cy="504364"/>
          </a:xfrm>
          <a:prstGeom prst="rect">
            <a:avLst/>
          </a:prstGeom>
        </p:spPr>
        <p:txBody>
          <a:bodyPr lIns="50800" tIns="50800" rIns="50800" bIns="50800" anchor="t"/>
          <a:lstStyle>
            <a:lvl1pPr marL="0" indent="0" algn="ctr" defTabSz="457200">
              <a:lnSpc>
                <a:spcPts val="4000"/>
              </a:lnSpc>
              <a:spcBef>
                <a:spcPts val="0"/>
              </a:spcBef>
              <a:buSzTx/>
              <a:buNone/>
              <a:defRPr sz="2500">
                <a:solidFill>
                  <a:srgbClr val="FFFFFF"/>
                </a:solidFill>
                <a:latin typeface="Aften Screen"/>
                <a:ea typeface="Aften Screen"/>
                <a:cs typeface="Aften Screen"/>
                <a:sym typeface="Aften Screen"/>
              </a:defRPr>
            </a:lvl1pPr>
          </a:lstStyle>
          <a:p>
            <a:r>
              <a:t>Text</a:t>
            </a:r>
          </a:p>
        </p:txBody>
      </p:sp>
      <p:sp>
        <p:nvSpPr>
          <p:cNvPr id="873" name="Text"/>
          <p:cNvSpPr txBox="1">
            <a:spLocks noGrp="1"/>
          </p:cNvSpPr>
          <p:nvPr>
            <p:ph type="body" sz="quarter" idx="48"/>
          </p:nvPr>
        </p:nvSpPr>
        <p:spPr>
          <a:xfrm>
            <a:off x="10746165" y="5469890"/>
            <a:ext cx="2891670" cy="504365"/>
          </a:xfrm>
          <a:prstGeom prst="rect">
            <a:avLst/>
          </a:prstGeom>
        </p:spPr>
        <p:txBody>
          <a:bodyPr lIns="50800" tIns="50800" rIns="50800" bIns="50800" anchor="t"/>
          <a:lstStyle>
            <a:lvl1pPr marL="0" indent="0" algn="ctr" defTabSz="457200">
              <a:lnSpc>
                <a:spcPts val="4000"/>
              </a:lnSpc>
              <a:spcBef>
                <a:spcPts val="0"/>
              </a:spcBef>
              <a:buSzTx/>
              <a:buNone/>
              <a:defRPr sz="2500">
                <a:solidFill>
                  <a:srgbClr val="FFFFFF"/>
                </a:solidFill>
                <a:latin typeface="Aften Screen"/>
                <a:ea typeface="Aften Screen"/>
                <a:cs typeface="Aften Screen"/>
                <a:sym typeface="Aften Screen"/>
              </a:defRPr>
            </a:lvl1pPr>
          </a:lstStyle>
          <a:p>
            <a:r>
              <a:t>Text</a:t>
            </a:r>
          </a:p>
        </p:txBody>
      </p:sp>
      <p:sp>
        <p:nvSpPr>
          <p:cNvPr id="874" name="Text"/>
          <p:cNvSpPr txBox="1">
            <a:spLocks noGrp="1"/>
          </p:cNvSpPr>
          <p:nvPr>
            <p:ph type="body" sz="quarter" idx="49"/>
          </p:nvPr>
        </p:nvSpPr>
        <p:spPr>
          <a:xfrm>
            <a:off x="10746165" y="3567533"/>
            <a:ext cx="2891670" cy="504364"/>
          </a:xfrm>
          <a:prstGeom prst="rect">
            <a:avLst/>
          </a:prstGeom>
        </p:spPr>
        <p:txBody>
          <a:bodyPr lIns="50800" tIns="50800" rIns="50800" bIns="50800" anchor="t"/>
          <a:lstStyle>
            <a:lvl1pPr marL="0" indent="0" algn="ctr" defTabSz="457200">
              <a:lnSpc>
                <a:spcPts val="4000"/>
              </a:lnSpc>
              <a:spcBef>
                <a:spcPts val="0"/>
              </a:spcBef>
              <a:buSzTx/>
              <a:buNone/>
              <a:defRPr sz="2500">
                <a:solidFill>
                  <a:srgbClr val="FFFFFF"/>
                </a:solidFill>
                <a:latin typeface="Aften Screen"/>
                <a:ea typeface="Aften Screen"/>
                <a:cs typeface="Aften Screen"/>
                <a:sym typeface="Aften Screen"/>
              </a:defRPr>
            </a:lvl1pPr>
          </a:lstStyle>
          <a:p>
            <a:r>
              <a:t>Text</a:t>
            </a:r>
          </a:p>
        </p:txBody>
      </p:sp>
      <p:sp>
        <p:nvSpPr>
          <p:cNvPr id="875" name="Text"/>
          <p:cNvSpPr txBox="1">
            <a:spLocks noGrp="1"/>
          </p:cNvSpPr>
          <p:nvPr>
            <p:ph type="body" sz="quarter" idx="50"/>
          </p:nvPr>
        </p:nvSpPr>
        <p:spPr>
          <a:xfrm>
            <a:off x="14933159" y="10395496"/>
            <a:ext cx="2891670" cy="504365"/>
          </a:xfrm>
          <a:prstGeom prst="rect">
            <a:avLst/>
          </a:prstGeom>
        </p:spPr>
        <p:txBody>
          <a:bodyPr lIns="50800" tIns="50800" rIns="50800" bIns="50800" anchor="t"/>
          <a:lstStyle>
            <a:lvl1pPr marL="0" indent="0" algn="ctr" defTabSz="457200">
              <a:lnSpc>
                <a:spcPts val="4000"/>
              </a:lnSpc>
              <a:spcBef>
                <a:spcPts val="0"/>
              </a:spcBef>
              <a:buSzTx/>
              <a:buNone/>
              <a:defRPr sz="2500">
                <a:solidFill>
                  <a:srgbClr val="FFFFFF"/>
                </a:solidFill>
                <a:latin typeface="Aften Screen"/>
                <a:ea typeface="Aften Screen"/>
                <a:cs typeface="Aften Screen"/>
                <a:sym typeface="Aften Screen"/>
              </a:defRPr>
            </a:lvl1pPr>
          </a:lstStyle>
          <a:p>
            <a:r>
              <a:t>Text</a:t>
            </a:r>
          </a:p>
        </p:txBody>
      </p:sp>
      <p:sp>
        <p:nvSpPr>
          <p:cNvPr id="876" name="Text"/>
          <p:cNvSpPr txBox="1">
            <a:spLocks noGrp="1"/>
          </p:cNvSpPr>
          <p:nvPr>
            <p:ph type="body" sz="quarter" idx="51"/>
          </p:nvPr>
        </p:nvSpPr>
        <p:spPr>
          <a:xfrm>
            <a:off x="5270418" y="7498339"/>
            <a:ext cx="2891670" cy="504364"/>
          </a:xfrm>
          <a:prstGeom prst="rect">
            <a:avLst/>
          </a:prstGeom>
        </p:spPr>
        <p:txBody>
          <a:bodyPr lIns="50800" tIns="50800" rIns="50800" bIns="50800" anchor="t"/>
          <a:lstStyle>
            <a:lvl1pPr marL="0" indent="0" algn="ctr" defTabSz="457200">
              <a:lnSpc>
                <a:spcPts val="4000"/>
              </a:lnSpc>
              <a:spcBef>
                <a:spcPts val="0"/>
              </a:spcBef>
              <a:buSzTx/>
              <a:buNone/>
              <a:defRPr sz="2500">
                <a:solidFill>
                  <a:srgbClr val="FFFFFF"/>
                </a:solidFill>
                <a:latin typeface="Aften Screen"/>
                <a:ea typeface="Aften Screen"/>
                <a:cs typeface="Aften Screen"/>
                <a:sym typeface="Aften Screen"/>
              </a:defRPr>
            </a:lvl1pPr>
          </a:lstStyle>
          <a:p>
            <a:r>
              <a:t>Text</a:t>
            </a:r>
          </a:p>
        </p:txBody>
      </p:sp>
      <p:sp>
        <p:nvSpPr>
          <p:cNvPr id="877" name="Title of the chart…"/>
          <p:cNvSpPr txBox="1">
            <a:spLocks noGrp="1"/>
          </p:cNvSpPr>
          <p:nvPr>
            <p:ph type="body" sz="quarter" idx="52"/>
          </p:nvPr>
        </p:nvSpPr>
        <p:spPr>
          <a:xfrm>
            <a:off x="8998108" y="11978824"/>
            <a:ext cx="6387784" cy="914399"/>
          </a:xfrm>
          <a:prstGeom prst="rect">
            <a:avLst/>
          </a:prstGeom>
        </p:spPr>
        <p:txBody>
          <a:bodyPr wrap="none" lIns="50800" tIns="50800" rIns="50800" bIns="50800" anchor="t">
            <a:spAutoFit/>
          </a:bodyPr>
          <a:lstStyle/>
          <a:p>
            <a:pPr marL="0" indent="0" algn="ctr" defTabSz="825500">
              <a:lnSpc>
                <a:spcPts val="3000"/>
              </a:lnSpc>
              <a:spcBef>
                <a:spcPts val="0"/>
              </a:spcBef>
              <a:buSzTx/>
              <a:buNone/>
              <a:defRPr sz="2500" b="1">
                <a:solidFill>
                  <a:srgbClr val="3B3632"/>
                </a:solidFill>
                <a:latin typeface="Aften Screen"/>
                <a:ea typeface="Aften Screen"/>
                <a:cs typeface="Aften Screen"/>
                <a:sym typeface="Aften Screen"/>
              </a:defRPr>
            </a:pPr>
            <a:r>
              <a:t>Title of the chart</a:t>
            </a:r>
          </a:p>
          <a:p>
            <a:pPr marL="0" indent="0" algn="ctr" defTabSz="825500">
              <a:lnSpc>
                <a:spcPts val="3000"/>
              </a:lnSpc>
              <a:spcBef>
                <a:spcPts val="0"/>
              </a:spcBef>
              <a:buSzTx/>
              <a:buNone/>
              <a:defRPr sz="2500">
                <a:solidFill>
                  <a:srgbClr val="3B3632"/>
                </a:solidFill>
                <a:latin typeface="Aften Screen"/>
                <a:ea typeface="Aften Screen"/>
                <a:cs typeface="Aften Screen"/>
                <a:sym typeface="Aften Screen"/>
              </a:defRPr>
            </a:pPr>
            <a:r>
              <a:t>Name of the source / possible published date</a:t>
            </a:r>
          </a:p>
        </p:txBody>
      </p:sp>
      <p:pic>
        <p:nvPicPr>
          <p:cNvPr id="878" name="Image" descr="Image"/>
          <p:cNvPicPr>
            <a:picLocks noChangeAspect="1"/>
          </p:cNvPicPr>
          <p:nvPr/>
        </p:nvPicPr>
        <p:blipFill>
          <a:blip r:embed="rId2">
            <a:alphaModFix amt="19560"/>
            <a:extLst/>
          </a:blip>
          <a:stretch>
            <a:fillRect/>
          </a:stretch>
        </p:blipFill>
        <p:spPr>
          <a:xfrm>
            <a:off x="576757" y="12865818"/>
            <a:ext cx="878486" cy="383386"/>
          </a:xfrm>
          <a:prstGeom prst="rect">
            <a:avLst/>
          </a:prstGeom>
          <a:ln w="12700">
            <a:miter lim="400000"/>
          </a:ln>
        </p:spPr>
      </p:pic>
      <p:sp>
        <p:nvSpPr>
          <p:cNvPr id="879" name="Slide Number"/>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type="tx">
  <p:cSld name="Model 4">
    <p:spTree>
      <p:nvGrpSpPr>
        <p:cNvPr id="1" name=""/>
        <p:cNvGrpSpPr/>
        <p:nvPr/>
      </p:nvGrpSpPr>
      <p:grpSpPr>
        <a:xfrm>
          <a:off x="0" y="0"/>
          <a:ext cx="0" cy="0"/>
          <a:chOff x="0" y="0"/>
          <a:chExt cx="0" cy="0"/>
        </a:xfrm>
      </p:grpSpPr>
      <p:sp>
        <p:nvSpPr>
          <p:cNvPr id="886" name="Line"/>
          <p:cNvSpPr>
            <a:spLocks noGrp="1"/>
          </p:cNvSpPr>
          <p:nvPr>
            <p:ph type="body" sz="quarter" idx="13"/>
          </p:nvPr>
        </p:nvSpPr>
        <p:spPr>
          <a:xfrm>
            <a:off x="3011628" y="3303559"/>
            <a:ext cx="18380929" cy="1"/>
          </a:xfrm>
          <a:prstGeom prst="line">
            <a:avLst/>
          </a:prstGeom>
          <a:ln w="63500">
            <a:solidFill>
              <a:srgbClr val="B1B1B1"/>
            </a:solidFill>
          </a:ln>
        </p:spPr>
        <p:txBody>
          <a:bodyPr lIns="50800" tIns="50800" rIns="50800" bIns="50800"/>
          <a:lstStyle/>
          <a:p>
            <a:pPr marL="0" indent="0" algn="ctr" defTabSz="821531">
              <a:lnSpc>
                <a:spcPct val="120000"/>
              </a:lnSpc>
              <a:spcBef>
                <a:spcPts val="0"/>
              </a:spcBef>
              <a:buSzTx/>
              <a:buNone/>
              <a:defRPr sz="3000">
                <a:latin typeface="Aften Screen"/>
                <a:ea typeface="Aften Screen"/>
                <a:cs typeface="Aften Screen"/>
                <a:sym typeface="Aften Screen"/>
              </a:defRPr>
            </a:pPr>
            <a:endParaRPr/>
          </a:p>
        </p:txBody>
      </p:sp>
      <p:sp>
        <p:nvSpPr>
          <p:cNvPr id="887" name="Line"/>
          <p:cNvSpPr>
            <a:spLocks noGrp="1"/>
          </p:cNvSpPr>
          <p:nvPr>
            <p:ph type="body" sz="quarter" idx="14"/>
          </p:nvPr>
        </p:nvSpPr>
        <p:spPr>
          <a:xfrm flipH="1">
            <a:off x="12201945" y="1613282"/>
            <a:ext cx="1" cy="10174105"/>
          </a:xfrm>
          <a:prstGeom prst="line">
            <a:avLst/>
          </a:prstGeom>
          <a:ln>
            <a:solidFill>
              <a:srgbClr val="B1B1B1"/>
            </a:solidFill>
          </a:ln>
        </p:spPr>
        <p:txBody>
          <a:bodyPr lIns="50800" tIns="50800" rIns="50800" bIns="50800"/>
          <a:lstStyle/>
          <a:p>
            <a:pPr marL="0" indent="0" algn="ctr" defTabSz="821531">
              <a:lnSpc>
                <a:spcPct val="120000"/>
              </a:lnSpc>
              <a:spcBef>
                <a:spcPts val="0"/>
              </a:spcBef>
              <a:buSzTx/>
              <a:buNone/>
              <a:defRPr sz="3000">
                <a:latin typeface="Aften Screen"/>
                <a:ea typeface="Aften Screen"/>
                <a:cs typeface="Aften Screen"/>
                <a:sym typeface="Aften Screen"/>
              </a:defRPr>
            </a:pPr>
            <a:endParaRPr/>
          </a:p>
        </p:txBody>
      </p:sp>
      <p:sp>
        <p:nvSpPr>
          <p:cNvPr id="888" name="Line"/>
          <p:cNvSpPr>
            <a:spLocks noGrp="1"/>
          </p:cNvSpPr>
          <p:nvPr>
            <p:ph type="body" sz="quarter" idx="15"/>
          </p:nvPr>
        </p:nvSpPr>
        <p:spPr>
          <a:xfrm flipH="1">
            <a:off x="3832650" y="1613281"/>
            <a:ext cx="1" cy="10174106"/>
          </a:xfrm>
          <a:prstGeom prst="line">
            <a:avLst/>
          </a:prstGeom>
          <a:ln>
            <a:solidFill>
              <a:srgbClr val="B1B1B1"/>
            </a:solidFill>
          </a:ln>
        </p:spPr>
        <p:txBody>
          <a:bodyPr lIns="50800" tIns="50800" rIns="50800" bIns="50800"/>
          <a:lstStyle/>
          <a:p>
            <a:pPr marL="0" indent="0" algn="ctr" defTabSz="821531">
              <a:lnSpc>
                <a:spcPct val="120000"/>
              </a:lnSpc>
              <a:spcBef>
                <a:spcPts val="0"/>
              </a:spcBef>
              <a:buSzTx/>
              <a:buNone/>
              <a:defRPr sz="3000">
                <a:latin typeface="Aften Screen"/>
                <a:ea typeface="Aften Screen"/>
                <a:cs typeface="Aften Screen"/>
                <a:sym typeface="Aften Screen"/>
              </a:defRPr>
            </a:pPr>
            <a:endParaRPr/>
          </a:p>
        </p:txBody>
      </p:sp>
      <p:sp>
        <p:nvSpPr>
          <p:cNvPr id="889" name="Line"/>
          <p:cNvSpPr>
            <a:spLocks noGrp="1"/>
          </p:cNvSpPr>
          <p:nvPr>
            <p:ph type="body" sz="quarter" idx="16"/>
          </p:nvPr>
        </p:nvSpPr>
        <p:spPr>
          <a:xfrm flipH="1">
            <a:off x="20571239" y="1613281"/>
            <a:ext cx="1" cy="10174106"/>
          </a:xfrm>
          <a:prstGeom prst="line">
            <a:avLst/>
          </a:prstGeom>
          <a:ln>
            <a:solidFill>
              <a:srgbClr val="B1B1B1"/>
            </a:solidFill>
          </a:ln>
        </p:spPr>
        <p:txBody>
          <a:bodyPr lIns="50800" tIns="50800" rIns="50800" bIns="50800"/>
          <a:lstStyle/>
          <a:p>
            <a:pPr marL="0" indent="0" algn="ctr" defTabSz="821531">
              <a:lnSpc>
                <a:spcPct val="120000"/>
              </a:lnSpc>
              <a:spcBef>
                <a:spcPts val="0"/>
              </a:spcBef>
              <a:buSzTx/>
              <a:buNone/>
              <a:defRPr sz="3000">
                <a:latin typeface="Aften Screen"/>
                <a:ea typeface="Aften Screen"/>
                <a:cs typeface="Aften Screen"/>
                <a:sym typeface="Aften Screen"/>
              </a:defRPr>
            </a:pPr>
            <a:endParaRPr/>
          </a:p>
        </p:txBody>
      </p:sp>
      <p:sp>
        <p:nvSpPr>
          <p:cNvPr id="890" name="Line"/>
          <p:cNvSpPr>
            <a:spLocks noGrp="1"/>
          </p:cNvSpPr>
          <p:nvPr>
            <p:ph type="body" sz="quarter" idx="17"/>
          </p:nvPr>
        </p:nvSpPr>
        <p:spPr>
          <a:xfrm>
            <a:off x="3011628" y="11246569"/>
            <a:ext cx="18380929" cy="1"/>
          </a:xfrm>
          <a:prstGeom prst="line">
            <a:avLst/>
          </a:prstGeom>
          <a:ln w="76200">
            <a:solidFill>
              <a:srgbClr val="B1B1B1"/>
            </a:solidFill>
          </a:ln>
        </p:spPr>
        <p:txBody>
          <a:bodyPr lIns="50800" tIns="50800" rIns="50800" bIns="50800"/>
          <a:lstStyle/>
          <a:p>
            <a:pPr marL="0" indent="0" algn="ctr" defTabSz="821531">
              <a:lnSpc>
                <a:spcPct val="120000"/>
              </a:lnSpc>
              <a:spcBef>
                <a:spcPts val="0"/>
              </a:spcBef>
              <a:buSzTx/>
              <a:buNone/>
              <a:defRPr sz="3000">
                <a:latin typeface="Aften Screen"/>
                <a:ea typeface="Aften Screen"/>
                <a:cs typeface="Aften Screen"/>
                <a:sym typeface="Aften Screen"/>
              </a:defRPr>
            </a:pPr>
            <a:endParaRPr/>
          </a:p>
        </p:txBody>
      </p:sp>
      <p:sp>
        <p:nvSpPr>
          <p:cNvPr id="891" name="January 2017"/>
          <p:cNvSpPr txBox="1">
            <a:spLocks noGrp="1"/>
          </p:cNvSpPr>
          <p:nvPr>
            <p:ph type="body" sz="quarter" idx="18"/>
          </p:nvPr>
        </p:nvSpPr>
        <p:spPr>
          <a:xfrm>
            <a:off x="6733770" y="2420426"/>
            <a:ext cx="2770408" cy="553721"/>
          </a:xfrm>
          <a:prstGeom prst="rect">
            <a:avLst/>
          </a:prstGeom>
        </p:spPr>
        <p:txBody>
          <a:bodyPr lIns="71437" tIns="71437" rIns="71437" bIns="71437"/>
          <a:lstStyle>
            <a:lvl1pPr marL="0" indent="0" algn="ctr" defTabSz="821531">
              <a:lnSpc>
                <a:spcPct val="120000"/>
              </a:lnSpc>
              <a:spcBef>
                <a:spcPts val="0"/>
              </a:spcBef>
              <a:buSzTx/>
              <a:buNone/>
              <a:defRPr sz="3000">
                <a:latin typeface="Aften Screen"/>
                <a:ea typeface="Aften Screen"/>
                <a:cs typeface="Aften Screen"/>
                <a:sym typeface="Aften Screen"/>
              </a:defRPr>
            </a:lvl1pPr>
          </a:lstStyle>
          <a:p>
            <a:r>
              <a:t>January 2017</a:t>
            </a:r>
          </a:p>
        </p:txBody>
      </p:sp>
      <p:sp>
        <p:nvSpPr>
          <p:cNvPr id="892" name="February 2017"/>
          <p:cNvSpPr txBox="1">
            <a:spLocks noGrp="1"/>
          </p:cNvSpPr>
          <p:nvPr>
            <p:ph type="body" sz="quarter" idx="19"/>
          </p:nvPr>
        </p:nvSpPr>
        <p:spPr>
          <a:xfrm>
            <a:off x="14634204" y="2420426"/>
            <a:ext cx="3504775" cy="553721"/>
          </a:xfrm>
          <a:prstGeom prst="rect">
            <a:avLst/>
          </a:prstGeom>
        </p:spPr>
        <p:txBody>
          <a:bodyPr lIns="71437" tIns="71437" rIns="71437" bIns="71437"/>
          <a:lstStyle>
            <a:lvl1pPr marL="0" indent="0" algn="ctr" defTabSz="821531">
              <a:lnSpc>
                <a:spcPct val="120000"/>
              </a:lnSpc>
              <a:spcBef>
                <a:spcPts val="0"/>
              </a:spcBef>
              <a:buSzTx/>
              <a:buNone/>
              <a:defRPr sz="3000">
                <a:latin typeface="Aften Screen"/>
                <a:ea typeface="Aften Screen"/>
                <a:cs typeface="Aften Screen"/>
                <a:sym typeface="Aften Screen"/>
              </a:defRPr>
            </a:lvl1pPr>
          </a:lstStyle>
          <a:p>
            <a:r>
              <a:t>February 2017</a:t>
            </a:r>
          </a:p>
        </p:txBody>
      </p:sp>
      <p:sp>
        <p:nvSpPr>
          <p:cNvPr id="893" name="DESIGN"/>
          <p:cNvSpPr txBox="1">
            <a:spLocks noGrp="1"/>
          </p:cNvSpPr>
          <p:nvPr>
            <p:ph type="body" sz="quarter" idx="20"/>
          </p:nvPr>
        </p:nvSpPr>
        <p:spPr>
          <a:xfrm rot="5400000">
            <a:off x="2149020" y="5023242"/>
            <a:ext cx="1484886" cy="553721"/>
          </a:xfrm>
          <a:prstGeom prst="rect">
            <a:avLst/>
          </a:prstGeom>
        </p:spPr>
        <p:txBody>
          <a:bodyPr lIns="71437" tIns="71437" rIns="71437" bIns="71437"/>
          <a:lstStyle>
            <a:lvl1pPr marL="0" indent="0" algn="ctr" defTabSz="821531">
              <a:lnSpc>
                <a:spcPct val="120000"/>
              </a:lnSpc>
              <a:spcBef>
                <a:spcPts val="0"/>
              </a:spcBef>
              <a:buSzTx/>
              <a:buNone/>
              <a:defRPr sz="2000" b="1" cap="all" spc="219">
                <a:latin typeface="Aften Screen"/>
                <a:ea typeface="Aften Screen"/>
                <a:cs typeface="Aften Screen"/>
                <a:sym typeface="Aften Screen"/>
              </a:defRPr>
            </a:lvl1pPr>
          </a:lstStyle>
          <a:p>
            <a:r>
              <a:t>DESIGN</a:t>
            </a:r>
          </a:p>
        </p:txBody>
      </p:sp>
      <p:sp>
        <p:nvSpPr>
          <p:cNvPr id="894" name="technology"/>
          <p:cNvSpPr txBox="1">
            <a:spLocks noGrp="1"/>
          </p:cNvSpPr>
          <p:nvPr>
            <p:ph type="body" sz="quarter" idx="21"/>
          </p:nvPr>
        </p:nvSpPr>
        <p:spPr>
          <a:xfrm rot="5400000">
            <a:off x="1635932" y="8962953"/>
            <a:ext cx="2511062" cy="553721"/>
          </a:xfrm>
          <a:prstGeom prst="rect">
            <a:avLst/>
          </a:prstGeom>
        </p:spPr>
        <p:txBody>
          <a:bodyPr lIns="71437" tIns="71437" rIns="71437" bIns="71437"/>
          <a:lstStyle>
            <a:lvl1pPr marL="0" indent="0" algn="ctr" defTabSz="821531">
              <a:lnSpc>
                <a:spcPct val="120000"/>
              </a:lnSpc>
              <a:spcBef>
                <a:spcPts val="0"/>
              </a:spcBef>
              <a:buSzTx/>
              <a:buNone/>
              <a:defRPr sz="2000" b="1" cap="all" spc="219">
                <a:latin typeface="Aften Screen"/>
                <a:ea typeface="Aften Screen"/>
                <a:cs typeface="Aften Screen"/>
                <a:sym typeface="Aften Screen"/>
              </a:defRPr>
            </a:lvl1pPr>
          </a:lstStyle>
          <a:p>
            <a:r>
              <a:t>technology</a:t>
            </a:r>
          </a:p>
        </p:txBody>
      </p:sp>
      <p:sp>
        <p:nvSpPr>
          <p:cNvPr id="895" name="Line"/>
          <p:cNvSpPr>
            <a:spLocks noGrp="1"/>
          </p:cNvSpPr>
          <p:nvPr>
            <p:ph type="body" sz="quarter" idx="22"/>
          </p:nvPr>
        </p:nvSpPr>
        <p:spPr>
          <a:xfrm>
            <a:off x="3014216" y="7271245"/>
            <a:ext cx="18375752" cy="1"/>
          </a:xfrm>
          <a:prstGeom prst="line">
            <a:avLst/>
          </a:prstGeom>
          <a:ln>
            <a:solidFill>
              <a:srgbClr val="B1B1B1"/>
            </a:solidFill>
          </a:ln>
        </p:spPr>
        <p:txBody>
          <a:bodyPr lIns="50800" tIns="50800" rIns="50800" bIns="50800"/>
          <a:lstStyle/>
          <a:p>
            <a:pPr marL="0" indent="0" algn="ctr" defTabSz="875109">
              <a:spcBef>
                <a:spcPts val="0"/>
              </a:spcBef>
              <a:buSzTx/>
              <a:buNone/>
              <a:defRPr sz="2200" spc="197">
                <a:latin typeface="Aften Screen"/>
                <a:ea typeface="Aften Screen"/>
                <a:cs typeface="Aften Screen"/>
                <a:sym typeface="Aften Screen"/>
              </a:defRPr>
            </a:pPr>
            <a:endParaRPr/>
          </a:p>
        </p:txBody>
      </p:sp>
      <p:sp>
        <p:nvSpPr>
          <p:cNvPr id="896" name="Rectangle"/>
          <p:cNvSpPr>
            <a:spLocks noGrp="1"/>
          </p:cNvSpPr>
          <p:nvPr>
            <p:ph type="body" sz="quarter" idx="23"/>
          </p:nvPr>
        </p:nvSpPr>
        <p:spPr>
          <a:xfrm>
            <a:off x="4619094" y="5068261"/>
            <a:ext cx="3621852" cy="1357727"/>
          </a:xfrm>
          <a:prstGeom prst="roundRect">
            <a:avLst>
              <a:gd name="adj" fmla="val 0"/>
            </a:avLst>
          </a:prstGeom>
          <a:solidFill>
            <a:schemeClr val="accent1">
              <a:lumOff val="-4901"/>
            </a:schemeClr>
          </a:solidFill>
        </p:spPr>
        <p:txBody>
          <a:bodyPr lIns="50800" tIns="50800" rIns="50800" bIns="50800"/>
          <a:lstStyle/>
          <a:p>
            <a:pPr marL="0" indent="0" algn="ctr" defTabSz="821531">
              <a:lnSpc>
                <a:spcPct val="120000"/>
              </a:lnSpc>
              <a:spcBef>
                <a:spcPts val="0"/>
              </a:spcBef>
              <a:buSzTx/>
              <a:buNone/>
              <a:defRPr sz="3000">
                <a:latin typeface="Aften Screen"/>
                <a:ea typeface="Aften Screen"/>
                <a:cs typeface="Aften Screen"/>
                <a:sym typeface="Aften Screen"/>
              </a:defRPr>
            </a:pPr>
            <a:endParaRPr/>
          </a:p>
        </p:txBody>
      </p:sp>
      <p:sp>
        <p:nvSpPr>
          <p:cNvPr id="897" name="Text"/>
          <p:cNvSpPr txBox="1">
            <a:spLocks noGrp="1"/>
          </p:cNvSpPr>
          <p:nvPr>
            <p:ph type="body" sz="quarter" idx="24"/>
          </p:nvPr>
        </p:nvSpPr>
        <p:spPr>
          <a:xfrm>
            <a:off x="4963340" y="5190189"/>
            <a:ext cx="2933360" cy="1083321"/>
          </a:xfrm>
          <a:prstGeom prst="rect">
            <a:avLst/>
          </a:prstGeom>
        </p:spPr>
        <p:txBody>
          <a:bodyPr lIns="50800" tIns="50800" rIns="50800" bIns="50800"/>
          <a:lstStyle>
            <a:lvl1pPr marL="0" indent="0" algn="ctr" defTabSz="457200">
              <a:lnSpc>
                <a:spcPts val="4000"/>
              </a:lnSpc>
              <a:spcBef>
                <a:spcPts val="0"/>
              </a:spcBef>
              <a:buSzTx/>
              <a:buNone/>
              <a:defRPr sz="2500">
                <a:solidFill>
                  <a:srgbClr val="FFFFFF"/>
                </a:solidFill>
                <a:latin typeface="Aften Screen"/>
                <a:ea typeface="Aften Screen"/>
                <a:cs typeface="Aften Screen"/>
                <a:sym typeface="Aften Screen"/>
              </a:defRPr>
            </a:lvl1pPr>
          </a:lstStyle>
          <a:p>
            <a:r>
              <a:t>Text</a:t>
            </a:r>
          </a:p>
        </p:txBody>
      </p:sp>
      <p:sp>
        <p:nvSpPr>
          <p:cNvPr id="898" name="Rectangle"/>
          <p:cNvSpPr>
            <a:spLocks noGrp="1"/>
          </p:cNvSpPr>
          <p:nvPr>
            <p:ph type="body" sz="quarter" idx="25"/>
          </p:nvPr>
        </p:nvSpPr>
        <p:spPr>
          <a:xfrm>
            <a:off x="8468399" y="3513629"/>
            <a:ext cx="3621852" cy="1357728"/>
          </a:xfrm>
          <a:prstGeom prst="roundRect">
            <a:avLst>
              <a:gd name="adj" fmla="val 0"/>
            </a:avLst>
          </a:prstGeom>
          <a:solidFill>
            <a:schemeClr val="accent1">
              <a:lumOff val="-4901"/>
            </a:schemeClr>
          </a:solidFill>
        </p:spPr>
        <p:txBody>
          <a:bodyPr lIns="50800" tIns="50800" rIns="50800" bIns="50800"/>
          <a:lstStyle/>
          <a:p>
            <a:pPr marL="0" indent="0" algn="ctr" defTabSz="821531">
              <a:lnSpc>
                <a:spcPct val="120000"/>
              </a:lnSpc>
              <a:spcBef>
                <a:spcPts val="0"/>
              </a:spcBef>
              <a:buSzTx/>
              <a:buNone/>
              <a:defRPr sz="3000">
                <a:latin typeface="Aften Screen"/>
                <a:ea typeface="Aften Screen"/>
                <a:cs typeface="Aften Screen"/>
                <a:sym typeface="Aften Screen"/>
              </a:defRPr>
            </a:pPr>
            <a:endParaRPr/>
          </a:p>
        </p:txBody>
      </p:sp>
      <p:sp>
        <p:nvSpPr>
          <p:cNvPr id="899" name="Rectangle"/>
          <p:cNvSpPr>
            <a:spLocks noGrp="1"/>
          </p:cNvSpPr>
          <p:nvPr>
            <p:ph type="body" sz="quarter" idx="26"/>
          </p:nvPr>
        </p:nvSpPr>
        <p:spPr>
          <a:xfrm>
            <a:off x="12327888" y="5068261"/>
            <a:ext cx="3621852" cy="1357727"/>
          </a:xfrm>
          <a:prstGeom prst="roundRect">
            <a:avLst>
              <a:gd name="adj" fmla="val 0"/>
            </a:avLst>
          </a:prstGeom>
          <a:solidFill>
            <a:schemeClr val="accent1">
              <a:lumOff val="-4901"/>
            </a:schemeClr>
          </a:solidFill>
        </p:spPr>
        <p:txBody>
          <a:bodyPr lIns="50800" tIns="50800" rIns="50800" bIns="50800"/>
          <a:lstStyle/>
          <a:p>
            <a:pPr marL="0" indent="0" algn="ctr" defTabSz="821531">
              <a:lnSpc>
                <a:spcPct val="120000"/>
              </a:lnSpc>
              <a:spcBef>
                <a:spcPts val="0"/>
              </a:spcBef>
              <a:buSzTx/>
              <a:buNone/>
              <a:defRPr sz="3000">
                <a:latin typeface="Aften Screen"/>
                <a:ea typeface="Aften Screen"/>
                <a:cs typeface="Aften Screen"/>
                <a:sym typeface="Aften Screen"/>
              </a:defRPr>
            </a:pPr>
            <a:endParaRPr/>
          </a:p>
        </p:txBody>
      </p:sp>
      <p:sp>
        <p:nvSpPr>
          <p:cNvPr id="900" name="Rectangle"/>
          <p:cNvSpPr>
            <a:spLocks noGrp="1"/>
          </p:cNvSpPr>
          <p:nvPr>
            <p:ph type="body" sz="quarter" idx="27"/>
          </p:nvPr>
        </p:nvSpPr>
        <p:spPr>
          <a:xfrm>
            <a:off x="16326172" y="5068261"/>
            <a:ext cx="3621852" cy="1357727"/>
          </a:xfrm>
          <a:prstGeom prst="roundRect">
            <a:avLst>
              <a:gd name="adj" fmla="val 0"/>
            </a:avLst>
          </a:prstGeom>
          <a:solidFill>
            <a:schemeClr val="accent1">
              <a:lumOff val="-4901"/>
            </a:schemeClr>
          </a:solidFill>
        </p:spPr>
        <p:txBody>
          <a:bodyPr lIns="50800" tIns="50800" rIns="50800" bIns="50800"/>
          <a:lstStyle/>
          <a:p>
            <a:pPr marL="0" indent="0" algn="ctr" defTabSz="821531">
              <a:lnSpc>
                <a:spcPct val="120000"/>
              </a:lnSpc>
              <a:spcBef>
                <a:spcPts val="0"/>
              </a:spcBef>
              <a:buSzTx/>
              <a:buNone/>
              <a:defRPr sz="3000">
                <a:latin typeface="Aften Screen"/>
                <a:ea typeface="Aften Screen"/>
                <a:cs typeface="Aften Screen"/>
                <a:sym typeface="Aften Screen"/>
              </a:defRPr>
            </a:pPr>
            <a:endParaRPr/>
          </a:p>
        </p:txBody>
      </p:sp>
      <p:sp>
        <p:nvSpPr>
          <p:cNvPr id="901" name="Rectangle"/>
          <p:cNvSpPr>
            <a:spLocks noGrp="1"/>
          </p:cNvSpPr>
          <p:nvPr>
            <p:ph type="body" sz="quarter" idx="28"/>
          </p:nvPr>
        </p:nvSpPr>
        <p:spPr>
          <a:xfrm>
            <a:off x="4456161" y="9671133"/>
            <a:ext cx="3621852" cy="1357728"/>
          </a:xfrm>
          <a:prstGeom prst="roundRect">
            <a:avLst>
              <a:gd name="adj" fmla="val 0"/>
            </a:avLst>
          </a:prstGeom>
          <a:solidFill>
            <a:schemeClr val="accent2">
              <a:lumOff val="-3137"/>
            </a:schemeClr>
          </a:solidFill>
        </p:spPr>
        <p:txBody>
          <a:bodyPr lIns="50800" tIns="50800" rIns="50800" bIns="50800"/>
          <a:lstStyle/>
          <a:p>
            <a:pPr marL="0" indent="0" algn="ctr" defTabSz="821531">
              <a:lnSpc>
                <a:spcPct val="120000"/>
              </a:lnSpc>
              <a:spcBef>
                <a:spcPts val="0"/>
              </a:spcBef>
              <a:buSzTx/>
              <a:buNone/>
              <a:defRPr sz="3000">
                <a:latin typeface="Aften Screen"/>
                <a:ea typeface="Aften Screen"/>
                <a:cs typeface="Aften Screen"/>
                <a:sym typeface="Aften Screen"/>
              </a:defRPr>
            </a:pPr>
            <a:endParaRPr/>
          </a:p>
        </p:txBody>
      </p:sp>
      <p:sp>
        <p:nvSpPr>
          <p:cNvPr id="902" name="Rectangle"/>
          <p:cNvSpPr>
            <a:spLocks noGrp="1"/>
          </p:cNvSpPr>
          <p:nvPr>
            <p:ph type="body" sz="quarter" idx="29"/>
          </p:nvPr>
        </p:nvSpPr>
        <p:spPr>
          <a:xfrm>
            <a:off x="8473492" y="7766139"/>
            <a:ext cx="3621851" cy="1357728"/>
          </a:xfrm>
          <a:prstGeom prst="roundRect">
            <a:avLst>
              <a:gd name="adj" fmla="val 0"/>
            </a:avLst>
          </a:prstGeom>
          <a:solidFill>
            <a:schemeClr val="accent2">
              <a:lumOff val="-3137"/>
            </a:schemeClr>
          </a:solidFill>
        </p:spPr>
        <p:txBody>
          <a:bodyPr lIns="50800" tIns="50800" rIns="50800" bIns="50800"/>
          <a:lstStyle/>
          <a:p>
            <a:pPr marL="0" indent="0" algn="ctr" defTabSz="821531">
              <a:lnSpc>
                <a:spcPct val="120000"/>
              </a:lnSpc>
              <a:spcBef>
                <a:spcPts val="0"/>
              </a:spcBef>
              <a:buSzTx/>
              <a:buNone/>
              <a:defRPr sz="3000">
                <a:latin typeface="Aften Screen"/>
                <a:ea typeface="Aften Screen"/>
                <a:cs typeface="Aften Screen"/>
                <a:sym typeface="Aften Screen"/>
              </a:defRPr>
            </a:pPr>
            <a:endParaRPr/>
          </a:p>
        </p:txBody>
      </p:sp>
      <p:sp>
        <p:nvSpPr>
          <p:cNvPr id="903" name="Rectangle"/>
          <p:cNvSpPr>
            <a:spLocks noGrp="1"/>
          </p:cNvSpPr>
          <p:nvPr>
            <p:ph type="body" sz="quarter" idx="30"/>
          </p:nvPr>
        </p:nvSpPr>
        <p:spPr>
          <a:xfrm>
            <a:off x="8455225" y="9671133"/>
            <a:ext cx="3621852" cy="1357728"/>
          </a:xfrm>
          <a:prstGeom prst="roundRect">
            <a:avLst>
              <a:gd name="adj" fmla="val 0"/>
            </a:avLst>
          </a:prstGeom>
          <a:solidFill>
            <a:schemeClr val="accent2">
              <a:lumOff val="-3137"/>
            </a:schemeClr>
          </a:solidFill>
        </p:spPr>
        <p:txBody>
          <a:bodyPr lIns="50800" tIns="50800" rIns="50800" bIns="50800"/>
          <a:lstStyle/>
          <a:p>
            <a:pPr marL="0" indent="0" algn="ctr" defTabSz="821531">
              <a:lnSpc>
                <a:spcPct val="120000"/>
              </a:lnSpc>
              <a:spcBef>
                <a:spcPts val="0"/>
              </a:spcBef>
              <a:buSzTx/>
              <a:buNone/>
              <a:defRPr sz="3000">
                <a:latin typeface="Aften Screen"/>
                <a:ea typeface="Aften Screen"/>
                <a:cs typeface="Aften Screen"/>
                <a:sym typeface="Aften Screen"/>
              </a:defRPr>
            </a:pPr>
            <a:endParaRPr/>
          </a:p>
        </p:txBody>
      </p:sp>
      <p:sp>
        <p:nvSpPr>
          <p:cNvPr id="904" name="Rectangle"/>
          <p:cNvSpPr>
            <a:spLocks noGrp="1"/>
          </p:cNvSpPr>
          <p:nvPr>
            <p:ph type="body" sz="quarter" idx="31"/>
          </p:nvPr>
        </p:nvSpPr>
        <p:spPr>
          <a:xfrm>
            <a:off x="12390699" y="9671133"/>
            <a:ext cx="3621852" cy="1357728"/>
          </a:xfrm>
          <a:prstGeom prst="roundRect">
            <a:avLst>
              <a:gd name="adj" fmla="val 0"/>
            </a:avLst>
          </a:prstGeom>
          <a:solidFill>
            <a:schemeClr val="accent2">
              <a:lumOff val="-3137"/>
            </a:schemeClr>
          </a:solidFill>
        </p:spPr>
        <p:txBody>
          <a:bodyPr lIns="50800" tIns="50800" rIns="50800" bIns="50800"/>
          <a:lstStyle/>
          <a:p>
            <a:pPr marL="0" indent="0" algn="ctr" defTabSz="821531">
              <a:lnSpc>
                <a:spcPct val="120000"/>
              </a:lnSpc>
              <a:spcBef>
                <a:spcPts val="0"/>
              </a:spcBef>
              <a:buSzTx/>
              <a:buNone/>
              <a:defRPr sz="3000">
                <a:latin typeface="Aften Screen"/>
                <a:ea typeface="Aften Screen"/>
                <a:cs typeface="Aften Screen"/>
                <a:sym typeface="Aften Screen"/>
              </a:defRPr>
            </a:pPr>
            <a:endParaRPr/>
          </a:p>
        </p:txBody>
      </p:sp>
      <p:sp>
        <p:nvSpPr>
          <p:cNvPr id="905" name="Rectangle"/>
          <p:cNvSpPr>
            <a:spLocks noGrp="1"/>
          </p:cNvSpPr>
          <p:nvPr>
            <p:ph type="body" sz="quarter" idx="32"/>
          </p:nvPr>
        </p:nvSpPr>
        <p:spPr>
          <a:xfrm>
            <a:off x="16326172" y="9671133"/>
            <a:ext cx="3621852" cy="1357728"/>
          </a:xfrm>
          <a:prstGeom prst="roundRect">
            <a:avLst>
              <a:gd name="adj" fmla="val 0"/>
            </a:avLst>
          </a:prstGeom>
          <a:solidFill>
            <a:schemeClr val="accent2">
              <a:lumOff val="-3137"/>
            </a:schemeClr>
          </a:solidFill>
        </p:spPr>
        <p:txBody>
          <a:bodyPr lIns="50800" tIns="50800" rIns="50800" bIns="50800"/>
          <a:lstStyle/>
          <a:p>
            <a:pPr marL="0" indent="0" algn="ctr" defTabSz="821531">
              <a:lnSpc>
                <a:spcPct val="120000"/>
              </a:lnSpc>
              <a:spcBef>
                <a:spcPts val="0"/>
              </a:spcBef>
              <a:buSzTx/>
              <a:buNone/>
              <a:defRPr sz="3000">
                <a:latin typeface="Aften Screen"/>
                <a:ea typeface="Aften Screen"/>
                <a:cs typeface="Aften Screen"/>
                <a:sym typeface="Aften Screen"/>
              </a:defRPr>
            </a:pPr>
            <a:endParaRPr/>
          </a:p>
        </p:txBody>
      </p:sp>
      <p:sp>
        <p:nvSpPr>
          <p:cNvPr id="906" name="Text"/>
          <p:cNvSpPr txBox="1">
            <a:spLocks noGrp="1"/>
          </p:cNvSpPr>
          <p:nvPr>
            <p:ph type="body" sz="quarter" idx="33"/>
          </p:nvPr>
        </p:nvSpPr>
        <p:spPr>
          <a:xfrm>
            <a:off x="8817737" y="3650832"/>
            <a:ext cx="2933360" cy="1083321"/>
          </a:xfrm>
          <a:prstGeom prst="rect">
            <a:avLst/>
          </a:prstGeom>
        </p:spPr>
        <p:txBody>
          <a:bodyPr lIns="50800" tIns="50800" rIns="50800" bIns="50800"/>
          <a:lstStyle>
            <a:lvl1pPr marL="0" indent="0" algn="ctr" defTabSz="457200">
              <a:lnSpc>
                <a:spcPts val="4000"/>
              </a:lnSpc>
              <a:spcBef>
                <a:spcPts val="0"/>
              </a:spcBef>
              <a:buSzTx/>
              <a:buNone/>
              <a:defRPr sz="2500">
                <a:solidFill>
                  <a:srgbClr val="FFFFFF"/>
                </a:solidFill>
                <a:latin typeface="Aften Screen"/>
                <a:ea typeface="Aften Screen"/>
                <a:cs typeface="Aften Screen"/>
                <a:sym typeface="Aften Screen"/>
              </a:defRPr>
            </a:lvl1pPr>
          </a:lstStyle>
          <a:p>
            <a:r>
              <a:t>Text</a:t>
            </a:r>
          </a:p>
        </p:txBody>
      </p:sp>
      <p:sp>
        <p:nvSpPr>
          <p:cNvPr id="907" name="Text"/>
          <p:cNvSpPr txBox="1">
            <a:spLocks noGrp="1"/>
          </p:cNvSpPr>
          <p:nvPr>
            <p:ph type="body" sz="quarter" idx="34"/>
          </p:nvPr>
        </p:nvSpPr>
        <p:spPr>
          <a:xfrm>
            <a:off x="8817737" y="7866738"/>
            <a:ext cx="2933360" cy="1083321"/>
          </a:xfrm>
          <a:prstGeom prst="rect">
            <a:avLst/>
          </a:prstGeom>
        </p:spPr>
        <p:txBody>
          <a:bodyPr lIns="50800" tIns="50800" rIns="50800" bIns="50800"/>
          <a:lstStyle>
            <a:lvl1pPr marL="0" indent="0" algn="ctr" defTabSz="457200">
              <a:lnSpc>
                <a:spcPts val="4000"/>
              </a:lnSpc>
              <a:spcBef>
                <a:spcPts val="0"/>
              </a:spcBef>
              <a:buSzTx/>
              <a:buNone/>
              <a:defRPr sz="2500">
                <a:solidFill>
                  <a:srgbClr val="FFFFFF"/>
                </a:solidFill>
                <a:latin typeface="Aften Screen"/>
                <a:ea typeface="Aften Screen"/>
                <a:cs typeface="Aften Screen"/>
                <a:sym typeface="Aften Screen"/>
              </a:defRPr>
            </a:lvl1pPr>
          </a:lstStyle>
          <a:p>
            <a:r>
              <a:t>Text</a:t>
            </a:r>
          </a:p>
        </p:txBody>
      </p:sp>
      <p:sp>
        <p:nvSpPr>
          <p:cNvPr id="908" name="Text"/>
          <p:cNvSpPr txBox="1">
            <a:spLocks noGrp="1"/>
          </p:cNvSpPr>
          <p:nvPr>
            <p:ph type="body" sz="quarter" idx="35"/>
          </p:nvPr>
        </p:nvSpPr>
        <p:spPr>
          <a:xfrm>
            <a:off x="4800407" y="9808337"/>
            <a:ext cx="2933360" cy="1083321"/>
          </a:xfrm>
          <a:prstGeom prst="rect">
            <a:avLst/>
          </a:prstGeom>
        </p:spPr>
        <p:txBody>
          <a:bodyPr lIns="50800" tIns="50800" rIns="50800" bIns="50800"/>
          <a:lstStyle>
            <a:lvl1pPr marL="0" indent="0" algn="ctr" defTabSz="457200">
              <a:lnSpc>
                <a:spcPts val="4000"/>
              </a:lnSpc>
              <a:spcBef>
                <a:spcPts val="0"/>
              </a:spcBef>
              <a:buSzTx/>
              <a:buNone/>
              <a:defRPr sz="2500">
                <a:solidFill>
                  <a:srgbClr val="FFFFFF"/>
                </a:solidFill>
                <a:latin typeface="Aften Screen"/>
                <a:ea typeface="Aften Screen"/>
                <a:cs typeface="Aften Screen"/>
                <a:sym typeface="Aften Screen"/>
              </a:defRPr>
            </a:lvl1pPr>
          </a:lstStyle>
          <a:p>
            <a:r>
              <a:t>Text</a:t>
            </a:r>
          </a:p>
        </p:txBody>
      </p:sp>
      <p:sp>
        <p:nvSpPr>
          <p:cNvPr id="909" name="Text"/>
          <p:cNvSpPr txBox="1">
            <a:spLocks noGrp="1"/>
          </p:cNvSpPr>
          <p:nvPr>
            <p:ph type="body" sz="quarter" idx="36"/>
          </p:nvPr>
        </p:nvSpPr>
        <p:spPr>
          <a:xfrm>
            <a:off x="8817737" y="9808337"/>
            <a:ext cx="2933360" cy="1083321"/>
          </a:xfrm>
          <a:prstGeom prst="rect">
            <a:avLst/>
          </a:prstGeom>
        </p:spPr>
        <p:txBody>
          <a:bodyPr lIns="50800" tIns="50800" rIns="50800" bIns="50800"/>
          <a:lstStyle>
            <a:lvl1pPr marL="0" indent="0" algn="ctr" defTabSz="457200">
              <a:lnSpc>
                <a:spcPts val="4000"/>
              </a:lnSpc>
              <a:spcBef>
                <a:spcPts val="0"/>
              </a:spcBef>
              <a:buSzTx/>
              <a:buNone/>
              <a:defRPr sz="2500">
                <a:solidFill>
                  <a:srgbClr val="FFFFFF"/>
                </a:solidFill>
                <a:latin typeface="Aften Screen"/>
                <a:ea typeface="Aften Screen"/>
                <a:cs typeface="Aften Screen"/>
                <a:sym typeface="Aften Screen"/>
              </a:defRPr>
            </a:lvl1pPr>
          </a:lstStyle>
          <a:p>
            <a:r>
              <a:t>Text</a:t>
            </a:r>
          </a:p>
        </p:txBody>
      </p:sp>
      <p:sp>
        <p:nvSpPr>
          <p:cNvPr id="910" name="Text"/>
          <p:cNvSpPr txBox="1">
            <a:spLocks noGrp="1"/>
          </p:cNvSpPr>
          <p:nvPr>
            <p:ph type="body" sz="quarter" idx="37"/>
          </p:nvPr>
        </p:nvSpPr>
        <p:spPr>
          <a:xfrm>
            <a:off x="12643573" y="5190189"/>
            <a:ext cx="2933359" cy="1083321"/>
          </a:xfrm>
          <a:prstGeom prst="rect">
            <a:avLst/>
          </a:prstGeom>
        </p:spPr>
        <p:txBody>
          <a:bodyPr lIns="50800" tIns="50800" rIns="50800" bIns="50800"/>
          <a:lstStyle>
            <a:lvl1pPr marL="0" indent="0" algn="ctr" defTabSz="457200">
              <a:lnSpc>
                <a:spcPts val="4000"/>
              </a:lnSpc>
              <a:spcBef>
                <a:spcPts val="0"/>
              </a:spcBef>
              <a:buSzTx/>
              <a:buNone/>
              <a:defRPr sz="2500">
                <a:solidFill>
                  <a:srgbClr val="FFFFFF"/>
                </a:solidFill>
                <a:latin typeface="Aften Screen"/>
                <a:ea typeface="Aften Screen"/>
                <a:cs typeface="Aften Screen"/>
                <a:sym typeface="Aften Screen"/>
              </a:defRPr>
            </a:lvl1pPr>
          </a:lstStyle>
          <a:p>
            <a:r>
              <a:t>Text</a:t>
            </a:r>
          </a:p>
        </p:txBody>
      </p:sp>
      <p:sp>
        <p:nvSpPr>
          <p:cNvPr id="911" name="Text"/>
          <p:cNvSpPr txBox="1">
            <a:spLocks noGrp="1"/>
          </p:cNvSpPr>
          <p:nvPr>
            <p:ph type="body" sz="quarter" idx="38"/>
          </p:nvPr>
        </p:nvSpPr>
        <p:spPr>
          <a:xfrm>
            <a:off x="16670418" y="5190189"/>
            <a:ext cx="2933359" cy="1083321"/>
          </a:xfrm>
          <a:prstGeom prst="rect">
            <a:avLst/>
          </a:prstGeom>
        </p:spPr>
        <p:txBody>
          <a:bodyPr lIns="50800" tIns="50800" rIns="50800" bIns="50800"/>
          <a:lstStyle>
            <a:lvl1pPr marL="0" indent="0" algn="ctr" defTabSz="457200">
              <a:lnSpc>
                <a:spcPts val="4000"/>
              </a:lnSpc>
              <a:spcBef>
                <a:spcPts val="0"/>
              </a:spcBef>
              <a:buSzTx/>
              <a:buNone/>
              <a:defRPr sz="2500">
                <a:solidFill>
                  <a:srgbClr val="FFFFFF"/>
                </a:solidFill>
                <a:latin typeface="Aften Screen"/>
                <a:ea typeface="Aften Screen"/>
                <a:cs typeface="Aften Screen"/>
                <a:sym typeface="Aften Screen"/>
              </a:defRPr>
            </a:lvl1pPr>
          </a:lstStyle>
          <a:p>
            <a:r>
              <a:t>Text</a:t>
            </a:r>
          </a:p>
        </p:txBody>
      </p:sp>
      <p:sp>
        <p:nvSpPr>
          <p:cNvPr id="912" name="Text"/>
          <p:cNvSpPr txBox="1">
            <a:spLocks noGrp="1"/>
          </p:cNvSpPr>
          <p:nvPr>
            <p:ph type="body" sz="quarter" idx="39"/>
          </p:nvPr>
        </p:nvSpPr>
        <p:spPr>
          <a:xfrm>
            <a:off x="16670418" y="9808337"/>
            <a:ext cx="2933359" cy="1083321"/>
          </a:xfrm>
          <a:prstGeom prst="rect">
            <a:avLst/>
          </a:prstGeom>
        </p:spPr>
        <p:txBody>
          <a:bodyPr lIns="50800" tIns="50800" rIns="50800" bIns="50800"/>
          <a:lstStyle>
            <a:lvl1pPr marL="0" indent="0" algn="ctr" defTabSz="457200">
              <a:lnSpc>
                <a:spcPts val="4000"/>
              </a:lnSpc>
              <a:spcBef>
                <a:spcPts val="0"/>
              </a:spcBef>
              <a:buSzTx/>
              <a:buNone/>
              <a:defRPr sz="2500">
                <a:solidFill>
                  <a:srgbClr val="FFFFFF"/>
                </a:solidFill>
                <a:latin typeface="Aften Screen"/>
                <a:ea typeface="Aften Screen"/>
                <a:cs typeface="Aften Screen"/>
                <a:sym typeface="Aften Screen"/>
              </a:defRPr>
            </a:lvl1pPr>
          </a:lstStyle>
          <a:p>
            <a:r>
              <a:t>Text</a:t>
            </a:r>
          </a:p>
        </p:txBody>
      </p:sp>
      <p:sp>
        <p:nvSpPr>
          <p:cNvPr id="913" name="Text"/>
          <p:cNvSpPr txBox="1">
            <a:spLocks noGrp="1"/>
          </p:cNvSpPr>
          <p:nvPr>
            <p:ph type="body" sz="quarter" idx="40"/>
          </p:nvPr>
        </p:nvSpPr>
        <p:spPr>
          <a:xfrm>
            <a:off x="12669850" y="9808337"/>
            <a:ext cx="2933360" cy="1083321"/>
          </a:xfrm>
          <a:prstGeom prst="rect">
            <a:avLst/>
          </a:prstGeom>
        </p:spPr>
        <p:txBody>
          <a:bodyPr lIns="50800" tIns="50800" rIns="50800" bIns="50800"/>
          <a:lstStyle>
            <a:lvl1pPr marL="0" indent="0" algn="ctr" defTabSz="457200">
              <a:lnSpc>
                <a:spcPts val="4000"/>
              </a:lnSpc>
              <a:spcBef>
                <a:spcPts val="0"/>
              </a:spcBef>
              <a:buSzTx/>
              <a:buNone/>
              <a:defRPr sz="2500">
                <a:solidFill>
                  <a:srgbClr val="FFFFFF"/>
                </a:solidFill>
                <a:latin typeface="Aften Screen"/>
                <a:ea typeface="Aften Screen"/>
                <a:cs typeface="Aften Screen"/>
                <a:sym typeface="Aften Screen"/>
              </a:defRPr>
            </a:lvl1pPr>
          </a:lstStyle>
          <a:p>
            <a:r>
              <a:t>Text</a:t>
            </a:r>
          </a:p>
        </p:txBody>
      </p:sp>
      <p:sp>
        <p:nvSpPr>
          <p:cNvPr id="914" name="Title of the chart…"/>
          <p:cNvSpPr txBox="1">
            <a:spLocks noGrp="1"/>
          </p:cNvSpPr>
          <p:nvPr>
            <p:ph type="body" sz="quarter" idx="41"/>
          </p:nvPr>
        </p:nvSpPr>
        <p:spPr>
          <a:xfrm>
            <a:off x="8998108" y="11978824"/>
            <a:ext cx="6387784" cy="914399"/>
          </a:xfrm>
          <a:prstGeom prst="rect">
            <a:avLst/>
          </a:prstGeom>
        </p:spPr>
        <p:txBody>
          <a:bodyPr wrap="none" lIns="50800" tIns="50800" rIns="50800" bIns="50800" anchor="t">
            <a:spAutoFit/>
          </a:bodyPr>
          <a:lstStyle/>
          <a:p>
            <a:pPr marL="0" indent="0" algn="ctr" defTabSz="825500">
              <a:lnSpc>
                <a:spcPts val="3000"/>
              </a:lnSpc>
              <a:spcBef>
                <a:spcPts val="0"/>
              </a:spcBef>
              <a:buSzTx/>
              <a:buNone/>
              <a:defRPr sz="2500" b="1">
                <a:solidFill>
                  <a:srgbClr val="3B3632"/>
                </a:solidFill>
                <a:latin typeface="Aften Screen"/>
                <a:ea typeface="Aften Screen"/>
                <a:cs typeface="Aften Screen"/>
                <a:sym typeface="Aften Screen"/>
              </a:defRPr>
            </a:pPr>
            <a:r>
              <a:t>Title of the chart</a:t>
            </a:r>
          </a:p>
          <a:p>
            <a:pPr marL="0" indent="0" algn="ctr" defTabSz="825500">
              <a:lnSpc>
                <a:spcPts val="3000"/>
              </a:lnSpc>
              <a:spcBef>
                <a:spcPts val="0"/>
              </a:spcBef>
              <a:buSzTx/>
              <a:buNone/>
              <a:defRPr sz="2500">
                <a:solidFill>
                  <a:srgbClr val="3B3632"/>
                </a:solidFill>
                <a:latin typeface="Aften Screen"/>
                <a:ea typeface="Aften Screen"/>
                <a:cs typeface="Aften Screen"/>
                <a:sym typeface="Aften Screen"/>
              </a:defRPr>
            </a:pPr>
            <a:r>
              <a:t>Name of the source / possible published date</a:t>
            </a:r>
          </a:p>
        </p:txBody>
      </p:sp>
      <p:pic>
        <p:nvPicPr>
          <p:cNvPr id="915" name="Image" descr="Image"/>
          <p:cNvPicPr>
            <a:picLocks noChangeAspect="1"/>
          </p:cNvPicPr>
          <p:nvPr/>
        </p:nvPicPr>
        <p:blipFill>
          <a:blip r:embed="rId2">
            <a:alphaModFix amt="19560"/>
            <a:extLst/>
          </a:blip>
          <a:stretch>
            <a:fillRect/>
          </a:stretch>
        </p:blipFill>
        <p:spPr>
          <a:xfrm>
            <a:off x="576757" y="12865818"/>
            <a:ext cx="878486" cy="383386"/>
          </a:xfrm>
          <a:prstGeom prst="rect">
            <a:avLst/>
          </a:prstGeom>
          <a:ln w="12700">
            <a:miter lim="400000"/>
          </a:ln>
        </p:spPr>
      </p:pic>
      <p:sp>
        <p:nvSpPr>
          <p:cNvPr id="916" name="Slide Number"/>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x">
  <p:cSld name="Chart 1">
    <p:spTree>
      <p:nvGrpSpPr>
        <p:cNvPr id="1" name=""/>
        <p:cNvGrpSpPr/>
        <p:nvPr/>
      </p:nvGrpSpPr>
      <p:grpSpPr>
        <a:xfrm>
          <a:off x="0" y="0"/>
          <a:ext cx="0" cy="0"/>
          <a:chOff x="0" y="0"/>
          <a:chExt cx="0" cy="0"/>
        </a:xfrm>
      </p:grpSpPr>
      <p:sp>
        <p:nvSpPr>
          <p:cNvPr id="923" name="Line"/>
          <p:cNvSpPr/>
          <p:nvPr/>
        </p:nvSpPr>
        <p:spPr>
          <a:xfrm>
            <a:off x="856685" y="12489039"/>
            <a:ext cx="22670630" cy="1"/>
          </a:xfrm>
          <a:prstGeom prst="line">
            <a:avLst/>
          </a:prstGeom>
          <a:ln w="12700">
            <a:solidFill>
              <a:srgbClr val="FFFFFF">
                <a:alpha val="20000"/>
              </a:srgbClr>
            </a:solidFill>
            <a:miter lim="400000"/>
          </a:ln>
        </p:spPr>
        <p:txBody>
          <a:bodyPr lIns="50800" tIns="50800" rIns="50800" bIns="50800" anchor="ctr"/>
          <a:lstStyle/>
          <a:p>
            <a:pPr defTabSz="825500">
              <a:defRPr i="0">
                <a:solidFill>
                  <a:srgbClr val="000000"/>
                </a:solidFill>
                <a:latin typeface="Helvetica Light"/>
                <a:ea typeface="Helvetica Light"/>
                <a:cs typeface="Helvetica Light"/>
                <a:sym typeface="Helvetica Light"/>
              </a:defRPr>
            </a:pPr>
            <a:endParaRPr/>
          </a:p>
        </p:txBody>
      </p:sp>
      <p:graphicFrame>
        <p:nvGraphicFramePr>
          <p:cNvPr id="924" name="2D Column Chart"/>
          <p:cNvGraphicFramePr/>
          <p:nvPr/>
        </p:nvGraphicFramePr>
        <p:xfrm>
          <a:off x="1262187" y="3633806"/>
          <a:ext cx="21081874" cy="7666917"/>
        </p:xfrm>
        <a:graphic>
          <a:graphicData uri="http://schemas.openxmlformats.org/drawingml/2006/chart">
            <c:chart xmlns:c="http://schemas.openxmlformats.org/drawingml/2006/chart" xmlns:r="http://schemas.openxmlformats.org/officeDocument/2006/relationships" r:id="rId2"/>
          </a:graphicData>
        </a:graphic>
      </p:graphicFrame>
      <p:sp>
        <p:nvSpPr>
          <p:cNvPr id="925" name="Title of the chart…"/>
          <p:cNvSpPr txBox="1">
            <a:spLocks noGrp="1"/>
          </p:cNvSpPr>
          <p:nvPr>
            <p:ph type="body" sz="quarter" idx="13"/>
          </p:nvPr>
        </p:nvSpPr>
        <p:spPr>
          <a:xfrm>
            <a:off x="8998108" y="11978824"/>
            <a:ext cx="6387784" cy="914399"/>
          </a:xfrm>
          <a:prstGeom prst="rect">
            <a:avLst/>
          </a:prstGeom>
        </p:spPr>
        <p:txBody>
          <a:bodyPr wrap="none" lIns="50800" tIns="50800" rIns="50800" bIns="50800" anchor="t">
            <a:spAutoFit/>
          </a:bodyPr>
          <a:lstStyle/>
          <a:p>
            <a:pPr marL="0" indent="0" algn="ctr" defTabSz="825500">
              <a:lnSpc>
                <a:spcPts val="3000"/>
              </a:lnSpc>
              <a:spcBef>
                <a:spcPts val="0"/>
              </a:spcBef>
              <a:buSzTx/>
              <a:buNone/>
              <a:defRPr sz="2500" b="1">
                <a:solidFill>
                  <a:srgbClr val="3B3632"/>
                </a:solidFill>
                <a:latin typeface="Aften Screen"/>
                <a:ea typeface="Aften Screen"/>
                <a:cs typeface="Aften Screen"/>
                <a:sym typeface="Aften Screen"/>
              </a:defRPr>
            </a:pPr>
            <a:r>
              <a:t>Title of the chart</a:t>
            </a:r>
          </a:p>
          <a:p>
            <a:pPr marL="0" indent="0" algn="ctr" defTabSz="825500">
              <a:lnSpc>
                <a:spcPts val="3000"/>
              </a:lnSpc>
              <a:spcBef>
                <a:spcPts val="0"/>
              </a:spcBef>
              <a:buSzTx/>
              <a:buNone/>
              <a:defRPr sz="2500">
                <a:solidFill>
                  <a:srgbClr val="3B3632"/>
                </a:solidFill>
                <a:latin typeface="Aften Screen"/>
                <a:ea typeface="Aften Screen"/>
                <a:cs typeface="Aften Screen"/>
                <a:sym typeface="Aften Screen"/>
              </a:defRPr>
            </a:pPr>
            <a:r>
              <a:t>Name of the source / possible published date</a:t>
            </a:r>
          </a:p>
        </p:txBody>
      </p:sp>
      <p:pic>
        <p:nvPicPr>
          <p:cNvPr id="926" name="Image" descr="Image"/>
          <p:cNvPicPr>
            <a:picLocks noChangeAspect="1"/>
          </p:cNvPicPr>
          <p:nvPr/>
        </p:nvPicPr>
        <p:blipFill>
          <a:blip r:embed="rId3">
            <a:alphaModFix amt="19560"/>
            <a:extLst/>
          </a:blip>
          <a:stretch>
            <a:fillRect/>
          </a:stretch>
        </p:blipFill>
        <p:spPr>
          <a:xfrm>
            <a:off x="576757" y="12865818"/>
            <a:ext cx="878486" cy="383386"/>
          </a:xfrm>
          <a:prstGeom prst="rect">
            <a:avLst/>
          </a:prstGeom>
          <a:ln w="12700">
            <a:miter lim="400000"/>
          </a:ln>
        </p:spPr>
      </p:pic>
      <p:sp>
        <p:nvSpPr>
          <p:cNvPr id="927" name="Slide Number"/>
          <p:cNvSpPr>
            <a:spLocks noGrp="1"/>
          </p:cNvSpPr>
          <p:nvPr>
            <p:ph type="sldNum" sz="quarter" idx="2"/>
          </p:nvPr>
        </p:nvSpPr>
        <p:spPr>
          <a:xfrm>
            <a:off x="23202900" y="12839700"/>
            <a:ext cx="647066" cy="612775"/>
          </a:xfrm>
          <a:prstGeom prst="rect">
            <a:avLst/>
          </a:prstGeom>
        </p:spPr>
        <p:txBody>
          <a:bodyPr lIns="71437" tIns="71437" rIns="71437" bIns="71437"/>
          <a:lstStyle/>
          <a:p>
            <a:fld id="{86CB4B4D-7CA3-9044-876B-883B54F8677D}" type="slidenum">
              <a:t>‹#›</a:t>
            </a:fld>
            <a:endParaRPr/>
          </a:p>
        </p:txBody>
      </p:sp>
      <p:sp>
        <p:nvSpPr>
          <p:cNvPr id="928" name="Title Text"/>
          <p:cNvSpPr>
            <a:spLocks noGrp="1"/>
          </p:cNvSpPr>
          <p:nvPr>
            <p:ph type="title"/>
          </p:nvPr>
        </p:nvSpPr>
        <p:spPr>
          <a:xfrm>
            <a:off x="1892300" y="1651000"/>
            <a:ext cx="20586700" cy="622300"/>
          </a:xfrm>
          <a:prstGeom prst="rect">
            <a:avLst/>
          </a:prstGeom>
        </p:spPr>
        <p:txBody>
          <a:bodyPr lIns="71437" tIns="71437" rIns="71437" bIns="71437"/>
          <a:lstStyle>
            <a:lvl1pPr algn="ctr" defTabSz="821531">
              <a:lnSpc>
                <a:spcPct val="120000"/>
              </a:lnSpc>
              <a:defRPr sz="3000" b="0">
                <a:solidFill>
                  <a:schemeClr val="accent6"/>
                </a:solidFill>
                <a:latin typeface="Aften Screen"/>
                <a:ea typeface="Aften Screen"/>
                <a:cs typeface="Aften Screen"/>
                <a:sym typeface="Aften Screen"/>
              </a:defRPr>
            </a:lvl1pPr>
          </a:lstStyle>
          <a:p>
            <a:r>
              <a:t>Title Text</a:t>
            </a:r>
          </a:p>
        </p:txBody>
      </p:sp>
    </p:spTree>
  </p:cSld>
  <p:clrMapOvr>
    <a:masterClrMapping/>
  </p:clrMapOvr>
  <p:transition spd="med"/>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type="tx">
  <p:cSld name="Chart 2">
    <p:spTree>
      <p:nvGrpSpPr>
        <p:cNvPr id="1" name=""/>
        <p:cNvGrpSpPr/>
        <p:nvPr/>
      </p:nvGrpSpPr>
      <p:grpSpPr>
        <a:xfrm>
          <a:off x="0" y="0"/>
          <a:ext cx="0" cy="0"/>
          <a:chOff x="0" y="0"/>
          <a:chExt cx="0" cy="0"/>
        </a:xfrm>
      </p:grpSpPr>
      <p:sp>
        <p:nvSpPr>
          <p:cNvPr id="935" name="Line"/>
          <p:cNvSpPr/>
          <p:nvPr/>
        </p:nvSpPr>
        <p:spPr>
          <a:xfrm>
            <a:off x="856685" y="12489039"/>
            <a:ext cx="22670630" cy="1"/>
          </a:xfrm>
          <a:prstGeom prst="line">
            <a:avLst/>
          </a:prstGeom>
          <a:ln w="12700">
            <a:solidFill>
              <a:srgbClr val="FFFFFF">
                <a:alpha val="20000"/>
              </a:srgbClr>
            </a:solidFill>
            <a:miter lim="400000"/>
          </a:ln>
        </p:spPr>
        <p:txBody>
          <a:bodyPr lIns="50800" tIns="50800" rIns="50800" bIns="50800" anchor="ctr"/>
          <a:lstStyle/>
          <a:p>
            <a:pPr defTabSz="825500">
              <a:defRPr i="0">
                <a:solidFill>
                  <a:srgbClr val="000000"/>
                </a:solidFill>
                <a:latin typeface="Helvetica Light"/>
                <a:ea typeface="Helvetica Light"/>
                <a:cs typeface="Helvetica Light"/>
                <a:sym typeface="Helvetica Light"/>
              </a:defRPr>
            </a:pPr>
            <a:endParaRPr/>
          </a:p>
        </p:txBody>
      </p:sp>
      <p:graphicFrame>
        <p:nvGraphicFramePr>
          <p:cNvPr id="936" name="2D Stacked Column Chart"/>
          <p:cNvGraphicFramePr/>
          <p:nvPr/>
        </p:nvGraphicFramePr>
        <p:xfrm>
          <a:off x="1322368" y="3633806"/>
          <a:ext cx="21084960" cy="7666917"/>
        </p:xfrm>
        <a:graphic>
          <a:graphicData uri="http://schemas.openxmlformats.org/drawingml/2006/chart">
            <c:chart xmlns:c="http://schemas.openxmlformats.org/drawingml/2006/chart" xmlns:r="http://schemas.openxmlformats.org/officeDocument/2006/relationships" r:id="rId2"/>
          </a:graphicData>
        </a:graphic>
      </p:graphicFrame>
      <p:sp>
        <p:nvSpPr>
          <p:cNvPr id="937" name="Title of the chart…"/>
          <p:cNvSpPr txBox="1">
            <a:spLocks noGrp="1"/>
          </p:cNvSpPr>
          <p:nvPr>
            <p:ph type="body" sz="quarter" idx="13"/>
          </p:nvPr>
        </p:nvSpPr>
        <p:spPr>
          <a:xfrm>
            <a:off x="8998108" y="11978824"/>
            <a:ext cx="6387784" cy="914399"/>
          </a:xfrm>
          <a:prstGeom prst="rect">
            <a:avLst/>
          </a:prstGeom>
        </p:spPr>
        <p:txBody>
          <a:bodyPr wrap="none" lIns="50800" tIns="50800" rIns="50800" bIns="50800" anchor="t">
            <a:spAutoFit/>
          </a:bodyPr>
          <a:lstStyle/>
          <a:p>
            <a:pPr marL="0" indent="0" algn="ctr" defTabSz="825500">
              <a:lnSpc>
                <a:spcPts val="3000"/>
              </a:lnSpc>
              <a:spcBef>
                <a:spcPts val="0"/>
              </a:spcBef>
              <a:buSzTx/>
              <a:buNone/>
              <a:defRPr sz="2500" b="1">
                <a:solidFill>
                  <a:srgbClr val="3B3632"/>
                </a:solidFill>
                <a:latin typeface="Aften Screen"/>
                <a:ea typeface="Aften Screen"/>
                <a:cs typeface="Aften Screen"/>
                <a:sym typeface="Aften Screen"/>
              </a:defRPr>
            </a:pPr>
            <a:r>
              <a:t>Title of the chart</a:t>
            </a:r>
          </a:p>
          <a:p>
            <a:pPr marL="0" indent="0" algn="ctr" defTabSz="825500">
              <a:lnSpc>
                <a:spcPts val="3000"/>
              </a:lnSpc>
              <a:spcBef>
                <a:spcPts val="0"/>
              </a:spcBef>
              <a:buSzTx/>
              <a:buNone/>
              <a:defRPr sz="2500">
                <a:solidFill>
                  <a:srgbClr val="3B3632"/>
                </a:solidFill>
                <a:latin typeface="Aften Screen"/>
                <a:ea typeface="Aften Screen"/>
                <a:cs typeface="Aften Screen"/>
                <a:sym typeface="Aften Screen"/>
              </a:defRPr>
            </a:pPr>
            <a:r>
              <a:t>Name of the source / possible published date</a:t>
            </a:r>
          </a:p>
        </p:txBody>
      </p:sp>
      <p:pic>
        <p:nvPicPr>
          <p:cNvPr id="938" name="Image" descr="Image"/>
          <p:cNvPicPr>
            <a:picLocks noChangeAspect="1"/>
          </p:cNvPicPr>
          <p:nvPr/>
        </p:nvPicPr>
        <p:blipFill>
          <a:blip r:embed="rId3">
            <a:alphaModFix amt="19560"/>
            <a:extLst/>
          </a:blip>
          <a:stretch>
            <a:fillRect/>
          </a:stretch>
        </p:blipFill>
        <p:spPr>
          <a:xfrm>
            <a:off x="576757" y="12865818"/>
            <a:ext cx="878486" cy="383386"/>
          </a:xfrm>
          <a:prstGeom prst="rect">
            <a:avLst/>
          </a:prstGeom>
          <a:ln w="12700">
            <a:miter lim="400000"/>
          </a:ln>
        </p:spPr>
      </p:pic>
      <p:sp>
        <p:nvSpPr>
          <p:cNvPr id="939" name="Slide Number"/>
          <p:cNvSpPr>
            <a:spLocks noGrp="1"/>
          </p:cNvSpPr>
          <p:nvPr>
            <p:ph type="sldNum" sz="quarter" idx="2"/>
          </p:nvPr>
        </p:nvSpPr>
        <p:spPr>
          <a:xfrm>
            <a:off x="23202900" y="12839700"/>
            <a:ext cx="647066" cy="612775"/>
          </a:xfrm>
          <a:prstGeom prst="rect">
            <a:avLst/>
          </a:prstGeom>
        </p:spPr>
        <p:txBody>
          <a:bodyPr lIns="71437" tIns="71437" rIns="71437" bIns="71437"/>
          <a:lstStyle/>
          <a:p>
            <a:fld id="{86CB4B4D-7CA3-9044-876B-883B54F8677D}" type="slidenum">
              <a:t>‹#›</a:t>
            </a:fld>
            <a:endParaRPr/>
          </a:p>
        </p:txBody>
      </p:sp>
      <p:sp>
        <p:nvSpPr>
          <p:cNvPr id="940" name="Title Text"/>
          <p:cNvSpPr>
            <a:spLocks noGrp="1"/>
          </p:cNvSpPr>
          <p:nvPr>
            <p:ph type="title"/>
          </p:nvPr>
        </p:nvSpPr>
        <p:spPr>
          <a:xfrm>
            <a:off x="1892300" y="1651000"/>
            <a:ext cx="20586700" cy="622300"/>
          </a:xfrm>
          <a:prstGeom prst="rect">
            <a:avLst/>
          </a:prstGeom>
        </p:spPr>
        <p:txBody>
          <a:bodyPr lIns="71437" tIns="71437" rIns="71437" bIns="71437"/>
          <a:lstStyle>
            <a:lvl1pPr algn="ctr" defTabSz="821531">
              <a:lnSpc>
                <a:spcPct val="120000"/>
              </a:lnSpc>
              <a:defRPr sz="3000" b="0">
                <a:solidFill>
                  <a:schemeClr val="accent6"/>
                </a:solidFill>
                <a:latin typeface="Aften Screen"/>
                <a:ea typeface="Aften Screen"/>
                <a:cs typeface="Aften Screen"/>
                <a:sym typeface="Aften Screen"/>
              </a:defRPr>
            </a:lvl1pPr>
          </a:lstStyle>
          <a:p>
            <a:r>
              <a:t>Title Text</a:t>
            </a:r>
          </a:p>
        </p:txBody>
      </p:sp>
    </p:spTree>
  </p:cSld>
  <p:clrMapOvr>
    <a:masterClrMapping/>
  </p:clrMapOvr>
  <p:transition spd="med"/>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type="tx">
  <p:cSld name="Chart 3">
    <p:spTree>
      <p:nvGrpSpPr>
        <p:cNvPr id="1" name=""/>
        <p:cNvGrpSpPr/>
        <p:nvPr/>
      </p:nvGrpSpPr>
      <p:grpSpPr>
        <a:xfrm>
          <a:off x="0" y="0"/>
          <a:ext cx="0" cy="0"/>
          <a:chOff x="0" y="0"/>
          <a:chExt cx="0" cy="0"/>
        </a:xfrm>
      </p:grpSpPr>
      <p:sp>
        <p:nvSpPr>
          <p:cNvPr id="947" name="Line"/>
          <p:cNvSpPr/>
          <p:nvPr/>
        </p:nvSpPr>
        <p:spPr>
          <a:xfrm>
            <a:off x="856685" y="12489039"/>
            <a:ext cx="22670630" cy="1"/>
          </a:xfrm>
          <a:prstGeom prst="line">
            <a:avLst/>
          </a:prstGeom>
          <a:ln w="12700">
            <a:solidFill>
              <a:srgbClr val="FFFFFF">
                <a:alpha val="20000"/>
              </a:srgbClr>
            </a:solidFill>
            <a:miter lim="400000"/>
          </a:ln>
        </p:spPr>
        <p:txBody>
          <a:bodyPr lIns="50800" tIns="50800" rIns="50800" bIns="50800" anchor="ctr"/>
          <a:lstStyle/>
          <a:p>
            <a:pPr defTabSz="825500">
              <a:defRPr i="0">
                <a:solidFill>
                  <a:srgbClr val="000000"/>
                </a:solidFill>
                <a:latin typeface="Helvetica Light"/>
                <a:ea typeface="Helvetica Light"/>
                <a:cs typeface="Helvetica Light"/>
                <a:sym typeface="Helvetica Light"/>
              </a:defRPr>
            </a:pPr>
            <a:endParaRPr/>
          </a:p>
        </p:txBody>
      </p:sp>
      <p:graphicFrame>
        <p:nvGraphicFramePr>
          <p:cNvPr id="948" name="2D Bar Chart"/>
          <p:cNvGraphicFramePr/>
          <p:nvPr/>
        </p:nvGraphicFramePr>
        <p:xfrm>
          <a:off x="1162386" y="3647300"/>
          <a:ext cx="21463904" cy="7653423"/>
        </p:xfrm>
        <a:graphic>
          <a:graphicData uri="http://schemas.openxmlformats.org/drawingml/2006/chart">
            <c:chart xmlns:c="http://schemas.openxmlformats.org/drawingml/2006/chart" xmlns:r="http://schemas.openxmlformats.org/officeDocument/2006/relationships" r:id="rId2"/>
          </a:graphicData>
        </a:graphic>
      </p:graphicFrame>
      <p:sp>
        <p:nvSpPr>
          <p:cNvPr id="949" name="Title of the chart…"/>
          <p:cNvSpPr txBox="1">
            <a:spLocks noGrp="1"/>
          </p:cNvSpPr>
          <p:nvPr>
            <p:ph type="body" sz="quarter" idx="13"/>
          </p:nvPr>
        </p:nvSpPr>
        <p:spPr>
          <a:xfrm>
            <a:off x="8998108" y="11978824"/>
            <a:ext cx="6387784" cy="914399"/>
          </a:xfrm>
          <a:prstGeom prst="rect">
            <a:avLst/>
          </a:prstGeom>
        </p:spPr>
        <p:txBody>
          <a:bodyPr wrap="none" lIns="50800" tIns="50800" rIns="50800" bIns="50800" anchor="t">
            <a:spAutoFit/>
          </a:bodyPr>
          <a:lstStyle/>
          <a:p>
            <a:pPr marL="0" indent="0" algn="ctr" defTabSz="825500">
              <a:lnSpc>
                <a:spcPts val="3000"/>
              </a:lnSpc>
              <a:spcBef>
                <a:spcPts val="0"/>
              </a:spcBef>
              <a:buSzTx/>
              <a:buNone/>
              <a:defRPr sz="2500" b="1">
                <a:solidFill>
                  <a:srgbClr val="3B3632"/>
                </a:solidFill>
                <a:latin typeface="Aften Screen"/>
                <a:ea typeface="Aften Screen"/>
                <a:cs typeface="Aften Screen"/>
                <a:sym typeface="Aften Screen"/>
              </a:defRPr>
            </a:pPr>
            <a:r>
              <a:t>Title of the chart</a:t>
            </a:r>
          </a:p>
          <a:p>
            <a:pPr marL="0" indent="0" algn="ctr" defTabSz="825500">
              <a:lnSpc>
                <a:spcPts val="3000"/>
              </a:lnSpc>
              <a:spcBef>
                <a:spcPts val="0"/>
              </a:spcBef>
              <a:buSzTx/>
              <a:buNone/>
              <a:defRPr sz="2500">
                <a:solidFill>
                  <a:srgbClr val="3B3632"/>
                </a:solidFill>
                <a:latin typeface="Aften Screen"/>
                <a:ea typeface="Aften Screen"/>
                <a:cs typeface="Aften Screen"/>
                <a:sym typeface="Aften Screen"/>
              </a:defRPr>
            </a:pPr>
            <a:r>
              <a:t>Name of the source / possible published date</a:t>
            </a:r>
          </a:p>
        </p:txBody>
      </p:sp>
      <p:pic>
        <p:nvPicPr>
          <p:cNvPr id="950" name="Image" descr="Image"/>
          <p:cNvPicPr>
            <a:picLocks noChangeAspect="1"/>
          </p:cNvPicPr>
          <p:nvPr/>
        </p:nvPicPr>
        <p:blipFill>
          <a:blip r:embed="rId3">
            <a:alphaModFix amt="19560"/>
            <a:extLst/>
          </a:blip>
          <a:stretch>
            <a:fillRect/>
          </a:stretch>
        </p:blipFill>
        <p:spPr>
          <a:xfrm>
            <a:off x="576757" y="12865818"/>
            <a:ext cx="878486" cy="383386"/>
          </a:xfrm>
          <a:prstGeom prst="rect">
            <a:avLst/>
          </a:prstGeom>
          <a:ln w="12700">
            <a:miter lim="400000"/>
          </a:ln>
        </p:spPr>
      </p:pic>
      <p:sp>
        <p:nvSpPr>
          <p:cNvPr id="951" name="Slide Number"/>
          <p:cNvSpPr>
            <a:spLocks noGrp="1"/>
          </p:cNvSpPr>
          <p:nvPr>
            <p:ph type="sldNum" sz="quarter" idx="2"/>
          </p:nvPr>
        </p:nvSpPr>
        <p:spPr>
          <a:xfrm>
            <a:off x="23202900" y="12839700"/>
            <a:ext cx="647066" cy="612775"/>
          </a:xfrm>
          <a:prstGeom prst="rect">
            <a:avLst/>
          </a:prstGeom>
        </p:spPr>
        <p:txBody>
          <a:bodyPr lIns="71437" tIns="71437" rIns="71437" bIns="71437"/>
          <a:lstStyle/>
          <a:p>
            <a:fld id="{86CB4B4D-7CA3-9044-876B-883B54F8677D}" type="slidenum">
              <a:t>‹#›</a:t>
            </a:fld>
            <a:endParaRPr/>
          </a:p>
        </p:txBody>
      </p:sp>
      <p:sp>
        <p:nvSpPr>
          <p:cNvPr id="952" name="Title Text"/>
          <p:cNvSpPr>
            <a:spLocks noGrp="1"/>
          </p:cNvSpPr>
          <p:nvPr>
            <p:ph type="title"/>
          </p:nvPr>
        </p:nvSpPr>
        <p:spPr>
          <a:xfrm>
            <a:off x="1892300" y="1651000"/>
            <a:ext cx="20586700" cy="622300"/>
          </a:xfrm>
          <a:prstGeom prst="rect">
            <a:avLst/>
          </a:prstGeom>
        </p:spPr>
        <p:txBody>
          <a:bodyPr lIns="71437" tIns="71437" rIns="71437" bIns="71437"/>
          <a:lstStyle>
            <a:lvl1pPr algn="ctr" defTabSz="821531">
              <a:lnSpc>
                <a:spcPct val="120000"/>
              </a:lnSpc>
              <a:defRPr sz="3000" b="0">
                <a:solidFill>
                  <a:schemeClr val="accent6"/>
                </a:solidFill>
                <a:latin typeface="Aften Screen"/>
                <a:ea typeface="Aften Screen"/>
                <a:cs typeface="Aften Screen"/>
                <a:sym typeface="Aften Screen"/>
              </a:defRPr>
            </a:lvl1pPr>
          </a:lstStyle>
          <a:p>
            <a:r>
              <a:t>Title Text</a:t>
            </a: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Chapter page">
    <p:spTree>
      <p:nvGrpSpPr>
        <p:cNvPr id="1" name=""/>
        <p:cNvGrpSpPr/>
        <p:nvPr/>
      </p:nvGrpSpPr>
      <p:grpSpPr>
        <a:xfrm>
          <a:off x="0" y="0"/>
          <a:ext cx="0" cy="0"/>
          <a:chOff x="0" y="0"/>
          <a:chExt cx="0" cy="0"/>
        </a:xfrm>
      </p:grpSpPr>
      <p:sp>
        <p:nvSpPr>
          <p:cNvPr id="63" name="MW-Image-Reposity-Heritage-Mountains,xlarge.2x.1474028559.jpg"/>
          <p:cNvSpPr>
            <a:spLocks noGrp="1"/>
          </p:cNvSpPr>
          <p:nvPr>
            <p:ph type="pic" idx="13"/>
          </p:nvPr>
        </p:nvSpPr>
        <p:spPr>
          <a:xfrm>
            <a:off x="-169115" y="-93331"/>
            <a:ext cx="24722308" cy="13902737"/>
          </a:xfrm>
          <a:prstGeom prst="rect">
            <a:avLst/>
          </a:prstGeom>
        </p:spPr>
        <p:txBody>
          <a:bodyPr lIns="91439" tIns="45719" rIns="91439" bIns="45719" anchor="t"/>
          <a:lstStyle/>
          <a:p>
            <a:endParaRPr/>
          </a:p>
        </p:txBody>
      </p:sp>
      <p:sp>
        <p:nvSpPr>
          <p:cNvPr id="64" name="Rectangle"/>
          <p:cNvSpPr/>
          <p:nvPr/>
        </p:nvSpPr>
        <p:spPr>
          <a:xfrm>
            <a:off x="-278916" y="-190302"/>
            <a:ext cx="24941832" cy="14096604"/>
          </a:xfrm>
          <a:prstGeom prst="rect">
            <a:avLst/>
          </a:prstGeom>
          <a:solidFill>
            <a:srgbClr val="0160FF">
              <a:alpha val="64999"/>
            </a:srgbClr>
          </a:solidFill>
          <a:ln w="12700">
            <a:miter lim="400000"/>
          </a:ln>
        </p:spPr>
        <p:txBody>
          <a:bodyPr lIns="50800" tIns="50800" rIns="50800" bIns="50800" anchor="ctr"/>
          <a:lstStyle/>
          <a:p>
            <a:pPr defTabSz="875109">
              <a:defRPr sz="2200" i="0" spc="197"/>
            </a:pPr>
            <a:endParaRPr/>
          </a:p>
        </p:txBody>
      </p:sp>
      <p:pic>
        <p:nvPicPr>
          <p:cNvPr id="65" name="Image" descr="Image"/>
          <p:cNvPicPr>
            <a:picLocks noChangeAspect="1"/>
          </p:cNvPicPr>
          <p:nvPr/>
        </p:nvPicPr>
        <p:blipFill>
          <a:blip r:embed="rId2">
            <a:alphaModFix amt="34019"/>
            <a:extLst/>
          </a:blip>
          <a:stretch>
            <a:fillRect/>
          </a:stretch>
        </p:blipFill>
        <p:spPr>
          <a:xfrm>
            <a:off x="576757" y="12865818"/>
            <a:ext cx="878486" cy="383386"/>
          </a:xfrm>
          <a:prstGeom prst="rect">
            <a:avLst/>
          </a:prstGeom>
          <a:ln w="12700">
            <a:miter lim="400000"/>
          </a:ln>
        </p:spPr>
      </p:pic>
      <p:sp>
        <p:nvSpPr>
          <p:cNvPr id="66" name="Slide Number"/>
          <p:cNvSpPr txBox="1">
            <a:spLocks noGrp="1"/>
          </p:cNvSpPr>
          <p:nvPr>
            <p:ph type="sldNum" sz="quarter" idx="2"/>
          </p:nvPr>
        </p:nvSpPr>
        <p:spPr>
          <a:xfrm>
            <a:off x="23198839" y="12845102"/>
            <a:ext cx="647066" cy="612776"/>
          </a:xfrm>
          <a:prstGeom prst="rect">
            <a:avLst/>
          </a:prstGeom>
        </p:spPr>
        <p:txBody>
          <a:bodyPr lIns="71437" tIns="71437" rIns="71437" bIns="71437" anchor="ctr"/>
          <a:lstStyle>
            <a:lvl1pPr>
              <a:defRPr>
                <a:solidFill>
                  <a:srgbClr val="FFFFFF"/>
                </a:solidFill>
              </a:defRPr>
            </a:lvl1pPr>
          </a:lstStyle>
          <a:p>
            <a:fld id="{86CB4B4D-7CA3-9044-876B-883B54F8677D}" type="slidenum">
              <a:t>‹#›</a:t>
            </a:fld>
            <a:endParaRPr/>
          </a:p>
        </p:txBody>
      </p:sp>
      <p:sp>
        <p:nvSpPr>
          <p:cNvPr id="67" name="Body Level One…"/>
          <p:cNvSpPr txBox="1">
            <a:spLocks noGrp="1"/>
          </p:cNvSpPr>
          <p:nvPr>
            <p:ph type="body" sz="quarter" idx="1"/>
          </p:nvPr>
        </p:nvSpPr>
        <p:spPr>
          <a:xfrm>
            <a:off x="4552950" y="8051845"/>
            <a:ext cx="15278100" cy="1021557"/>
          </a:xfrm>
          <a:prstGeom prst="rect">
            <a:avLst/>
          </a:prstGeom>
        </p:spPr>
        <p:txBody>
          <a:bodyPr lIns="71437" tIns="71437" rIns="71437" bIns="71437" anchor="t"/>
          <a:lstStyle>
            <a:lvl1pPr marL="0" indent="0" algn="ctr" defTabSz="821531">
              <a:spcBef>
                <a:spcPts val="0"/>
              </a:spcBef>
              <a:buSzTx/>
              <a:buNone/>
              <a:defRPr sz="3200" i="1">
                <a:solidFill>
                  <a:srgbClr val="FFFFFF"/>
                </a:solidFill>
                <a:latin typeface="Aften Screen"/>
                <a:ea typeface="Aften Screen"/>
                <a:cs typeface="Aften Screen"/>
                <a:sym typeface="Aften Screen"/>
              </a:defRPr>
            </a:lvl1pPr>
            <a:lvl2pPr marL="0" indent="0" algn="ctr" defTabSz="821531">
              <a:spcBef>
                <a:spcPts val="0"/>
              </a:spcBef>
              <a:buSzTx/>
              <a:buNone/>
              <a:defRPr sz="3200" i="1">
                <a:solidFill>
                  <a:srgbClr val="FFFFFF"/>
                </a:solidFill>
                <a:latin typeface="Aften Screen"/>
                <a:ea typeface="Aften Screen"/>
                <a:cs typeface="Aften Screen"/>
                <a:sym typeface="Aften Screen"/>
              </a:defRPr>
            </a:lvl2pPr>
            <a:lvl3pPr marL="0" indent="0" algn="ctr" defTabSz="821531">
              <a:spcBef>
                <a:spcPts val="0"/>
              </a:spcBef>
              <a:buSzTx/>
              <a:buNone/>
              <a:defRPr sz="3200" i="1">
                <a:solidFill>
                  <a:srgbClr val="FFFFFF"/>
                </a:solidFill>
                <a:latin typeface="Aften Screen"/>
                <a:ea typeface="Aften Screen"/>
                <a:cs typeface="Aften Screen"/>
                <a:sym typeface="Aften Screen"/>
              </a:defRPr>
            </a:lvl3pPr>
            <a:lvl4pPr marL="0" indent="0" algn="ctr" defTabSz="821531">
              <a:spcBef>
                <a:spcPts val="0"/>
              </a:spcBef>
              <a:buSzTx/>
              <a:buNone/>
              <a:defRPr sz="3200" i="1">
                <a:solidFill>
                  <a:srgbClr val="FFFFFF"/>
                </a:solidFill>
                <a:latin typeface="Aften Screen"/>
                <a:ea typeface="Aften Screen"/>
                <a:cs typeface="Aften Screen"/>
                <a:sym typeface="Aften Screen"/>
              </a:defRPr>
            </a:lvl4pPr>
            <a:lvl5pPr marL="0" indent="0" algn="ctr" defTabSz="821531">
              <a:spcBef>
                <a:spcPts val="0"/>
              </a:spcBef>
              <a:buSzTx/>
              <a:buNone/>
              <a:defRPr sz="3200" i="1">
                <a:solidFill>
                  <a:srgbClr val="FFFFFF"/>
                </a:solidFill>
                <a:latin typeface="Aften Screen"/>
                <a:ea typeface="Aften Screen"/>
                <a:cs typeface="Aften Screen"/>
                <a:sym typeface="Aften Screen"/>
              </a:defRPr>
            </a:lvl5pPr>
          </a:lstStyle>
          <a:p>
            <a:r>
              <a:t>Body Level One</a:t>
            </a:r>
          </a:p>
          <a:p>
            <a:pPr lvl="1"/>
            <a:r>
              <a:t>Body Level Two</a:t>
            </a:r>
          </a:p>
          <a:p>
            <a:pPr lvl="2"/>
            <a:r>
              <a:t>Body Level Three</a:t>
            </a:r>
          </a:p>
          <a:p>
            <a:pPr lvl="3"/>
            <a:r>
              <a:t>Body Level Four</a:t>
            </a:r>
          </a:p>
          <a:p>
            <a:pPr lvl="4"/>
            <a:r>
              <a:t>Body Level Five</a:t>
            </a:r>
          </a:p>
        </p:txBody>
      </p:sp>
      <p:sp>
        <p:nvSpPr>
          <p:cNvPr id="68" name="Title Text"/>
          <p:cNvSpPr txBox="1">
            <a:spLocks noGrp="1"/>
          </p:cNvSpPr>
          <p:nvPr>
            <p:ph type="title"/>
          </p:nvPr>
        </p:nvSpPr>
        <p:spPr>
          <a:xfrm>
            <a:off x="2914649" y="4642597"/>
            <a:ext cx="18554701" cy="2789048"/>
          </a:xfrm>
          <a:prstGeom prst="rect">
            <a:avLst/>
          </a:prstGeom>
        </p:spPr>
        <p:txBody>
          <a:bodyPr lIns="71437" tIns="71437" rIns="71437" bIns="71437"/>
          <a:lstStyle>
            <a:lvl1pPr algn="ctr" defTabSz="821531">
              <a:lnSpc>
                <a:spcPct val="80000"/>
              </a:lnSpc>
              <a:defRPr sz="10400" b="0">
                <a:solidFill>
                  <a:srgbClr val="FFFFFF"/>
                </a:solidFill>
                <a:latin typeface="+mn-lt"/>
                <a:ea typeface="+mn-ea"/>
                <a:cs typeface="+mn-cs"/>
                <a:sym typeface="Volte Semibold"/>
              </a:defRPr>
            </a:lvl1pPr>
          </a:lstStyle>
          <a:p>
            <a:r>
              <a:t>Title Text</a:t>
            </a:r>
          </a:p>
        </p:txBody>
      </p:sp>
    </p:spTree>
  </p:cSld>
  <p:clrMapOvr>
    <a:masterClrMapping/>
  </p:clrMapOvr>
  <p:transition spd="med"/>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type="tx">
  <p:cSld name="Chart 4">
    <p:spTree>
      <p:nvGrpSpPr>
        <p:cNvPr id="1" name=""/>
        <p:cNvGrpSpPr/>
        <p:nvPr/>
      </p:nvGrpSpPr>
      <p:grpSpPr>
        <a:xfrm>
          <a:off x="0" y="0"/>
          <a:ext cx="0" cy="0"/>
          <a:chOff x="0" y="0"/>
          <a:chExt cx="0" cy="0"/>
        </a:xfrm>
      </p:grpSpPr>
      <p:sp>
        <p:nvSpPr>
          <p:cNvPr id="959" name="Line"/>
          <p:cNvSpPr/>
          <p:nvPr/>
        </p:nvSpPr>
        <p:spPr>
          <a:xfrm>
            <a:off x="856685" y="12489039"/>
            <a:ext cx="22670630" cy="1"/>
          </a:xfrm>
          <a:prstGeom prst="line">
            <a:avLst/>
          </a:prstGeom>
          <a:ln w="12700">
            <a:solidFill>
              <a:srgbClr val="FFFFFF">
                <a:alpha val="20000"/>
              </a:srgbClr>
            </a:solidFill>
            <a:miter lim="400000"/>
          </a:ln>
        </p:spPr>
        <p:txBody>
          <a:bodyPr lIns="50800" tIns="50800" rIns="50800" bIns="50800" anchor="ctr"/>
          <a:lstStyle/>
          <a:p>
            <a:pPr defTabSz="825500">
              <a:defRPr i="0">
                <a:solidFill>
                  <a:srgbClr val="000000"/>
                </a:solidFill>
                <a:latin typeface="Helvetica Light"/>
                <a:ea typeface="Helvetica Light"/>
                <a:cs typeface="Helvetica Light"/>
                <a:sym typeface="Helvetica Light"/>
              </a:defRPr>
            </a:pPr>
            <a:endParaRPr/>
          </a:p>
        </p:txBody>
      </p:sp>
      <p:graphicFrame>
        <p:nvGraphicFramePr>
          <p:cNvPr id="960" name="2D Stacked Bar Chart"/>
          <p:cNvGraphicFramePr/>
          <p:nvPr/>
        </p:nvGraphicFramePr>
        <p:xfrm>
          <a:off x="1115458" y="3636981"/>
          <a:ext cx="21463902" cy="7663742"/>
        </p:xfrm>
        <a:graphic>
          <a:graphicData uri="http://schemas.openxmlformats.org/drawingml/2006/chart">
            <c:chart xmlns:c="http://schemas.openxmlformats.org/drawingml/2006/chart" xmlns:r="http://schemas.openxmlformats.org/officeDocument/2006/relationships" r:id="rId2"/>
          </a:graphicData>
        </a:graphic>
      </p:graphicFrame>
      <p:sp>
        <p:nvSpPr>
          <p:cNvPr id="961" name="Title of the chart…"/>
          <p:cNvSpPr txBox="1">
            <a:spLocks noGrp="1"/>
          </p:cNvSpPr>
          <p:nvPr>
            <p:ph type="body" sz="quarter" idx="13"/>
          </p:nvPr>
        </p:nvSpPr>
        <p:spPr>
          <a:xfrm>
            <a:off x="8998108" y="11978824"/>
            <a:ext cx="6387784" cy="914399"/>
          </a:xfrm>
          <a:prstGeom prst="rect">
            <a:avLst/>
          </a:prstGeom>
        </p:spPr>
        <p:txBody>
          <a:bodyPr wrap="none" lIns="50800" tIns="50800" rIns="50800" bIns="50800" anchor="t">
            <a:spAutoFit/>
          </a:bodyPr>
          <a:lstStyle/>
          <a:p>
            <a:pPr marL="0" indent="0" algn="ctr" defTabSz="825500">
              <a:lnSpc>
                <a:spcPts val="3000"/>
              </a:lnSpc>
              <a:spcBef>
                <a:spcPts val="0"/>
              </a:spcBef>
              <a:buSzTx/>
              <a:buNone/>
              <a:defRPr sz="2500" b="1">
                <a:solidFill>
                  <a:srgbClr val="3B3632"/>
                </a:solidFill>
                <a:latin typeface="Aften Screen"/>
                <a:ea typeface="Aften Screen"/>
                <a:cs typeface="Aften Screen"/>
                <a:sym typeface="Aften Screen"/>
              </a:defRPr>
            </a:pPr>
            <a:r>
              <a:t>Title of the chart</a:t>
            </a:r>
          </a:p>
          <a:p>
            <a:pPr marL="0" indent="0" algn="ctr" defTabSz="825500">
              <a:lnSpc>
                <a:spcPts val="3000"/>
              </a:lnSpc>
              <a:spcBef>
                <a:spcPts val="0"/>
              </a:spcBef>
              <a:buSzTx/>
              <a:buNone/>
              <a:defRPr sz="2500">
                <a:solidFill>
                  <a:srgbClr val="3B3632"/>
                </a:solidFill>
                <a:latin typeface="Aften Screen"/>
                <a:ea typeface="Aften Screen"/>
                <a:cs typeface="Aften Screen"/>
                <a:sym typeface="Aften Screen"/>
              </a:defRPr>
            </a:pPr>
            <a:r>
              <a:t>Name of the source / possible published date</a:t>
            </a:r>
          </a:p>
        </p:txBody>
      </p:sp>
      <p:pic>
        <p:nvPicPr>
          <p:cNvPr id="962" name="Image" descr="Image"/>
          <p:cNvPicPr>
            <a:picLocks noChangeAspect="1"/>
          </p:cNvPicPr>
          <p:nvPr/>
        </p:nvPicPr>
        <p:blipFill>
          <a:blip r:embed="rId3">
            <a:alphaModFix amt="19560"/>
            <a:extLst/>
          </a:blip>
          <a:stretch>
            <a:fillRect/>
          </a:stretch>
        </p:blipFill>
        <p:spPr>
          <a:xfrm>
            <a:off x="576757" y="12865818"/>
            <a:ext cx="878486" cy="383386"/>
          </a:xfrm>
          <a:prstGeom prst="rect">
            <a:avLst/>
          </a:prstGeom>
          <a:ln w="12700">
            <a:miter lim="400000"/>
          </a:ln>
        </p:spPr>
      </p:pic>
      <p:sp>
        <p:nvSpPr>
          <p:cNvPr id="963" name="Slide Number"/>
          <p:cNvSpPr>
            <a:spLocks noGrp="1"/>
          </p:cNvSpPr>
          <p:nvPr>
            <p:ph type="sldNum" sz="quarter" idx="2"/>
          </p:nvPr>
        </p:nvSpPr>
        <p:spPr>
          <a:xfrm>
            <a:off x="23202900" y="12839700"/>
            <a:ext cx="647066" cy="612775"/>
          </a:xfrm>
          <a:prstGeom prst="rect">
            <a:avLst/>
          </a:prstGeom>
        </p:spPr>
        <p:txBody>
          <a:bodyPr lIns="71437" tIns="71437" rIns="71437" bIns="71437"/>
          <a:lstStyle/>
          <a:p>
            <a:fld id="{86CB4B4D-7CA3-9044-876B-883B54F8677D}" type="slidenum">
              <a:t>‹#›</a:t>
            </a:fld>
            <a:endParaRPr/>
          </a:p>
        </p:txBody>
      </p:sp>
      <p:sp>
        <p:nvSpPr>
          <p:cNvPr id="964" name="Title Text"/>
          <p:cNvSpPr>
            <a:spLocks noGrp="1"/>
          </p:cNvSpPr>
          <p:nvPr>
            <p:ph type="title"/>
          </p:nvPr>
        </p:nvSpPr>
        <p:spPr>
          <a:xfrm>
            <a:off x="1892300" y="1651000"/>
            <a:ext cx="20586700" cy="622300"/>
          </a:xfrm>
          <a:prstGeom prst="rect">
            <a:avLst/>
          </a:prstGeom>
        </p:spPr>
        <p:txBody>
          <a:bodyPr lIns="71437" tIns="71437" rIns="71437" bIns="71437"/>
          <a:lstStyle>
            <a:lvl1pPr algn="ctr" defTabSz="821531">
              <a:lnSpc>
                <a:spcPct val="120000"/>
              </a:lnSpc>
              <a:defRPr sz="3000" b="0">
                <a:solidFill>
                  <a:schemeClr val="accent6"/>
                </a:solidFill>
                <a:latin typeface="Aften Screen"/>
                <a:ea typeface="Aften Screen"/>
                <a:cs typeface="Aften Screen"/>
                <a:sym typeface="Aften Screen"/>
              </a:defRPr>
            </a:lvl1pPr>
          </a:lstStyle>
          <a:p>
            <a:r>
              <a:t>Title Text</a:t>
            </a:r>
          </a:p>
        </p:txBody>
      </p:sp>
    </p:spTree>
  </p:cSld>
  <p:clrMapOvr>
    <a:masterClrMapping/>
  </p:clrMapOvr>
  <p:transition spd="med"/>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type="tx">
  <p:cSld name="Chart 5">
    <p:spTree>
      <p:nvGrpSpPr>
        <p:cNvPr id="1" name=""/>
        <p:cNvGrpSpPr/>
        <p:nvPr/>
      </p:nvGrpSpPr>
      <p:grpSpPr>
        <a:xfrm>
          <a:off x="0" y="0"/>
          <a:ext cx="0" cy="0"/>
          <a:chOff x="0" y="0"/>
          <a:chExt cx="0" cy="0"/>
        </a:xfrm>
      </p:grpSpPr>
      <p:sp>
        <p:nvSpPr>
          <p:cNvPr id="971" name="Title Text"/>
          <p:cNvSpPr>
            <a:spLocks noGrp="1"/>
          </p:cNvSpPr>
          <p:nvPr>
            <p:ph type="title"/>
          </p:nvPr>
        </p:nvSpPr>
        <p:spPr>
          <a:xfrm>
            <a:off x="1892300" y="1651000"/>
            <a:ext cx="20586700" cy="622300"/>
          </a:xfrm>
          <a:prstGeom prst="rect">
            <a:avLst/>
          </a:prstGeom>
        </p:spPr>
        <p:txBody>
          <a:bodyPr lIns="71437" tIns="71437" rIns="71437" bIns="71437"/>
          <a:lstStyle>
            <a:lvl1pPr algn="ctr" defTabSz="821531">
              <a:lnSpc>
                <a:spcPct val="120000"/>
              </a:lnSpc>
              <a:defRPr sz="3000" b="0">
                <a:solidFill>
                  <a:schemeClr val="accent6"/>
                </a:solidFill>
                <a:latin typeface="Aften Screen"/>
                <a:ea typeface="Aften Screen"/>
                <a:cs typeface="Aften Screen"/>
                <a:sym typeface="Aften Screen"/>
              </a:defRPr>
            </a:lvl1pPr>
          </a:lstStyle>
          <a:p>
            <a:r>
              <a:t>Title Text</a:t>
            </a:r>
          </a:p>
        </p:txBody>
      </p:sp>
      <p:sp>
        <p:nvSpPr>
          <p:cNvPr id="972" name="Line"/>
          <p:cNvSpPr/>
          <p:nvPr/>
        </p:nvSpPr>
        <p:spPr>
          <a:xfrm>
            <a:off x="856685" y="12489039"/>
            <a:ext cx="22670630" cy="1"/>
          </a:xfrm>
          <a:prstGeom prst="line">
            <a:avLst/>
          </a:prstGeom>
          <a:ln w="12700">
            <a:solidFill>
              <a:srgbClr val="FFFFFF">
                <a:alpha val="20000"/>
              </a:srgbClr>
            </a:solidFill>
            <a:miter lim="400000"/>
          </a:ln>
        </p:spPr>
        <p:txBody>
          <a:bodyPr lIns="50800" tIns="50800" rIns="50800" bIns="50800" anchor="ctr"/>
          <a:lstStyle/>
          <a:p>
            <a:pPr defTabSz="825500">
              <a:defRPr i="0">
                <a:solidFill>
                  <a:srgbClr val="000000"/>
                </a:solidFill>
                <a:latin typeface="Helvetica Light"/>
                <a:ea typeface="Helvetica Light"/>
                <a:cs typeface="Helvetica Light"/>
                <a:sym typeface="Helvetica Light"/>
              </a:defRPr>
            </a:pPr>
            <a:endParaRPr/>
          </a:p>
        </p:txBody>
      </p:sp>
      <p:graphicFrame>
        <p:nvGraphicFramePr>
          <p:cNvPr id="973" name="2D Line Chart"/>
          <p:cNvGraphicFramePr/>
          <p:nvPr/>
        </p:nvGraphicFramePr>
        <p:xfrm>
          <a:off x="1239043" y="3633806"/>
          <a:ext cx="21463903" cy="7666956"/>
        </p:xfrm>
        <a:graphic>
          <a:graphicData uri="http://schemas.openxmlformats.org/drawingml/2006/chart">
            <c:chart xmlns:c="http://schemas.openxmlformats.org/drawingml/2006/chart" xmlns:r="http://schemas.openxmlformats.org/officeDocument/2006/relationships" r:id="rId2"/>
          </a:graphicData>
        </a:graphic>
      </p:graphicFrame>
      <p:sp>
        <p:nvSpPr>
          <p:cNvPr id="974" name="Title of the chart…"/>
          <p:cNvSpPr txBox="1">
            <a:spLocks noGrp="1"/>
          </p:cNvSpPr>
          <p:nvPr>
            <p:ph type="body" sz="quarter" idx="13"/>
          </p:nvPr>
        </p:nvSpPr>
        <p:spPr>
          <a:xfrm>
            <a:off x="8998108" y="11978824"/>
            <a:ext cx="6387784" cy="914399"/>
          </a:xfrm>
          <a:prstGeom prst="rect">
            <a:avLst/>
          </a:prstGeom>
        </p:spPr>
        <p:txBody>
          <a:bodyPr wrap="none" lIns="50800" tIns="50800" rIns="50800" bIns="50800" anchor="t">
            <a:spAutoFit/>
          </a:bodyPr>
          <a:lstStyle/>
          <a:p>
            <a:pPr marL="0" indent="0" algn="ctr" defTabSz="825500">
              <a:lnSpc>
                <a:spcPts val="3000"/>
              </a:lnSpc>
              <a:spcBef>
                <a:spcPts val="0"/>
              </a:spcBef>
              <a:buSzTx/>
              <a:buNone/>
              <a:defRPr sz="2500" b="1">
                <a:solidFill>
                  <a:srgbClr val="3B3632"/>
                </a:solidFill>
                <a:latin typeface="Aften Screen"/>
                <a:ea typeface="Aften Screen"/>
                <a:cs typeface="Aften Screen"/>
                <a:sym typeface="Aften Screen"/>
              </a:defRPr>
            </a:pPr>
            <a:r>
              <a:t>Title of the chart</a:t>
            </a:r>
          </a:p>
          <a:p>
            <a:pPr marL="0" indent="0" algn="ctr" defTabSz="825500">
              <a:lnSpc>
                <a:spcPts val="3000"/>
              </a:lnSpc>
              <a:spcBef>
                <a:spcPts val="0"/>
              </a:spcBef>
              <a:buSzTx/>
              <a:buNone/>
              <a:defRPr sz="2500">
                <a:solidFill>
                  <a:srgbClr val="3B3632"/>
                </a:solidFill>
                <a:latin typeface="Aften Screen"/>
                <a:ea typeface="Aften Screen"/>
                <a:cs typeface="Aften Screen"/>
                <a:sym typeface="Aften Screen"/>
              </a:defRPr>
            </a:pPr>
            <a:r>
              <a:t>Name of the source / possible published date</a:t>
            </a:r>
          </a:p>
        </p:txBody>
      </p:sp>
      <p:pic>
        <p:nvPicPr>
          <p:cNvPr id="975" name="Image" descr="Image"/>
          <p:cNvPicPr>
            <a:picLocks noChangeAspect="1"/>
          </p:cNvPicPr>
          <p:nvPr/>
        </p:nvPicPr>
        <p:blipFill>
          <a:blip r:embed="rId3">
            <a:alphaModFix amt="19560"/>
            <a:extLst/>
          </a:blip>
          <a:stretch>
            <a:fillRect/>
          </a:stretch>
        </p:blipFill>
        <p:spPr>
          <a:xfrm>
            <a:off x="576757" y="12865818"/>
            <a:ext cx="878486" cy="383386"/>
          </a:xfrm>
          <a:prstGeom prst="rect">
            <a:avLst/>
          </a:prstGeom>
          <a:ln w="12700">
            <a:miter lim="400000"/>
          </a:ln>
        </p:spPr>
      </p:pic>
      <p:sp>
        <p:nvSpPr>
          <p:cNvPr id="976" name="Slide Number"/>
          <p:cNvSpPr>
            <a:spLocks noGrp="1"/>
          </p:cNvSpPr>
          <p:nvPr>
            <p:ph type="sldNum" sz="quarter" idx="2"/>
          </p:nvPr>
        </p:nvSpPr>
        <p:spPr>
          <a:xfrm>
            <a:off x="23202900" y="12839700"/>
            <a:ext cx="647066" cy="612775"/>
          </a:xfrm>
          <a:prstGeom prst="rect">
            <a:avLst/>
          </a:prstGeom>
        </p:spPr>
        <p:txBody>
          <a:bodyPr lIns="71437" tIns="71437" rIns="71437" bIns="71437"/>
          <a:lstStyle/>
          <a:p>
            <a:fld id="{86CB4B4D-7CA3-9044-876B-883B54F8677D}" type="slidenum">
              <a:t>‹#›</a:t>
            </a:fld>
            <a:endParaRPr/>
          </a:p>
        </p:txBody>
      </p:sp>
    </p:spTree>
  </p:cSld>
  <p:clrMapOvr>
    <a:masterClrMapping/>
  </p:clrMapOvr>
  <p:transition spd="med"/>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type="tx">
  <p:cSld name="Chart 6">
    <p:spTree>
      <p:nvGrpSpPr>
        <p:cNvPr id="1" name=""/>
        <p:cNvGrpSpPr/>
        <p:nvPr/>
      </p:nvGrpSpPr>
      <p:grpSpPr>
        <a:xfrm>
          <a:off x="0" y="0"/>
          <a:ext cx="0" cy="0"/>
          <a:chOff x="0" y="0"/>
          <a:chExt cx="0" cy="0"/>
        </a:xfrm>
      </p:grpSpPr>
      <p:sp>
        <p:nvSpPr>
          <p:cNvPr id="983" name="Line"/>
          <p:cNvSpPr/>
          <p:nvPr/>
        </p:nvSpPr>
        <p:spPr>
          <a:xfrm>
            <a:off x="856685" y="12489039"/>
            <a:ext cx="22670630" cy="1"/>
          </a:xfrm>
          <a:prstGeom prst="line">
            <a:avLst/>
          </a:prstGeom>
          <a:ln w="12700">
            <a:solidFill>
              <a:srgbClr val="FFFFFF">
                <a:alpha val="20000"/>
              </a:srgbClr>
            </a:solidFill>
            <a:miter lim="400000"/>
          </a:ln>
        </p:spPr>
        <p:txBody>
          <a:bodyPr lIns="50800" tIns="50800" rIns="50800" bIns="50800" anchor="ctr"/>
          <a:lstStyle/>
          <a:p>
            <a:pPr defTabSz="825500">
              <a:defRPr i="0">
                <a:solidFill>
                  <a:srgbClr val="000000"/>
                </a:solidFill>
                <a:latin typeface="Helvetica Light"/>
                <a:ea typeface="Helvetica Light"/>
                <a:cs typeface="Helvetica Light"/>
                <a:sym typeface="Helvetica Light"/>
              </a:defRPr>
            </a:pPr>
            <a:endParaRPr/>
          </a:p>
        </p:txBody>
      </p:sp>
      <p:graphicFrame>
        <p:nvGraphicFramePr>
          <p:cNvPr id="984" name="2D Stacked Area Chart"/>
          <p:cNvGraphicFramePr/>
          <p:nvPr/>
        </p:nvGraphicFramePr>
        <p:xfrm>
          <a:off x="1464508" y="3633806"/>
          <a:ext cx="21021355" cy="7404507"/>
        </p:xfrm>
        <a:graphic>
          <a:graphicData uri="http://schemas.openxmlformats.org/drawingml/2006/chart">
            <c:chart xmlns:c="http://schemas.openxmlformats.org/drawingml/2006/chart" xmlns:r="http://schemas.openxmlformats.org/officeDocument/2006/relationships" r:id="rId2"/>
          </a:graphicData>
        </a:graphic>
      </p:graphicFrame>
      <p:sp>
        <p:nvSpPr>
          <p:cNvPr id="985" name="Title of the chart…"/>
          <p:cNvSpPr txBox="1">
            <a:spLocks noGrp="1"/>
          </p:cNvSpPr>
          <p:nvPr>
            <p:ph type="body" sz="quarter" idx="13"/>
          </p:nvPr>
        </p:nvSpPr>
        <p:spPr>
          <a:xfrm>
            <a:off x="8998108" y="11978824"/>
            <a:ext cx="6387784" cy="914399"/>
          </a:xfrm>
          <a:prstGeom prst="rect">
            <a:avLst/>
          </a:prstGeom>
        </p:spPr>
        <p:txBody>
          <a:bodyPr wrap="none" lIns="50800" tIns="50800" rIns="50800" bIns="50800" anchor="t">
            <a:spAutoFit/>
          </a:bodyPr>
          <a:lstStyle/>
          <a:p>
            <a:pPr marL="0" indent="0" algn="ctr" defTabSz="825500">
              <a:lnSpc>
                <a:spcPts val="3000"/>
              </a:lnSpc>
              <a:spcBef>
                <a:spcPts val="0"/>
              </a:spcBef>
              <a:buSzTx/>
              <a:buNone/>
              <a:defRPr sz="2500" b="1">
                <a:solidFill>
                  <a:srgbClr val="3B3632"/>
                </a:solidFill>
                <a:latin typeface="Aften Screen"/>
                <a:ea typeface="Aften Screen"/>
                <a:cs typeface="Aften Screen"/>
                <a:sym typeface="Aften Screen"/>
              </a:defRPr>
            </a:pPr>
            <a:r>
              <a:t>Title of the chart</a:t>
            </a:r>
          </a:p>
          <a:p>
            <a:pPr marL="0" indent="0" algn="ctr" defTabSz="825500">
              <a:lnSpc>
                <a:spcPts val="3000"/>
              </a:lnSpc>
              <a:spcBef>
                <a:spcPts val="0"/>
              </a:spcBef>
              <a:buSzTx/>
              <a:buNone/>
              <a:defRPr sz="2500">
                <a:solidFill>
                  <a:srgbClr val="3B3632"/>
                </a:solidFill>
                <a:latin typeface="Aften Screen"/>
                <a:ea typeface="Aften Screen"/>
                <a:cs typeface="Aften Screen"/>
                <a:sym typeface="Aften Screen"/>
              </a:defRPr>
            </a:pPr>
            <a:r>
              <a:t>Name of the source / possible published date</a:t>
            </a:r>
          </a:p>
        </p:txBody>
      </p:sp>
      <p:pic>
        <p:nvPicPr>
          <p:cNvPr id="986" name="Image" descr="Image"/>
          <p:cNvPicPr>
            <a:picLocks noChangeAspect="1"/>
          </p:cNvPicPr>
          <p:nvPr/>
        </p:nvPicPr>
        <p:blipFill>
          <a:blip r:embed="rId3">
            <a:alphaModFix amt="19560"/>
            <a:extLst/>
          </a:blip>
          <a:stretch>
            <a:fillRect/>
          </a:stretch>
        </p:blipFill>
        <p:spPr>
          <a:xfrm>
            <a:off x="576757" y="12865818"/>
            <a:ext cx="878486" cy="383386"/>
          </a:xfrm>
          <a:prstGeom prst="rect">
            <a:avLst/>
          </a:prstGeom>
          <a:ln w="12700">
            <a:miter lim="400000"/>
          </a:ln>
        </p:spPr>
      </p:pic>
      <p:sp>
        <p:nvSpPr>
          <p:cNvPr id="987" name="Slide Number"/>
          <p:cNvSpPr>
            <a:spLocks noGrp="1"/>
          </p:cNvSpPr>
          <p:nvPr>
            <p:ph type="sldNum" sz="quarter" idx="2"/>
          </p:nvPr>
        </p:nvSpPr>
        <p:spPr>
          <a:xfrm>
            <a:off x="23202900" y="12839700"/>
            <a:ext cx="647700" cy="612775"/>
          </a:xfrm>
          <a:prstGeom prst="rect">
            <a:avLst/>
          </a:prstGeom>
        </p:spPr>
        <p:txBody>
          <a:bodyPr lIns="71437" tIns="71437" rIns="71437" bIns="71437"/>
          <a:lstStyle/>
          <a:p>
            <a:fld id="{86CB4B4D-7CA3-9044-876B-883B54F8677D}" type="slidenum">
              <a:t>‹#›</a:t>
            </a:fld>
            <a:endParaRPr/>
          </a:p>
        </p:txBody>
      </p:sp>
      <p:sp>
        <p:nvSpPr>
          <p:cNvPr id="988" name="Title Text"/>
          <p:cNvSpPr>
            <a:spLocks noGrp="1"/>
          </p:cNvSpPr>
          <p:nvPr>
            <p:ph type="title"/>
          </p:nvPr>
        </p:nvSpPr>
        <p:spPr>
          <a:xfrm>
            <a:off x="1892300" y="1651000"/>
            <a:ext cx="20586700" cy="622300"/>
          </a:xfrm>
          <a:prstGeom prst="rect">
            <a:avLst/>
          </a:prstGeom>
        </p:spPr>
        <p:txBody>
          <a:bodyPr lIns="71437" tIns="71437" rIns="71437" bIns="71437"/>
          <a:lstStyle>
            <a:lvl1pPr algn="ctr" defTabSz="821531">
              <a:lnSpc>
                <a:spcPct val="120000"/>
              </a:lnSpc>
              <a:defRPr sz="3000" b="0">
                <a:solidFill>
                  <a:schemeClr val="accent6"/>
                </a:solidFill>
                <a:latin typeface="Aften Screen"/>
                <a:ea typeface="Aften Screen"/>
                <a:cs typeface="Aften Screen"/>
                <a:sym typeface="Aften Screen"/>
              </a:defRPr>
            </a:lvl1pPr>
          </a:lstStyle>
          <a:p>
            <a:r>
              <a:t>Title Text</a:t>
            </a:r>
          </a:p>
        </p:txBody>
      </p:sp>
    </p:spTree>
  </p:cSld>
  <p:clrMapOvr>
    <a:masterClrMapping/>
  </p:clrMapOvr>
  <p:transition spd="med"/>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type="tx">
  <p:cSld name="Chart  7">
    <p:spTree>
      <p:nvGrpSpPr>
        <p:cNvPr id="1" name=""/>
        <p:cNvGrpSpPr/>
        <p:nvPr/>
      </p:nvGrpSpPr>
      <p:grpSpPr>
        <a:xfrm>
          <a:off x="0" y="0"/>
          <a:ext cx="0" cy="0"/>
          <a:chOff x="0" y="0"/>
          <a:chExt cx="0" cy="0"/>
        </a:xfrm>
      </p:grpSpPr>
      <p:sp>
        <p:nvSpPr>
          <p:cNvPr id="995" name="Line"/>
          <p:cNvSpPr/>
          <p:nvPr/>
        </p:nvSpPr>
        <p:spPr>
          <a:xfrm>
            <a:off x="856685" y="11061785"/>
            <a:ext cx="22670630" cy="1"/>
          </a:xfrm>
          <a:prstGeom prst="line">
            <a:avLst/>
          </a:prstGeom>
          <a:ln w="12700">
            <a:solidFill>
              <a:srgbClr val="FFFFFF">
                <a:alpha val="20000"/>
              </a:srgbClr>
            </a:solidFill>
            <a:miter lim="400000"/>
          </a:ln>
        </p:spPr>
        <p:txBody>
          <a:bodyPr lIns="50800" tIns="50800" rIns="50800" bIns="50800" anchor="ctr"/>
          <a:lstStyle/>
          <a:p>
            <a:pPr defTabSz="825500">
              <a:defRPr i="0">
                <a:solidFill>
                  <a:srgbClr val="000000"/>
                </a:solidFill>
                <a:latin typeface="Helvetica Light"/>
                <a:ea typeface="Helvetica Light"/>
                <a:cs typeface="Helvetica Light"/>
                <a:sym typeface="Helvetica Light"/>
              </a:defRPr>
            </a:pPr>
            <a:endParaRPr/>
          </a:p>
        </p:txBody>
      </p:sp>
      <p:graphicFrame>
        <p:nvGraphicFramePr>
          <p:cNvPr id="996" name="2D Pie Chart"/>
          <p:cNvGraphicFramePr/>
          <p:nvPr/>
        </p:nvGraphicFramePr>
        <p:xfrm>
          <a:off x="8483600" y="3713995"/>
          <a:ext cx="11355388" cy="7416801"/>
        </p:xfrm>
        <a:graphic>
          <a:graphicData uri="http://schemas.openxmlformats.org/drawingml/2006/chart">
            <c:chart xmlns:c="http://schemas.openxmlformats.org/drawingml/2006/chart" xmlns:r="http://schemas.openxmlformats.org/officeDocument/2006/relationships" r:id="rId2"/>
          </a:graphicData>
        </a:graphic>
      </p:graphicFrame>
      <p:sp>
        <p:nvSpPr>
          <p:cNvPr id="997" name="Title of the chart…"/>
          <p:cNvSpPr txBox="1">
            <a:spLocks noGrp="1"/>
          </p:cNvSpPr>
          <p:nvPr>
            <p:ph type="body" sz="quarter" idx="13"/>
          </p:nvPr>
        </p:nvSpPr>
        <p:spPr>
          <a:xfrm>
            <a:off x="8998108" y="11978824"/>
            <a:ext cx="6387784" cy="914399"/>
          </a:xfrm>
          <a:prstGeom prst="rect">
            <a:avLst/>
          </a:prstGeom>
        </p:spPr>
        <p:txBody>
          <a:bodyPr wrap="none" lIns="50800" tIns="50800" rIns="50800" bIns="50800" anchor="t">
            <a:spAutoFit/>
          </a:bodyPr>
          <a:lstStyle/>
          <a:p>
            <a:pPr marL="0" indent="0" algn="ctr" defTabSz="825500">
              <a:lnSpc>
                <a:spcPts val="3000"/>
              </a:lnSpc>
              <a:spcBef>
                <a:spcPts val="0"/>
              </a:spcBef>
              <a:buSzTx/>
              <a:buNone/>
              <a:defRPr sz="2500" b="1">
                <a:solidFill>
                  <a:srgbClr val="3B3632"/>
                </a:solidFill>
                <a:latin typeface="Aften Screen"/>
                <a:ea typeface="Aften Screen"/>
                <a:cs typeface="Aften Screen"/>
                <a:sym typeface="Aften Screen"/>
              </a:defRPr>
            </a:pPr>
            <a:r>
              <a:t>Title of the chart</a:t>
            </a:r>
          </a:p>
          <a:p>
            <a:pPr marL="0" indent="0" algn="ctr" defTabSz="825500">
              <a:lnSpc>
                <a:spcPts val="3000"/>
              </a:lnSpc>
              <a:spcBef>
                <a:spcPts val="0"/>
              </a:spcBef>
              <a:buSzTx/>
              <a:buNone/>
              <a:defRPr sz="2500">
                <a:solidFill>
                  <a:srgbClr val="3B3632"/>
                </a:solidFill>
                <a:latin typeface="Aften Screen"/>
                <a:ea typeface="Aften Screen"/>
                <a:cs typeface="Aften Screen"/>
                <a:sym typeface="Aften Screen"/>
              </a:defRPr>
            </a:pPr>
            <a:r>
              <a:t>Name of the source / possible published date</a:t>
            </a:r>
          </a:p>
        </p:txBody>
      </p:sp>
      <p:pic>
        <p:nvPicPr>
          <p:cNvPr id="998" name="Image" descr="Image"/>
          <p:cNvPicPr>
            <a:picLocks noChangeAspect="1"/>
          </p:cNvPicPr>
          <p:nvPr/>
        </p:nvPicPr>
        <p:blipFill>
          <a:blip r:embed="rId3">
            <a:alphaModFix amt="19560"/>
            <a:extLst/>
          </a:blip>
          <a:stretch>
            <a:fillRect/>
          </a:stretch>
        </p:blipFill>
        <p:spPr>
          <a:xfrm>
            <a:off x="576757" y="12865818"/>
            <a:ext cx="878486" cy="383386"/>
          </a:xfrm>
          <a:prstGeom prst="rect">
            <a:avLst/>
          </a:prstGeom>
          <a:ln w="12700">
            <a:miter lim="400000"/>
          </a:ln>
        </p:spPr>
      </p:pic>
      <p:sp>
        <p:nvSpPr>
          <p:cNvPr id="999" name="Slide Number"/>
          <p:cNvSpPr>
            <a:spLocks noGrp="1"/>
          </p:cNvSpPr>
          <p:nvPr>
            <p:ph type="sldNum" sz="quarter" idx="2"/>
          </p:nvPr>
        </p:nvSpPr>
        <p:spPr>
          <a:xfrm>
            <a:off x="23202900" y="12839700"/>
            <a:ext cx="647066" cy="612775"/>
          </a:xfrm>
          <a:prstGeom prst="rect">
            <a:avLst/>
          </a:prstGeom>
        </p:spPr>
        <p:txBody>
          <a:bodyPr lIns="71437" tIns="71437" rIns="71437" bIns="71437"/>
          <a:lstStyle/>
          <a:p>
            <a:fld id="{86CB4B4D-7CA3-9044-876B-883B54F8677D}" type="slidenum">
              <a:t>‹#›</a:t>
            </a:fld>
            <a:endParaRPr/>
          </a:p>
        </p:txBody>
      </p:sp>
      <p:sp>
        <p:nvSpPr>
          <p:cNvPr id="1000" name="Title Text"/>
          <p:cNvSpPr>
            <a:spLocks noGrp="1"/>
          </p:cNvSpPr>
          <p:nvPr>
            <p:ph type="title"/>
          </p:nvPr>
        </p:nvSpPr>
        <p:spPr>
          <a:xfrm>
            <a:off x="1892300" y="1651000"/>
            <a:ext cx="20586700" cy="622300"/>
          </a:xfrm>
          <a:prstGeom prst="rect">
            <a:avLst/>
          </a:prstGeom>
        </p:spPr>
        <p:txBody>
          <a:bodyPr lIns="71437" tIns="71437" rIns="71437" bIns="71437"/>
          <a:lstStyle>
            <a:lvl1pPr algn="ctr" defTabSz="821531">
              <a:lnSpc>
                <a:spcPct val="120000"/>
              </a:lnSpc>
              <a:defRPr sz="3000" b="0">
                <a:solidFill>
                  <a:schemeClr val="accent6"/>
                </a:solidFill>
                <a:latin typeface="Aften Screen"/>
                <a:ea typeface="Aften Screen"/>
                <a:cs typeface="Aften Screen"/>
                <a:sym typeface="Aften Screen"/>
              </a:defRPr>
            </a:lvl1pPr>
          </a:lstStyle>
          <a:p>
            <a:r>
              <a:t>Title Text</a:t>
            </a:r>
          </a:p>
        </p:txBody>
      </p:sp>
    </p:spTree>
  </p:cSld>
  <p:clrMapOvr>
    <a:masterClrMapping/>
  </p:clrMapOvr>
  <p:transition spd="med"/>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type="tx">
  <p:cSld name="Table 1">
    <p:spTree>
      <p:nvGrpSpPr>
        <p:cNvPr id="1" name=""/>
        <p:cNvGrpSpPr/>
        <p:nvPr/>
      </p:nvGrpSpPr>
      <p:grpSpPr>
        <a:xfrm>
          <a:off x="0" y="0"/>
          <a:ext cx="0" cy="0"/>
          <a:chOff x="0" y="0"/>
          <a:chExt cx="0" cy="0"/>
        </a:xfrm>
      </p:grpSpPr>
      <p:graphicFrame>
        <p:nvGraphicFramePr>
          <p:cNvPr id="1007" name="Table"/>
          <p:cNvGraphicFramePr/>
          <p:nvPr/>
        </p:nvGraphicFramePr>
        <p:xfrm>
          <a:off x="1794933" y="1714500"/>
          <a:ext cx="20819535" cy="10312400"/>
        </p:xfrm>
        <a:graphic>
          <a:graphicData uri="http://schemas.openxmlformats.org/drawingml/2006/table">
            <a:tbl>
              <a:tblPr firstRow="1" firstCol="1" bandRow="1">
                <a:tableStyleId>{4A9BC294-FFE2-49D5-8D69-9E1BD2C41BD5}</a:tableStyleId>
              </a:tblPr>
              <a:tblGrid>
                <a:gridCol w="5198533">
                  <a:extLst>
                    <a:ext uri="{9D8B030D-6E8A-4147-A177-3AD203B41FA5}">
                      <a16:colId xmlns:a16="http://schemas.microsoft.com/office/drawing/2014/main" val="20000"/>
                    </a:ext>
                  </a:extLst>
                </a:gridCol>
                <a:gridCol w="5198533">
                  <a:extLst>
                    <a:ext uri="{9D8B030D-6E8A-4147-A177-3AD203B41FA5}">
                      <a16:colId xmlns:a16="http://schemas.microsoft.com/office/drawing/2014/main" val="20001"/>
                    </a:ext>
                  </a:extLst>
                </a:gridCol>
                <a:gridCol w="5198533">
                  <a:extLst>
                    <a:ext uri="{9D8B030D-6E8A-4147-A177-3AD203B41FA5}">
                      <a16:colId xmlns:a16="http://schemas.microsoft.com/office/drawing/2014/main" val="20002"/>
                    </a:ext>
                  </a:extLst>
                </a:gridCol>
                <a:gridCol w="5198533">
                  <a:extLst>
                    <a:ext uri="{9D8B030D-6E8A-4147-A177-3AD203B41FA5}">
                      <a16:colId xmlns:a16="http://schemas.microsoft.com/office/drawing/2014/main" val="20003"/>
                    </a:ext>
                  </a:extLst>
                </a:gridCol>
              </a:tblGrid>
              <a:tr h="2057400">
                <a:tc>
                  <a:txBody>
                    <a:bodyPr/>
                    <a:lstStyle/>
                    <a:p>
                      <a:pPr algn="ctr">
                        <a:lnSpc>
                          <a:spcPct val="80000"/>
                        </a:lnSpc>
                        <a:defRPr sz="3500" b="0" spc="0">
                          <a:sym typeface="Volte Semibold"/>
                        </a:defRPr>
                      </a:pPr>
                      <a:endParaRPr/>
                    </a:p>
                  </a:txBody>
                  <a:tcPr marL="50800" marR="50800" marT="50800" marB="50800" anchor="ctr" horzOverflow="overflow">
                    <a:lnL w="25400">
                      <a:solidFill>
                        <a:srgbClr val="B1B1B1"/>
                      </a:solidFill>
                      <a:miter lim="400000"/>
                    </a:lnL>
                  </a:tcPr>
                </a:tc>
                <a:tc>
                  <a:txBody>
                    <a:bodyPr/>
                    <a:lstStyle/>
                    <a:p>
                      <a:pPr algn="ctr">
                        <a:lnSpc>
                          <a:spcPct val="80000"/>
                        </a:lnSpc>
                        <a:defRPr sz="1800" b="0" spc="0">
                          <a:solidFill>
                            <a:srgbClr val="000000"/>
                          </a:solidFill>
                        </a:defRPr>
                      </a:pPr>
                      <a:r>
                        <a:rPr sz="3500">
                          <a:solidFill>
                            <a:srgbClr val="FFFFFF"/>
                          </a:solidFill>
                          <a:sym typeface="Volte Semibold"/>
                        </a:rPr>
                        <a:t>Title goes here</a:t>
                      </a:r>
                    </a:p>
                  </a:txBody>
                  <a:tcPr marL="50800" marR="50800" marT="50800" marB="50800" anchor="ctr" horzOverflow="overflow"/>
                </a:tc>
                <a:tc>
                  <a:txBody>
                    <a:bodyPr/>
                    <a:lstStyle/>
                    <a:p>
                      <a:pPr algn="ctr">
                        <a:lnSpc>
                          <a:spcPct val="80000"/>
                        </a:lnSpc>
                        <a:defRPr sz="1800" b="0" spc="0">
                          <a:solidFill>
                            <a:srgbClr val="000000"/>
                          </a:solidFill>
                        </a:defRPr>
                      </a:pPr>
                      <a:r>
                        <a:rPr sz="3500">
                          <a:solidFill>
                            <a:srgbClr val="FFFFFF"/>
                          </a:solidFill>
                          <a:sym typeface="Volte Semibold"/>
                        </a:rPr>
                        <a:t>Title goes here</a:t>
                      </a:r>
                    </a:p>
                  </a:txBody>
                  <a:tcPr marL="50800" marR="50800" marT="50800" marB="50800" anchor="ctr" horzOverflow="overflow"/>
                </a:tc>
                <a:tc>
                  <a:txBody>
                    <a:bodyPr/>
                    <a:lstStyle/>
                    <a:p>
                      <a:pPr algn="ctr">
                        <a:lnSpc>
                          <a:spcPct val="80000"/>
                        </a:lnSpc>
                        <a:defRPr sz="1800" b="0" spc="0">
                          <a:solidFill>
                            <a:srgbClr val="000000"/>
                          </a:solidFill>
                        </a:defRPr>
                      </a:pPr>
                      <a:r>
                        <a:rPr sz="3500">
                          <a:solidFill>
                            <a:srgbClr val="FFFFFF"/>
                          </a:solidFill>
                          <a:sym typeface="Volte Semibold"/>
                        </a:rPr>
                        <a:t>Title goes here</a:t>
                      </a:r>
                    </a:p>
                  </a:txBody>
                  <a:tcPr marL="50800" marR="50800" marT="50800" marB="50800" anchor="ctr" horzOverflow="overflow">
                    <a:lnR w="25400">
                      <a:solidFill>
                        <a:srgbClr val="B1B1B1"/>
                      </a:solidFill>
                      <a:miter lim="400000"/>
                    </a:lnR>
                  </a:tcPr>
                </a:tc>
                <a:extLst>
                  <a:ext uri="{0D108BD9-81ED-4DB2-BD59-A6C34878D82A}">
                    <a16:rowId xmlns:a16="http://schemas.microsoft.com/office/drawing/2014/main" val="10000"/>
                  </a:ext>
                </a:extLst>
              </a:tr>
              <a:tr h="2057400">
                <a:tc>
                  <a:txBody>
                    <a:bodyPr/>
                    <a:lstStyle/>
                    <a:p>
                      <a:pPr algn="ctr">
                        <a:lnSpc>
                          <a:spcPct val="120000"/>
                        </a:lnSpc>
                        <a:defRPr sz="1800" b="0" spc="0">
                          <a:solidFill>
                            <a:srgbClr val="000000"/>
                          </a:solidFill>
                        </a:defRPr>
                      </a:pPr>
                      <a:r>
                        <a:rPr sz="2000" b="1" cap="all" spc="219">
                          <a:solidFill>
                            <a:srgbClr val="FFFFFF"/>
                          </a:solidFill>
                        </a:rPr>
                        <a:t>Hello world</a:t>
                      </a:r>
                    </a:p>
                  </a:txBody>
                  <a:tcPr marL="50800" marR="50800" marT="50800" marB="50800" anchor="ctr" horzOverflow="overflow"/>
                </a:tc>
                <a:tc>
                  <a:txBody>
                    <a:bodyPr/>
                    <a:lstStyle/>
                    <a:p>
                      <a:pPr algn="ctr" defTabSz="584200">
                        <a:lnSpc>
                          <a:spcPct val="110000"/>
                        </a:lnSpc>
                        <a:defRPr sz="1800" spc="0">
                          <a:solidFill>
                            <a:srgbClr val="000000"/>
                          </a:solidFill>
                        </a:defRPr>
                      </a:pPr>
                      <a:r>
                        <a:rPr sz="3000" spc="0">
                          <a:solidFill>
                            <a:schemeClr val="accent6"/>
                          </a:solidFill>
                        </a:rPr>
                        <a:t>Content goes here</a:t>
                      </a:r>
                    </a:p>
                  </a:txBody>
                  <a:tcPr marL="50800" marR="50800" marT="50800" marB="50800" anchor="ctr" horzOverflow="overflow"/>
                </a:tc>
                <a:tc>
                  <a:txBody>
                    <a:bodyPr/>
                    <a:lstStyle/>
                    <a:p>
                      <a:pPr algn="ctr" defTabSz="584200">
                        <a:lnSpc>
                          <a:spcPct val="110000"/>
                        </a:lnSpc>
                        <a:defRPr sz="1800" spc="0">
                          <a:solidFill>
                            <a:srgbClr val="000000"/>
                          </a:solidFill>
                        </a:defRPr>
                      </a:pPr>
                      <a:r>
                        <a:rPr sz="3000" spc="0">
                          <a:solidFill>
                            <a:schemeClr val="accent6"/>
                          </a:solidFill>
                        </a:rPr>
                        <a:t>Content goes here</a:t>
                      </a:r>
                    </a:p>
                  </a:txBody>
                  <a:tcPr marL="50800" marR="50800" marT="50800" marB="50800" anchor="ctr" horzOverflow="overflow"/>
                </a:tc>
                <a:tc>
                  <a:txBody>
                    <a:bodyPr/>
                    <a:lstStyle/>
                    <a:p>
                      <a:pPr algn="ctr" defTabSz="584200">
                        <a:lnSpc>
                          <a:spcPct val="110000"/>
                        </a:lnSpc>
                        <a:defRPr sz="1800" spc="0">
                          <a:solidFill>
                            <a:srgbClr val="000000"/>
                          </a:solidFill>
                        </a:defRPr>
                      </a:pPr>
                      <a:r>
                        <a:rPr sz="3000" spc="0">
                          <a:solidFill>
                            <a:schemeClr val="accent6"/>
                          </a:solidFill>
                        </a:rPr>
                        <a:t>Content goes here</a:t>
                      </a:r>
                    </a:p>
                  </a:txBody>
                  <a:tcPr marL="50800" marR="50800" marT="50800" marB="50800" anchor="ctr" horzOverflow="overflow">
                    <a:lnR w="25400">
                      <a:solidFill>
                        <a:srgbClr val="B1B1B1"/>
                      </a:solidFill>
                      <a:miter lim="400000"/>
                    </a:lnR>
                  </a:tcPr>
                </a:tc>
                <a:extLst>
                  <a:ext uri="{0D108BD9-81ED-4DB2-BD59-A6C34878D82A}">
                    <a16:rowId xmlns:a16="http://schemas.microsoft.com/office/drawing/2014/main" val="10001"/>
                  </a:ext>
                </a:extLst>
              </a:tr>
              <a:tr h="2057400">
                <a:tc>
                  <a:txBody>
                    <a:bodyPr/>
                    <a:lstStyle/>
                    <a:p>
                      <a:pPr algn="ctr">
                        <a:lnSpc>
                          <a:spcPct val="120000"/>
                        </a:lnSpc>
                        <a:defRPr sz="1800" b="0" spc="0">
                          <a:solidFill>
                            <a:srgbClr val="000000"/>
                          </a:solidFill>
                        </a:defRPr>
                      </a:pPr>
                      <a:r>
                        <a:rPr sz="2000" b="1" cap="all" spc="219">
                          <a:solidFill>
                            <a:srgbClr val="FFFFFF"/>
                          </a:solidFill>
                        </a:rPr>
                        <a:t>Hello world</a:t>
                      </a:r>
                    </a:p>
                  </a:txBody>
                  <a:tcPr marL="50800" marR="50800" marT="50800" marB="50800" anchor="ctr" horzOverflow="overflow"/>
                </a:tc>
                <a:tc>
                  <a:txBody>
                    <a:bodyPr/>
                    <a:lstStyle/>
                    <a:p>
                      <a:pPr algn="ctr" defTabSz="584200">
                        <a:lnSpc>
                          <a:spcPct val="110000"/>
                        </a:lnSpc>
                        <a:defRPr sz="1800" spc="0">
                          <a:solidFill>
                            <a:srgbClr val="000000"/>
                          </a:solidFill>
                        </a:defRPr>
                      </a:pPr>
                      <a:r>
                        <a:rPr sz="3000" spc="0">
                          <a:solidFill>
                            <a:schemeClr val="accent6"/>
                          </a:solidFill>
                        </a:rPr>
                        <a:t>Content goes here</a:t>
                      </a:r>
                    </a:p>
                  </a:txBody>
                  <a:tcPr marL="50800" marR="50800" marT="50800" marB="50800" anchor="ctr" horzOverflow="overflow"/>
                </a:tc>
                <a:tc>
                  <a:txBody>
                    <a:bodyPr/>
                    <a:lstStyle/>
                    <a:p>
                      <a:pPr algn="ctr" defTabSz="584200">
                        <a:lnSpc>
                          <a:spcPct val="110000"/>
                        </a:lnSpc>
                        <a:defRPr sz="1800" spc="0">
                          <a:solidFill>
                            <a:srgbClr val="000000"/>
                          </a:solidFill>
                        </a:defRPr>
                      </a:pPr>
                      <a:r>
                        <a:rPr sz="3000" spc="0">
                          <a:solidFill>
                            <a:schemeClr val="accent6"/>
                          </a:solidFill>
                        </a:rPr>
                        <a:t>Content goes here</a:t>
                      </a:r>
                    </a:p>
                  </a:txBody>
                  <a:tcPr marL="50800" marR="50800" marT="50800" marB="50800" anchor="ctr" horzOverflow="overflow"/>
                </a:tc>
                <a:tc>
                  <a:txBody>
                    <a:bodyPr/>
                    <a:lstStyle/>
                    <a:p>
                      <a:pPr algn="ctr" defTabSz="584200">
                        <a:lnSpc>
                          <a:spcPct val="110000"/>
                        </a:lnSpc>
                        <a:defRPr sz="1800" spc="0">
                          <a:solidFill>
                            <a:srgbClr val="000000"/>
                          </a:solidFill>
                        </a:defRPr>
                      </a:pPr>
                      <a:r>
                        <a:rPr sz="3000" spc="0">
                          <a:solidFill>
                            <a:schemeClr val="accent6"/>
                          </a:solidFill>
                        </a:rPr>
                        <a:t>Content goes here</a:t>
                      </a:r>
                    </a:p>
                  </a:txBody>
                  <a:tcPr marL="50800" marR="50800" marT="50800" marB="50800" anchor="ctr" horzOverflow="overflow">
                    <a:lnR w="25400">
                      <a:solidFill>
                        <a:srgbClr val="B1B1B1"/>
                      </a:solidFill>
                      <a:miter lim="400000"/>
                    </a:lnR>
                  </a:tcPr>
                </a:tc>
                <a:extLst>
                  <a:ext uri="{0D108BD9-81ED-4DB2-BD59-A6C34878D82A}">
                    <a16:rowId xmlns:a16="http://schemas.microsoft.com/office/drawing/2014/main" val="10002"/>
                  </a:ext>
                </a:extLst>
              </a:tr>
              <a:tr h="2057400">
                <a:tc>
                  <a:txBody>
                    <a:bodyPr/>
                    <a:lstStyle/>
                    <a:p>
                      <a:pPr algn="ctr">
                        <a:lnSpc>
                          <a:spcPct val="120000"/>
                        </a:lnSpc>
                        <a:defRPr sz="1800" b="0" spc="0">
                          <a:solidFill>
                            <a:srgbClr val="000000"/>
                          </a:solidFill>
                        </a:defRPr>
                      </a:pPr>
                      <a:r>
                        <a:rPr sz="2000" b="1" cap="all" spc="219">
                          <a:solidFill>
                            <a:srgbClr val="FFFFFF"/>
                          </a:solidFill>
                        </a:rPr>
                        <a:t>Hello world </a:t>
                      </a:r>
                    </a:p>
                  </a:txBody>
                  <a:tcPr marL="50800" marR="50800" marT="50800" marB="50800" anchor="ctr" horzOverflow="overflow"/>
                </a:tc>
                <a:tc>
                  <a:txBody>
                    <a:bodyPr/>
                    <a:lstStyle/>
                    <a:p>
                      <a:pPr algn="ctr" defTabSz="584200">
                        <a:lnSpc>
                          <a:spcPct val="110000"/>
                        </a:lnSpc>
                        <a:defRPr sz="1800" spc="0">
                          <a:solidFill>
                            <a:srgbClr val="000000"/>
                          </a:solidFill>
                        </a:defRPr>
                      </a:pPr>
                      <a:r>
                        <a:rPr sz="3000" spc="0">
                          <a:solidFill>
                            <a:schemeClr val="accent6"/>
                          </a:solidFill>
                        </a:rPr>
                        <a:t>Content goes here</a:t>
                      </a:r>
                    </a:p>
                  </a:txBody>
                  <a:tcPr marL="50800" marR="50800" marT="50800" marB="50800" anchor="ctr" horzOverflow="overflow"/>
                </a:tc>
                <a:tc>
                  <a:txBody>
                    <a:bodyPr/>
                    <a:lstStyle/>
                    <a:p>
                      <a:pPr algn="ctr" defTabSz="584200">
                        <a:lnSpc>
                          <a:spcPct val="110000"/>
                        </a:lnSpc>
                        <a:defRPr sz="1800" spc="0">
                          <a:solidFill>
                            <a:srgbClr val="000000"/>
                          </a:solidFill>
                        </a:defRPr>
                      </a:pPr>
                      <a:r>
                        <a:rPr sz="3000" spc="0">
                          <a:solidFill>
                            <a:schemeClr val="accent6"/>
                          </a:solidFill>
                        </a:rPr>
                        <a:t>Content goes here</a:t>
                      </a:r>
                    </a:p>
                  </a:txBody>
                  <a:tcPr marL="50800" marR="50800" marT="50800" marB="50800" anchor="ctr" horzOverflow="overflow"/>
                </a:tc>
                <a:tc>
                  <a:txBody>
                    <a:bodyPr/>
                    <a:lstStyle/>
                    <a:p>
                      <a:pPr algn="ctr" defTabSz="584200">
                        <a:lnSpc>
                          <a:spcPct val="110000"/>
                        </a:lnSpc>
                        <a:defRPr sz="1800" spc="0">
                          <a:solidFill>
                            <a:srgbClr val="000000"/>
                          </a:solidFill>
                        </a:defRPr>
                      </a:pPr>
                      <a:r>
                        <a:rPr sz="3000" spc="0">
                          <a:solidFill>
                            <a:schemeClr val="accent6"/>
                          </a:solidFill>
                        </a:rPr>
                        <a:t>Content goes here</a:t>
                      </a:r>
                    </a:p>
                  </a:txBody>
                  <a:tcPr marL="50800" marR="50800" marT="50800" marB="50800" anchor="ctr" horzOverflow="overflow">
                    <a:lnR w="25400">
                      <a:solidFill>
                        <a:srgbClr val="B1B1B1"/>
                      </a:solidFill>
                      <a:miter lim="400000"/>
                    </a:lnR>
                  </a:tcPr>
                </a:tc>
                <a:extLst>
                  <a:ext uri="{0D108BD9-81ED-4DB2-BD59-A6C34878D82A}">
                    <a16:rowId xmlns:a16="http://schemas.microsoft.com/office/drawing/2014/main" val="10003"/>
                  </a:ext>
                </a:extLst>
              </a:tr>
              <a:tr h="2057400">
                <a:tc>
                  <a:txBody>
                    <a:bodyPr/>
                    <a:lstStyle/>
                    <a:p>
                      <a:pPr algn="ctr">
                        <a:lnSpc>
                          <a:spcPct val="120000"/>
                        </a:lnSpc>
                        <a:defRPr sz="1800" b="0" spc="0">
                          <a:solidFill>
                            <a:srgbClr val="000000"/>
                          </a:solidFill>
                        </a:defRPr>
                      </a:pPr>
                      <a:r>
                        <a:rPr sz="2000" b="1" cap="all" spc="219">
                          <a:solidFill>
                            <a:srgbClr val="FFFFFF"/>
                          </a:solidFill>
                        </a:rPr>
                        <a:t>Hello world</a:t>
                      </a:r>
                    </a:p>
                  </a:txBody>
                  <a:tcPr marL="50800" marR="50800" marT="50800" marB="50800" anchor="ctr" horzOverflow="overflow">
                    <a:lnB w="25400">
                      <a:solidFill>
                        <a:srgbClr val="B1B1B1"/>
                      </a:solidFill>
                      <a:miter lim="400000"/>
                    </a:lnB>
                  </a:tcPr>
                </a:tc>
                <a:tc>
                  <a:txBody>
                    <a:bodyPr/>
                    <a:lstStyle/>
                    <a:p>
                      <a:pPr algn="ctr" defTabSz="584200">
                        <a:lnSpc>
                          <a:spcPct val="110000"/>
                        </a:lnSpc>
                        <a:defRPr sz="1800" spc="0">
                          <a:solidFill>
                            <a:srgbClr val="000000"/>
                          </a:solidFill>
                        </a:defRPr>
                      </a:pPr>
                      <a:r>
                        <a:rPr sz="3000" spc="0">
                          <a:solidFill>
                            <a:schemeClr val="accent6"/>
                          </a:solidFill>
                        </a:rPr>
                        <a:t>Content goes here</a:t>
                      </a:r>
                    </a:p>
                  </a:txBody>
                  <a:tcPr marL="50800" marR="50800" marT="50800" marB="50800" anchor="ctr" horzOverflow="overflow">
                    <a:lnB w="25400">
                      <a:solidFill>
                        <a:srgbClr val="B1B1B1"/>
                      </a:solidFill>
                      <a:miter lim="400000"/>
                    </a:lnB>
                  </a:tcPr>
                </a:tc>
                <a:tc>
                  <a:txBody>
                    <a:bodyPr/>
                    <a:lstStyle/>
                    <a:p>
                      <a:pPr algn="ctr" defTabSz="584200">
                        <a:lnSpc>
                          <a:spcPct val="110000"/>
                        </a:lnSpc>
                        <a:defRPr sz="1800" spc="0">
                          <a:solidFill>
                            <a:srgbClr val="000000"/>
                          </a:solidFill>
                        </a:defRPr>
                      </a:pPr>
                      <a:r>
                        <a:rPr sz="3000" spc="0">
                          <a:solidFill>
                            <a:schemeClr val="accent6"/>
                          </a:solidFill>
                        </a:rPr>
                        <a:t>Content goes here</a:t>
                      </a:r>
                    </a:p>
                  </a:txBody>
                  <a:tcPr marL="50800" marR="50800" marT="50800" marB="50800" anchor="ctr" horzOverflow="overflow">
                    <a:lnB w="25400">
                      <a:solidFill>
                        <a:srgbClr val="B1B1B1"/>
                      </a:solidFill>
                      <a:miter lim="400000"/>
                    </a:lnB>
                  </a:tcPr>
                </a:tc>
                <a:tc>
                  <a:txBody>
                    <a:bodyPr/>
                    <a:lstStyle/>
                    <a:p>
                      <a:pPr algn="ctr" defTabSz="584200">
                        <a:lnSpc>
                          <a:spcPct val="110000"/>
                        </a:lnSpc>
                        <a:defRPr sz="1800" spc="0">
                          <a:solidFill>
                            <a:srgbClr val="000000"/>
                          </a:solidFill>
                        </a:defRPr>
                      </a:pPr>
                      <a:r>
                        <a:rPr sz="3000" spc="0">
                          <a:solidFill>
                            <a:schemeClr val="accent6"/>
                          </a:solidFill>
                        </a:rPr>
                        <a:t>Content goes here</a:t>
                      </a:r>
                    </a:p>
                  </a:txBody>
                  <a:tcPr marL="50800" marR="50800" marT="50800" marB="50800" anchor="ctr" horzOverflow="overflow">
                    <a:lnR w="25400">
                      <a:solidFill>
                        <a:srgbClr val="B1B1B1"/>
                      </a:solidFill>
                      <a:miter lim="400000"/>
                    </a:lnR>
                    <a:lnB w="25400">
                      <a:solidFill>
                        <a:srgbClr val="B1B1B1"/>
                      </a:solidFill>
                      <a:miter lim="400000"/>
                    </a:lnB>
                  </a:tcPr>
                </a:tc>
                <a:extLst>
                  <a:ext uri="{0D108BD9-81ED-4DB2-BD59-A6C34878D82A}">
                    <a16:rowId xmlns:a16="http://schemas.microsoft.com/office/drawing/2014/main" val="10004"/>
                  </a:ext>
                </a:extLst>
              </a:tr>
            </a:tbl>
          </a:graphicData>
        </a:graphic>
      </p:graphicFrame>
      <p:pic>
        <p:nvPicPr>
          <p:cNvPr id="1008" name="Image" descr="Image"/>
          <p:cNvPicPr>
            <a:picLocks noChangeAspect="1"/>
          </p:cNvPicPr>
          <p:nvPr/>
        </p:nvPicPr>
        <p:blipFill>
          <a:blip r:embed="rId2">
            <a:alphaModFix amt="19560"/>
            <a:extLst/>
          </a:blip>
          <a:stretch>
            <a:fillRect/>
          </a:stretch>
        </p:blipFill>
        <p:spPr>
          <a:xfrm>
            <a:off x="576757" y="12865818"/>
            <a:ext cx="878486" cy="383386"/>
          </a:xfrm>
          <a:prstGeom prst="rect">
            <a:avLst/>
          </a:prstGeom>
          <a:ln w="12700">
            <a:miter lim="400000"/>
          </a:ln>
        </p:spPr>
      </p:pic>
      <p:sp>
        <p:nvSpPr>
          <p:cNvPr id="1009" name="Slide Number"/>
          <p:cNvSpPr>
            <a:spLocks noGrp="1"/>
          </p:cNvSpPr>
          <p:nvPr>
            <p:ph type="sldNum" sz="quarter" idx="2"/>
          </p:nvPr>
        </p:nvSpPr>
        <p:spPr>
          <a:xfrm>
            <a:off x="23216108" y="12839700"/>
            <a:ext cx="643383" cy="6223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type="tx">
  <p:cSld name="Table 2">
    <p:spTree>
      <p:nvGrpSpPr>
        <p:cNvPr id="1" name=""/>
        <p:cNvGrpSpPr/>
        <p:nvPr/>
      </p:nvGrpSpPr>
      <p:grpSpPr>
        <a:xfrm>
          <a:off x="0" y="0"/>
          <a:ext cx="0" cy="0"/>
          <a:chOff x="0" y="0"/>
          <a:chExt cx="0" cy="0"/>
        </a:xfrm>
      </p:grpSpPr>
      <p:graphicFrame>
        <p:nvGraphicFramePr>
          <p:cNvPr id="1016" name="Table"/>
          <p:cNvGraphicFramePr/>
          <p:nvPr/>
        </p:nvGraphicFramePr>
        <p:xfrm>
          <a:off x="1794933" y="1714500"/>
          <a:ext cx="20819535" cy="10312400"/>
        </p:xfrm>
        <a:graphic>
          <a:graphicData uri="http://schemas.openxmlformats.org/drawingml/2006/table">
            <a:tbl>
              <a:tblPr firstRow="1" firstCol="1" bandRow="1">
                <a:tableStyleId>{4A9BC294-FFE2-49D5-8D69-9E1BD2C41BD5}</a:tableStyleId>
              </a:tblPr>
              <a:tblGrid>
                <a:gridCol w="5198533">
                  <a:extLst>
                    <a:ext uri="{9D8B030D-6E8A-4147-A177-3AD203B41FA5}">
                      <a16:colId xmlns:a16="http://schemas.microsoft.com/office/drawing/2014/main" val="20000"/>
                    </a:ext>
                  </a:extLst>
                </a:gridCol>
                <a:gridCol w="5198533">
                  <a:extLst>
                    <a:ext uri="{9D8B030D-6E8A-4147-A177-3AD203B41FA5}">
                      <a16:colId xmlns:a16="http://schemas.microsoft.com/office/drawing/2014/main" val="20001"/>
                    </a:ext>
                  </a:extLst>
                </a:gridCol>
                <a:gridCol w="5198533">
                  <a:extLst>
                    <a:ext uri="{9D8B030D-6E8A-4147-A177-3AD203B41FA5}">
                      <a16:colId xmlns:a16="http://schemas.microsoft.com/office/drawing/2014/main" val="20002"/>
                    </a:ext>
                  </a:extLst>
                </a:gridCol>
                <a:gridCol w="5198533">
                  <a:extLst>
                    <a:ext uri="{9D8B030D-6E8A-4147-A177-3AD203B41FA5}">
                      <a16:colId xmlns:a16="http://schemas.microsoft.com/office/drawing/2014/main" val="20003"/>
                    </a:ext>
                  </a:extLst>
                </a:gridCol>
              </a:tblGrid>
              <a:tr h="2057400">
                <a:tc>
                  <a:txBody>
                    <a:bodyPr/>
                    <a:lstStyle/>
                    <a:p>
                      <a:pPr algn="ctr">
                        <a:lnSpc>
                          <a:spcPct val="80000"/>
                        </a:lnSpc>
                        <a:defRPr sz="3500" b="0" spc="0">
                          <a:sym typeface="Volte Semibold"/>
                        </a:defRPr>
                      </a:pPr>
                      <a:endParaRPr/>
                    </a:p>
                  </a:txBody>
                  <a:tcPr marL="50800" marR="50800" marT="50800" marB="50800" anchor="ctr" horzOverflow="overflow">
                    <a:lnL w="25400">
                      <a:solidFill>
                        <a:srgbClr val="B1B1B1"/>
                      </a:solidFill>
                      <a:miter lim="400000"/>
                    </a:lnL>
                  </a:tcPr>
                </a:tc>
                <a:tc>
                  <a:txBody>
                    <a:bodyPr/>
                    <a:lstStyle/>
                    <a:p>
                      <a:pPr algn="ctr">
                        <a:lnSpc>
                          <a:spcPct val="80000"/>
                        </a:lnSpc>
                        <a:defRPr sz="1800" b="0" spc="0">
                          <a:solidFill>
                            <a:srgbClr val="000000"/>
                          </a:solidFill>
                        </a:defRPr>
                      </a:pPr>
                      <a:r>
                        <a:rPr sz="3500">
                          <a:solidFill>
                            <a:srgbClr val="FFFFFF"/>
                          </a:solidFill>
                          <a:sym typeface="Volte Semibold"/>
                        </a:rPr>
                        <a:t>Title goes here</a:t>
                      </a:r>
                    </a:p>
                  </a:txBody>
                  <a:tcPr marL="50800" marR="50800" marT="50800" marB="50800" anchor="ctr" horzOverflow="overflow"/>
                </a:tc>
                <a:tc>
                  <a:txBody>
                    <a:bodyPr/>
                    <a:lstStyle/>
                    <a:p>
                      <a:pPr algn="ctr">
                        <a:lnSpc>
                          <a:spcPct val="80000"/>
                        </a:lnSpc>
                        <a:defRPr sz="1800" b="0" spc="0">
                          <a:solidFill>
                            <a:srgbClr val="000000"/>
                          </a:solidFill>
                        </a:defRPr>
                      </a:pPr>
                      <a:r>
                        <a:rPr sz="3500">
                          <a:solidFill>
                            <a:srgbClr val="FFFFFF"/>
                          </a:solidFill>
                          <a:sym typeface="Volte Semibold"/>
                        </a:rPr>
                        <a:t>Title goes here</a:t>
                      </a:r>
                    </a:p>
                  </a:txBody>
                  <a:tcPr marL="50800" marR="50800" marT="50800" marB="50800" anchor="ctr" horzOverflow="overflow"/>
                </a:tc>
                <a:tc>
                  <a:txBody>
                    <a:bodyPr/>
                    <a:lstStyle/>
                    <a:p>
                      <a:pPr algn="ctr">
                        <a:lnSpc>
                          <a:spcPct val="80000"/>
                        </a:lnSpc>
                        <a:defRPr sz="1800" b="0" spc="0">
                          <a:solidFill>
                            <a:srgbClr val="000000"/>
                          </a:solidFill>
                        </a:defRPr>
                      </a:pPr>
                      <a:r>
                        <a:rPr sz="3500">
                          <a:solidFill>
                            <a:srgbClr val="FFFFFF"/>
                          </a:solidFill>
                          <a:sym typeface="Volte Semibold"/>
                        </a:rPr>
                        <a:t>Title goes here</a:t>
                      </a:r>
                    </a:p>
                  </a:txBody>
                  <a:tcPr marL="50800" marR="50800" marT="50800" marB="50800" anchor="ctr" horzOverflow="overflow">
                    <a:lnR w="25400">
                      <a:solidFill>
                        <a:srgbClr val="B1B1B1"/>
                      </a:solidFill>
                      <a:miter lim="400000"/>
                    </a:lnR>
                  </a:tcPr>
                </a:tc>
                <a:extLst>
                  <a:ext uri="{0D108BD9-81ED-4DB2-BD59-A6C34878D82A}">
                    <a16:rowId xmlns:a16="http://schemas.microsoft.com/office/drawing/2014/main" val="10000"/>
                  </a:ext>
                </a:extLst>
              </a:tr>
              <a:tr h="2057400">
                <a:tc>
                  <a:txBody>
                    <a:bodyPr/>
                    <a:lstStyle/>
                    <a:p>
                      <a:pPr algn="ctr">
                        <a:lnSpc>
                          <a:spcPct val="120000"/>
                        </a:lnSpc>
                        <a:defRPr sz="1800" b="0" spc="0">
                          <a:solidFill>
                            <a:srgbClr val="000000"/>
                          </a:solidFill>
                        </a:defRPr>
                      </a:pPr>
                      <a:r>
                        <a:rPr sz="2000" b="1" cap="all" spc="219">
                          <a:solidFill>
                            <a:srgbClr val="FFFFFF"/>
                          </a:solidFill>
                        </a:rPr>
                        <a:t>Hello world</a:t>
                      </a:r>
                    </a:p>
                  </a:txBody>
                  <a:tcPr marL="50800" marR="50800" marT="50800" marB="50800" anchor="ctr" horzOverflow="overflow"/>
                </a:tc>
                <a:tc>
                  <a:txBody>
                    <a:bodyPr/>
                    <a:lstStyle/>
                    <a:p>
                      <a:pPr algn="ctr" defTabSz="584200">
                        <a:lnSpc>
                          <a:spcPct val="110000"/>
                        </a:lnSpc>
                        <a:defRPr sz="3000" spc="0">
                          <a:solidFill>
                            <a:schemeClr val="accent6"/>
                          </a:solidFill>
                        </a:defRPr>
                      </a:pPr>
                      <a:endParaRPr/>
                    </a:p>
                  </a:txBody>
                  <a:tcPr marL="50800" marR="50800" marT="50800" marB="50800" anchor="ctr" horzOverflow="overflow"/>
                </a:tc>
                <a:tc>
                  <a:txBody>
                    <a:bodyPr/>
                    <a:lstStyle/>
                    <a:p>
                      <a:pPr algn="ctr" defTabSz="584200">
                        <a:lnSpc>
                          <a:spcPct val="110000"/>
                        </a:lnSpc>
                        <a:defRPr sz="3000" spc="0">
                          <a:solidFill>
                            <a:schemeClr val="accent6"/>
                          </a:solidFill>
                        </a:defRPr>
                      </a:pPr>
                      <a:endParaRPr/>
                    </a:p>
                  </a:txBody>
                  <a:tcPr marL="50800" marR="50800" marT="50800" marB="50800" anchor="ctr" horzOverflow="overflow"/>
                </a:tc>
                <a:tc>
                  <a:txBody>
                    <a:bodyPr/>
                    <a:lstStyle/>
                    <a:p>
                      <a:pPr algn="ctr" defTabSz="584200">
                        <a:lnSpc>
                          <a:spcPct val="110000"/>
                        </a:lnSpc>
                        <a:defRPr sz="3000" spc="0">
                          <a:solidFill>
                            <a:schemeClr val="accent6"/>
                          </a:solidFill>
                        </a:defRPr>
                      </a:pPr>
                      <a:endParaRPr/>
                    </a:p>
                  </a:txBody>
                  <a:tcPr marL="50800" marR="50800" marT="50800" marB="50800" anchor="ctr" horzOverflow="overflow">
                    <a:lnR w="25400">
                      <a:solidFill>
                        <a:srgbClr val="B1B1B1"/>
                      </a:solidFill>
                      <a:miter lim="400000"/>
                    </a:lnR>
                  </a:tcPr>
                </a:tc>
                <a:extLst>
                  <a:ext uri="{0D108BD9-81ED-4DB2-BD59-A6C34878D82A}">
                    <a16:rowId xmlns:a16="http://schemas.microsoft.com/office/drawing/2014/main" val="10001"/>
                  </a:ext>
                </a:extLst>
              </a:tr>
              <a:tr h="2057400">
                <a:tc>
                  <a:txBody>
                    <a:bodyPr/>
                    <a:lstStyle/>
                    <a:p>
                      <a:pPr algn="ctr">
                        <a:lnSpc>
                          <a:spcPct val="120000"/>
                        </a:lnSpc>
                        <a:defRPr sz="1800" b="0" spc="0">
                          <a:solidFill>
                            <a:srgbClr val="000000"/>
                          </a:solidFill>
                        </a:defRPr>
                      </a:pPr>
                      <a:r>
                        <a:rPr sz="2000" b="1" cap="all" spc="219">
                          <a:solidFill>
                            <a:srgbClr val="FFFFFF"/>
                          </a:solidFill>
                        </a:rPr>
                        <a:t>Hello world</a:t>
                      </a:r>
                    </a:p>
                  </a:txBody>
                  <a:tcPr marL="50800" marR="50800" marT="50800" marB="50800" anchor="ctr" horzOverflow="overflow"/>
                </a:tc>
                <a:tc>
                  <a:txBody>
                    <a:bodyPr/>
                    <a:lstStyle/>
                    <a:p>
                      <a:pPr algn="ctr" defTabSz="584200">
                        <a:lnSpc>
                          <a:spcPct val="110000"/>
                        </a:lnSpc>
                        <a:defRPr sz="3000" spc="0">
                          <a:solidFill>
                            <a:schemeClr val="accent6"/>
                          </a:solidFill>
                        </a:defRPr>
                      </a:pPr>
                      <a:endParaRPr/>
                    </a:p>
                  </a:txBody>
                  <a:tcPr marL="50800" marR="50800" marT="50800" marB="50800" anchor="ctr" horzOverflow="overflow"/>
                </a:tc>
                <a:tc>
                  <a:txBody>
                    <a:bodyPr/>
                    <a:lstStyle/>
                    <a:p>
                      <a:pPr algn="ctr" defTabSz="584200">
                        <a:lnSpc>
                          <a:spcPct val="110000"/>
                        </a:lnSpc>
                        <a:defRPr sz="3000" spc="0">
                          <a:solidFill>
                            <a:schemeClr val="accent6"/>
                          </a:solidFill>
                        </a:defRPr>
                      </a:pPr>
                      <a:endParaRPr/>
                    </a:p>
                  </a:txBody>
                  <a:tcPr marL="50800" marR="50800" marT="50800" marB="50800" anchor="ctr" horzOverflow="overflow"/>
                </a:tc>
                <a:tc>
                  <a:txBody>
                    <a:bodyPr/>
                    <a:lstStyle/>
                    <a:p>
                      <a:pPr algn="ctr" defTabSz="584200">
                        <a:lnSpc>
                          <a:spcPct val="110000"/>
                        </a:lnSpc>
                        <a:defRPr sz="3000" spc="0">
                          <a:solidFill>
                            <a:schemeClr val="accent6"/>
                          </a:solidFill>
                        </a:defRPr>
                      </a:pPr>
                      <a:endParaRPr/>
                    </a:p>
                  </a:txBody>
                  <a:tcPr marL="50800" marR="50800" marT="50800" marB="50800" anchor="ctr" horzOverflow="overflow">
                    <a:lnR w="25400">
                      <a:solidFill>
                        <a:srgbClr val="B1B1B1"/>
                      </a:solidFill>
                      <a:miter lim="400000"/>
                    </a:lnR>
                  </a:tcPr>
                </a:tc>
                <a:extLst>
                  <a:ext uri="{0D108BD9-81ED-4DB2-BD59-A6C34878D82A}">
                    <a16:rowId xmlns:a16="http://schemas.microsoft.com/office/drawing/2014/main" val="10002"/>
                  </a:ext>
                </a:extLst>
              </a:tr>
              <a:tr h="2057400">
                <a:tc>
                  <a:txBody>
                    <a:bodyPr/>
                    <a:lstStyle/>
                    <a:p>
                      <a:pPr algn="ctr">
                        <a:lnSpc>
                          <a:spcPct val="120000"/>
                        </a:lnSpc>
                        <a:defRPr sz="1800" b="0" spc="0">
                          <a:solidFill>
                            <a:srgbClr val="000000"/>
                          </a:solidFill>
                        </a:defRPr>
                      </a:pPr>
                      <a:r>
                        <a:rPr sz="2000" b="1" cap="all" spc="219">
                          <a:solidFill>
                            <a:srgbClr val="FFFFFF"/>
                          </a:solidFill>
                        </a:rPr>
                        <a:t>Hello world </a:t>
                      </a:r>
                    </a:p>
                  </a:txBody>
                  <a:tcPr marL="50800" marR="50800" marT="50800" marB="50800" anchor="ctr" horzOverflow="overflow"/>
                </a:tc>
                <a:tc>
                  <a:txBody>
                    <a:bodyPr/>
                    <a:lstStyle/>
                    <a:p>
                      <a:pPr algn="ctr" defTabSz="584200">
                        <a:lnSpc>
                          <a:spcPct val="110000"/>
                        </a:lnSpc>
                        <a:defRPr sz="3000" spc="0">
                          <a:solidFill>
                            <a:schemeClr val="accent6"/>
                          </a:solidFill>
                        </a:defRPr>
                      </a:pPr>
                      <a:endParaRPr/>
                    </a:p>
                  </a:txBody>
                  <a:tcPr marL="50800" marR="50800" marT="50800" marB="50800" anchor="ctr" horzOverflow="overflow"/>
                </a:tc>
                <a:tc>
                  <a:txBody>
                    <a:bodyPr/>
                    <a:lstStyle/>
                    <a:p>
                      <a:pPr algn="ctr" defTabSz="584200">
                        <a:lnSpc>
                          <a:spcPct val="110000"/>
                        </a:lnSpc>
                        <a:defRPr sz="3000" spc="0">
                          <a:solidFill>
                            <a:schemeClr val="accent6"/>
                          </a:solidFill>
                        </a:defRPr>
                      </a:pPr>
                      <a:endParaRPr/>
                    </a:p>
                  </a:txBody>
                  <a:tcPr marL="50800" marR="50800" marT="50800" marB="50800" anchor="ctr" horzOverflow="overflow"/>
                </a:tc>
                <a:tc>
                  <a:txBody>
                    <a:bodyPr/>
                    <a:lstStyle/>
                    <a:p>
                      <a:pPr algn="ctr" defTabSz="584200">
                        <a:lnSpc>
                          <a:spcPct val="110000"/>
                        </a:lnSpc>
                        <a:defRPr sz="3000" spc="0">
                          <a:solidFill>
                            <a:schemeClr val="accent6"/>
                          </a:solidFill>
                        </a:defRPr>
                      </a:pPr>
                      <a:endParaRPr/>
                    </a:p>
                  </a:txBody>
                  <a:tcPr marL="50800" marR="50800" marT="50800" marB="50800" anchor="ctr" horzOverflow="overflow">
                    <a:lnR w="25400">
                      <a:solidFill>
                        <a:srgbClr val="B1B1B1"/>
                      </a:solidFill>
                      <a:miter lim="400000"/>
                    </a:lnR>
                  </a:tcPr>
                </a:tc>
                <a:extLst>
                  <a:ext uri="{0D108BD9-81ED-4DB2-BD59-A6C34878D82A}">
                    <a16:rowId xmlns:a16="http://schemas.microsoft.com/office/drawing/2014/main" val="10003"/>
                  </a:ext>
                </a:extLst>
              </a:tr>
              <a:tr h="2057400">
                <a:tc>
                  <a:txBody>
                    <a:bodyPr/>
                    <a:lstStyle/>
                    <a:p>
                      <a:pPr algn="ctr">
                        <a:lnSpc>
                          <a:spcPct val="120000"/>
                        </a:lnSpc>
                        <a:defRPr sz="1800" b="0" spc="0">
                          <a:solidFill>
                            <a:srgbClr val="000000"/>
                          </a:solidFill>
                        </a:defRPr>
                      </a:pPr>
                      <a:r>
                        <a:rPr sz="2000" b="1" cap="all" spc="219">
                          <a:solidFill>
                            <a:srgbClr val="FFFFFF"/>
                          </a:solidFill>
                        </a:rPr>
                        <a:t>Hello world</a:t>
                      </a:r>
                    </a:p>
                  </a:txBody>
                  <a:tcPr marL="50800" marR="50800" marT="50800" marB="50800" anchor="ctr" horzOverflow="overflow">
                    <a:lnB w="25400">
                      <a:solidFill>
                        <a:srgbClr val="B1B1B1"/>
                      </a:solidFill>
                      <a:miter lim="400000"/>
                    </a:lnB>
                  </a:tcPr>
                </a:tc>
                <a:tc>
                  <a:txBody>
                    <a:bodyPr/>
                    <a:lstStyle/>
                    <a:p>
                      <a:pPr algn="ctr" defTabSz="584200">
                        <a:lnSpc>
                          <a:spcPct val="110000"/>
                        </a:lnSpc>
                        <a:defRPr sz="3000" spc="0">
                          <a:solidFill>
                            <a:schemeClr val="accent6"/>
                          </a:solidFill>
                        </a:defRPr>
                      </a:pPr>
                      <a:endParaRPr/>
                    </a:p>
                  </a:txBody>
                  <a:tcPr marL="50800" marR="50800" marT="50800" marB="50800" anchor="ctr" horzOverflow="overflow">
                    <a:lnB w="25400">
                      <a:solidFill>
                        <a:srgbClr val="B1B1B1"/>
                      </a:solidFill>
                      <a:miter lim="400000"/>
                    </a:lnB>
                  </a:tcPr>
                </a:tc>
                <a:tc>
                  <a:txBody>
                    <a:bodyPr/>
                    <a:lstStyle/>
                    <a:p>
                      <a:pPr algn="ctr" defTabSz="584200">
                        <a:lnSpc>
                          <a:spcPct val="110000"/>
                        </a:lnSpc>
                        <a:defRPr sz="3000" spc="0">
                          <a:solidFill>
                            <a:schemeClr val="accent6"/>
                          </a:solidFill>
                        </a:defRPr>
                      </a:pPr>
                      <a:endParaRPr/>
                    </a:p>
                  </a:txBody>
                  <a:tcPr marL="50800" marR="50800" marT="50800" marB="50800" anchor="ctr" horzOverflow="overflow">
                    <a:lnB w="25400">
                      <a:solidFill>
                        <a:srgbClr val="B1B1B1"/>
                      </a:solidFill>
                      <a:miter lim="400000"/>
                    </a:lnB>
                  </a:tcPr>
                </a:tc>
                <a:tc>
                  <a:txBody>
                    <a:bodyPr/>
                    <a:lstStyle/>
                    <a:p>
                      <a:pPr algn="ctr" defTabSz="584200">
                        <a:lnSpc>
                          <a:spcPct val="110000"/>
                        </a:lnSpc>
                        <a:defRPr sz="3000" spc="0">
                          <a:solidFill>
                            <a:schemeClr val="accent6"/>
                          </a:solidFill>
                        </a:defRPr>
                      </a:pPr>
                      <a:endParaRPr/>
                    </a:p>
                  </a:txBody>
                  <a:tcPr marL="50800" marR="50800" marT="50800" marB="50800" anchor="ctr" horzOverflow="overflow">
                    <a:lnR w="25400">
                      <a:solidFill>
                        <a:srgbClr val="B1B1B1"/>
                      </a:solidFill>
                      <a:miter lim="400000"/>
                    </a:lnR>
                    <a:lnB w="25400">
                      <a:solidFill>
                        <a:srgbClr val="B1B1B1"/>
                      </a:solidFill>
                      <a:miter lim="400000"/>
                    </a:lnB>
                  </a:tcPr>
                </a:tc>
                <a:extLst>
                  <a:ext uri="{0D108BD9-81ED-4DB2-BD59-A6C34878D82A}">
                    <a16:rowId xmlns:a16="http://schemas.microsoft.com/office/drawing/2014/main" val="10004"/>
                  </a:ext>
                </a:extLst>
              </a:tr>
            </a:tbl>
          </a:graphicData>
        </a:graphic>
      </p:graphicFrame>
      <p:sp>
        <p:nvSpPr>
          <p:cNvPr id="1017" name="Circle"/>
          <p:cNvSpPr>
            <a:spLocks noGrp="1"/>
          </p:cNvSpPr>
          <p:nvPr>
            <p:ph type="body" sz="quarter" idx="13"/>
          </p:nvPr>
        </p:nvSpPr>
        <p:spPr>
          <a:xfrm>
            <a:off x="9251255" y="4408322"/>
            <a:ext cx="733757" cy="733756"/>
          </a:xfrm>
          <a:prstGeom prst="ellipse">
            <a:avLst/>
          </a:prstGeom>
          <a:solidFill>
            <a:schemeClr val="accent1">
              <a:lumOff val="-4901"/>
            </a:schemeClr>
          </a:solidFill>
        </p:spPr>
        <p:txBody>
          <a:bodyPr lIns="50800" tIns="50800" rIns="50800" bIns="50800"/>
          <a:lstStyle/>
          <a:p>
            <a:pPr marL="0" indent="0" algn="ctr" defTabSz="821531">
              <a:lnSpc>
                <a:spcPct val="120000"/>
              </a:lnSpc>
              <a:spcBef>
                <a:spcPts val="0"/>
              </a:spcBef>
              <a:buSzTx/>
              <a:buNone/>
              <a:defRPr sz="3000">
                <a:latin typeface="Aften Screen"/>
                <a:ea typeface="Aften Screen"/>
                <a:cs typeface="Aften Screen"/>
                <a:sym typeface="Aften Screen"/>
              </a:defRPr>
            </a:pPr>
            <a:endParaRPr/>
          </a:p>
        </p:txBody>
      </p:sp>
      <p:sp>
        <p:nvSpPr>
          <p:cNvPr id="1018" name="Circle"/>
          <p:cNvSpPr>
            <a:spLocks noGrp="1"/>
          </p:cNvSpPr>
          <p:nvPr>
            <p:ph type="body" sz="quarter" idx="14"/>
          </p:nvPr>
        </p:nvSpPr>
        <p:spPr>
          <a:xfrm>
            <a:off x="9251255" y="8590855"/>
            <a:ext cx="733757" cy="733757"/>
          </a:xfrm>
          <a:prstGeom prst="ellipse">
            <a:avLst/>
          </a:prstGeom>
          <a:solidFill>
            <a:schemeClr val="accent1">
              <a:lumOff val="-4901"/>
            </a:schemeClr>
          </a:solidFill>
        </p:spPr>
        <p:txBody>
          <a:bodyPr lIns="50800" tIns="50800" rIns="50800" bIns="50800"/>
          <a:lstStyle/>
          <a:p>
            <a:pPr marL="0" indent="0" algn="ctr" defTabSz="821531">
              <a:lnSpc>
                <a:spcPct val="120000"/>
              </a:lnSpc>
              <a:spcBef>
                <a:spcPts val="0"/>
              </a:spcBef>
              <a:buSzTx/>
              <a:buNone/>
              <a:defRPr sz="3000">
                <a:latin typeface="Aften Screen"/>
                <a:ea typeface="Aften Screen"/>
                <a:cs typeface="Aften Screen"/>
                <a:sym typeface="Aften Screen"/>
              </a:defRPr>
            </a:pPr>
            <a:endParaRPr/>
          </a:p>
        </p:txBody>
      </p:sp>
      <p:sp>
        <p:nvSpPr>
          <p:cNvPr id="1019" name="Circle"/>
          <p:cNvSpPr>
            <a:spLocks noGrp="1"/>
          </p:cNvSpPr>
          <p:nvPr>
            <p:ph type="body" sz="quarter" idx="15"/>
          </p:nvPr>
        </p:nvSpPr>
        <p:spPr>
          <a:xfrm>
            <a:off x="14500589" y="6491122"/>
            <a:ext cx="733757" cy="733756"/>
          </a:xfrm>
          <a:prstGeom prst="ellipse">
            <a:avLst/>
          </a:prstGeom>
          <a:solidFill>
            <a:schemeClr val="accent1">
              <a:lumOff val="-4901"/>
            </a:schemeClr>
          </a:solidFill>
        </p:spPr>
        <p:txBody>
          <a:bodyPr lIns="50800" tIns="50800" rIns="50800" bIns="50800"/>
          <a:lstStyle/>
          <a:p>
            <a:pPr marL="0" indent="0" algn="ctr" defTabSz="821531">
              <a:lnSpc>
                <a:spcPct val="120000"/>
              </a:lnSpc>
              <a:spcBef>
                <a:spcPts val="0"/>
              </a:spcBef>
              <a:buSzTx/>
              <a:buNone/>
              <a:defRPr sz="3000">
                <a:latin typeface="Aften Screen"/>
                <a:ea typeface="Aften Screen"/>
                <a:cs typeface="Aften Screen"/>
                <a:sym typeface="Aften Screen"/>
              </a:defRPr>
            </a:pPr>
            <a:endParaRPr/>
          </a:p>
        </p:txBody>
      </p:sp>
      <p:sp>
        <p:nvSpPr>
          <p:cNvPr id="1020" name="Circle"/>
          <p:cNvSpPr>
            <a:spLocks noGrp="1"/>
          </p:cNvSpPr>
          <p:nvPr>
            <p:ph type="body" sz="quarter" idx="16"/>
          </p:nvPr>
        </p:nvSpPr>
        <p:spPr>
          <a:xfrm>
            <a:off x="14500589" y="10555121"/>
            <a:ext cx="733757" cy="733757"/>
          </a:xfrm>
          <a:prstGeom prst="ellipse">
            <a:avLst/>
          </a:prstGeom>
          <a:solidFill>
            <a:schemeClr val="accent1">
              <a:lumOff val="-4901"/>
            </a:schemeClr>
          </a:solidFill>
        </p:spPr>
        <p:txBody>
          <a:bodyPr lIns="50800" tIns="50800" rIns="50800" bIns="50800"/>
          <a:lstStyle/>
          <a:p>
            <a:pPr marL="0" indent="0" algn="ctr" defTabSz="821531">
              <a:lnSpc>
                <a:spcPct val="120000"/>
              </a:lnSpc>
              <a:spcBef>
                <a:spcPts val="0"/>
              </a:spcBef>
              <a:buSzTx/>
              <a:buNone/>
              <a:defRPr sz="3000">
                <a:latin typeface="Aften Screen"/>
                <a:ea typeface="Aften Screen"/>
                <a:cs typeface="Aften Screen"/>
                <a:sym typeface="Aften Screen"/>
              </a:defRPr>
            </a:pPr>
            <a:endParaRPr/>
          </a:p>
        </p:txBody>
      </p:sp>
      <p:sp>
        <p:nvSpPr>
          <p:cNvPr id="1021" name="Circle"/>
          <p:cNvSpPr>
            <a:spLocks noGrp="1"/>
          </p:cNvSpPr>
          <p:nvPr>
            <p:ph type="body" sz="quarter" idx="17"/>
          </p:nvPr>
        </p:nvSpPr>
        <p:spPr>
          <a:xfrm>
            <a:off x="19732989" y="4408322"/>
            <a:ext cx="733757" cy="733756"/>
          </a:xfrm>
          <a:prstGeom prst="ellipse">
            <a:avLst/>
          </a:prstGeom>
          <a:solidFill>
            <a:schemeClr val="accent1">
              <a:lumOff val="-4901"/>
            </a:schemeClr>
          </a:solidFill>
        </p:spPr>
        <p:txBody>
          <a:bodyPr lIns="50800" tIns="50800" rIns="50800" bIns="50800"/>
          <a:lstStyle/>
          <a:p>
            <a:pPr marL="0" indent="0" algn="ctr" defTabSz="821531">
              <a:lnSpc>
                <a:spcPct val="120000"/>
              </a:lnSpc>
              <a:spcBef>
                <a:spcPts val="0"/>
              </a:spcBef>
              <a:buSzTx/>
              <a:buNone/>
              <a:defRPr sz="3000">
                <a:latin typeface="Aften Screen"/>
                <a:ea typeface="Aften Screen"/>
                <a:cs typeface="Aften Screen"/>
                <a:sym typeface="Aften Screen"/>
              </a:defRPr>
            </a:pPr>
            <a:endParaRPr/>
          </a:p>
        </p:txBody>
      </p:sp>
      <p:pic>
        <p:nvPicPr>
          <p:cNvPr id="1022" name="Image" descr="Image"/>
          <p:cNvPicPr>
            <a:picLocks noChangeAspect="1"/>
          </p:cNvPicPr>
          <p:nvPr/>
        </p:nvPicPr>
        <p:blipFill>
          <a:blip r:embed="rId2">
            <a:alphaModFix amt="19560"/>
            <a:extLst/>
          </a:blip>
          <a:stretch>
            <a:fillRect/>
          </a:stretch>
        </p:blipFill>
        <p:spPr>
          <a:xfrm>
            <a:off x="576757" y="12865818"/>
            <a:ext cx="878486" cy="383386"/>
          </a:xfrm>
          <a:prstGeom prst="rect">
            <a:avLst/>
          </a:prstGeom>
          <a:ln w="12700">
            <a:miter lim="400000"/>
          </a:ln>
        </p:spPr>
      </p:pic>
      <p:sp>
        <p:nvSpPr>
          <p:cNvPr id="1023" name="Slide Number"/>
          <p:cNvSpPr>
            <a:spLocks noGrp="1"/>
          </p:cNvSpPr>
          <p:nvPr>
            <p:ph type="sldNum" sz="quarter" idx="2"/>
          </p:nvPr>
        </p:nvSpPr>
        <p:spPr>
          <a:xfrm>
            <a:off x="23216108" y="12839700"/>
            <a:ext cx="643383" cy="6223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type="tx">
  <p:cSld name="Icons black">
    <p:spTree>
      <p:nvGrpSpPr>
        <p:cNvPr id="1" name=""/>
        <p:cNvGrpSpPr/>
        <p:nvPr/>
      </p:nvGrpSpPr>
      <p:grpSpPr>
        <a:xfrm>
          <a:off x="0" y="0"/>
          <a:ext cx="0" cy="0"/>
          <a:chOff x="0" y="0"/>
          <a:chExt cx="0" cy="0"/>
        </a:xfrm>
      </p:grpSpPr>
      <p:sp>
        <p:nvSpPr>
          <p:cNvPr id="1030" name="Image"/>
          <p:cNvSpPr>
            <a:spLocks noGrp="1"/>
          </p:cNvSpPr>
          <p:nvPr>
            <p:ph type="pic" sz="quarter" idx="13"/>
          </p:nvPr>
        </p:nvSpPr>
        <p:spPr>
          <a:xfrm>
            <a:off x="1115621" y="4934932"/>
            <a:ext cx="428190" cy="428187"/>
          </a:xfrm>
          <a:prstGeom prst="rect">
            <a:avLst/>
          </a:prstGeom>
        </p:spPr>
        <p:txBody>
          <a:bodyPr lIns="91439" tIns="45719" rIns="91439" bIns="45719" anchor="t"/>
          <a:lstStyle/>
          <a:p>
            <a:endParaRPr/>
          </a:p>
        </p:txBody>
      </p:sp>
      <p:sp>
        <p:nvSpPr>
          <p:cNvPr id="1031" name="Image"/>
          <p:cNvSpPr>
            <a:spLocks noGrp="1"/>
          </p:cNvSpPr>
          <p:nvPr>
            <p:ph type="pic" sz="quarter" idx="14"/>
          </p:nvPr>
        </p:nvSpPr>
        <p:spPr>
          <a:xfrm>
            <a:off x="1861813" y="4939331"/>
            <a:ext cx="419448" cy="419431"/>
          </a:xfrm>
          <a:prstGeom prst="rect">
            <a:avLst/>
          </a:prstGeom>
        </p:spPr>
        <p:txBody>
          <a:bodyPr lIns="91439" tIns="45719" rIns="91439" bIns="45719" anchor="t"/>
          <a:lstStyle/>
          <a:p>
            <a:endParaRPr/>
          </a:p>
        </p:txBody>
      </p:sp>
      <p:sp>
        <p:nvSpPr>
          <p:cNvPr id="1032" name="Image"/>
          <p:cNvSpPr>
            <a:spLocks noGrp="1"/>
          </p:cNvSpPr>
          <p:nvPr>
            <p:ph type="pic" sz="quarter" idx="15"/>
          </p:nvPr>
        </p:nvSpPr>
        <p:spPr>
          <a:xfrm>
            <a:off x="2596096" y="4931757"/>
            <a:ext cx="434484" cy="434478"/>
          </a:xfrm>
          <a:prstGeom prst="rect">
            <a:avLst/>
          </a:prstGeom>
        </p:spPr>
        <p:txBody>
          <a:bodyPr lIns="91439" tIns="45719" rIns="91439" bIns="45719" anchor="t"/>
          <a:lstStyle/>
          <a:p>
            <a:endParaRPr/>
          </a:p>
        </p:txBody>
      </p:sp>
      <p:sp>
        <p:nvSpPr>
          <p:cNvPr id="1033" name="Image"/>
          <p:cNvSpPr>
            <a:spLocks noGrp="1"/>
          </p:cNvSpPr>
          <p:nvPr>
            <p:ph type="pic" sz="quarter" idx="16"/>
          </p:nvPr>
        </p:nvSpPr>
        <p:spPr>
          <a:xfrm>
            <a:off x="3346951" y="4931757"/>
            <a:ext cx="416376" cy="434478"/>
          </a:xfrm>
          <a:prstGeom prst="rect">
            <a:avLst/>
          </a:prstGeom>
        </p:spPr>
        <p:txBody>
          <a:bodyPr lIns="91439" tIns="45719" rIns="91439" bIns="45719" anchor="t"/>
          <a:lstStyle/>
          <a:p>
            <a:endParaRPr/>
          </a:p>
        </p:txBody>
      </p:sp>
      <p:sp>
        <p:nvSpPr>
          <p:cNvPr id="1034" name="Image"/>
          <p:cNvSpPr>
            <a:spLocks noGrp="1"/>
          </p:cNvSpPr>
          <p:nvPr>
            <p:ph type="pic" sz="quarter" idx="17"/>
          </p:nvPr>
        </p:nvSpPr>
        <p:spPr>
          <a:xfrm>
            <a:off x="4079701" y="4931757"/>
            <a:ext cx="434478" cy="434478"/>
          </a:xfrm>
          <a:prstGeom prst="rect">
            <a:avLst/>
          </a:prstGeom>
        </p:spPr>
        <p:txBody>
          <a:bodyPr lIns="91439" tIns="45719" rIns="91439" bIns="45719" anchor="t"/>
          <a:lstStyle/>
          <a:p>
            <a:endParaRPr/>
          </a:p>
        </p:txBody>
      </p:sp>
      <p:sp>
        <p:nvSpPr>
          <p:cNvPr id="1035" name="Image"/>
          <p:cNvSpPr>
            <a:spLocks noGrp="1"/>
          </p:cNvSpPr>
          <p:nvPr>
            <p:ph type="pic" sz="quarter" idx="18"/>
          </p:nvPr>
        </p:nvSpPr>
        <p:spPr>
          <a:xfrm>
            <a:off x="4821502" y="4940859"/>
            <a:ext cx="434478" cy="416375"/>
          </a:xfrm>
          <a:prstGeom prst="rect">
            <a:avLst/>
          </a:prstGeom>
        </p:spPr>
        <p:txBody>
          <a:bodyPr lIns="91439" tIns="45719" rIns="91439" bIns="45719" anchor="t"/>
          <a:lstStyle/>
          <a:p>
            <a:endParaRPr/>
          </a:p>
        </p:txBody>
      </p:sp>
      <p:sp>
        <p:nvSpPr>
          <p:cNvPr id="1036" name="Image"/>
          <p:cNvSpPr>
            <a:spLocks noGrp="1"/>
          </p:cNvSpPr>
          <p:nvPr>
            <p:ph type="pic" sz="quarter" idx="19"/>
          </p:nvPr>
        </p:nvSpPr>
        <p:spPr>
          <a:xfrm>
            <a:off x="5563303" y="4931757"/>
            <a:ext cx="434479" cy="434478"/>
          </a:xfrm>
          <a:prstGeom prst="rect">
            <a:avLst/>
          </a:prstGeom>
        </p:spPr>
        <p:txBody>
          <a:bodyPr lIns="91439" tIns="45719" rIns="91439" bIns="45719" anchor="t"/>
          <a:lstStyle/>
          <a:p>
            <a:endParaRPr/>
          </a:p>
        </p:txBody>
      </p:sp>
      <p:sp>
        <p:nvSpPr>
          <p:cNvPr id="1037" name="Image"/>
          <p:cNvSpPr>
            <a:spLocks noGrp="1"/>
          </p:cNvSpPr>
          <p:nvPr>
            <p:ph type="pic" sz="quarter" idx="20"/>
          </p:nvPr>
        </p:nvSpPr>
        <p:spPr>
          <a:xfrm>
            <a:off x="6331693" y="4939331"/>
            <a:ext cx="381301" cy="419431"/>
          </a:xfrm>
          <a:prstGeom prst="rect">
            <a:avLst/>
          </a:prstGeom>
        </p:spPr>
        <p:txBody>
          <a:bodyPr lIns="91439" tIns="45719" rIns="91439" bIns="45719" anchor="t"/>
          <a:lstStyle/>
          <a:p>
            <a:endParaRPr/>
          </a:p>
        </p:txBody>
      </p:sp>
      <p:sp>
        <p:nvSpPr>
          <p:cNvPr id="1038" name="Image"/>
          <p:cNvSpPr>
            <a:spLocks noGrp="1"/>
          </p:cNvSpPr>
          <p:nvPr>
            <p:ph type="pic" sz="quarter" idx="21"/>
          </p:nvPr>
        </p:nvSpPr>
        <p:spPr>
          <a:xfrm>
            <a:off x="7052859" y="4943832"/>
            <a:ext cx="422572" cy="410428"/>
          </a:xfrm>
          <a:prstGeom prst="rect">
            <a:avLst/>
          </a:prstGeom>
        </p:spPr>
        <p:txBody>
          <a:bodyPr lIns="91439" tIns="45719" rIns="91439" bIns="45719" anchor="t"/>
          <a:lstStyle/>
          <a:p>
            <a:endParaRPr/>
          </a:p>
        </p:txBody>
      </p:sp>
      <p:sp>
        <p:nvSpPr>
          <p:cNvPr id="1039" name="Image"/>
          <p:cNvSpPr>
            <a:spLocks noGrp="1"/>
          </p:cNvSpPr>
          <p:nvPr>
            <p:ph type="pic" sz="quarter" idx="22"/>
          </p:nvPr>
        </p:nvSpPr>
        <p:spPr>
          <a:xfrm>
            <a:off x="7824913" y="4931757"/>
            <a:ext cx="362065" cy="434478"/>
          </a:xfrm>
          <a:prstGeom prst="rect">
            <a:avLst/>
          </a:prstGeom>
        </p:spPr>
        <p:txBody>
          <a:bodyPr lIns="91439" tIns="45719" rIns="91439" bIns="45719" anchor="t"/>
          <a:lstStyle/>
          <a:p>
            <a:endParaRPr/>
          </a:p>
        </p:txBody>
      </p:sp>
      <p:sp>
        <p:nvSpPr>
          <p:cNvPr id="1040" name="Image"/>
          <p:cNvSpPr>
            <a:spLocks noGrp="1"/>
          </p:cNvSpPr>
          <p:nvPr>
            <p:ph type="pic" sz="quarter" idx="23"/>
          </p:nvPr>
        </p:nvSpPr>
        <p:spPr>
          <a:xfrm>
            <a:off x="8530457" y="4931757"/>
            <a:ext cx="434478" cy="434478"/>
          </a:xfrm>
          <a:prstGeom prst="rect">
            <a:avLst/>
          </a:prstGeom>
        </p:spPr>
        <p:txBody>
          <a:bodyPr lIns="91439" tIns="45719" rIns="91439" bIns="45719" anchor="t"/>
          <a:lstStyle/>
          <a:p>
            <a:endParaRPr/>
          </a:p>
        </p:txBody>
      </p:sp>
      <p:sp>
        <p:nvSpPr>
          <p:cNvPr id="1041" name="Image"/>
          <p:cNvSpPr>
            <a:spLocks noGrp="1"/>
          </p:cNvSpPr>
          <p:nvPr>
            <p:ph type="pic" sz="quarter" idx="24"/>
          </p:nvPr>
        </p:nvSpPr>
        <p:spPr>
          <a:xfrm>
            <a:off x="9272309" y="4949910"/>
            <a:ext cx="434478" cy="398272"/>
          </a:xfrm>
          <a:prstGeom prst="rect">
            <a:avLst/>
          </a:prstGeom>
        </p:spPr>
        <p:txBody>
          <a:bodyPr lIns="91439" tIns="45719" rIns="91439" bIns="45719" anchor="t"/>
          <a:lstStyle/>
          <a:p>
            <a:endParaRPr/>
          </a:p>
        </p:txBody>
      </p:sp>
      <p:sp>
        <p:nvSpPr>
          <p:cNvPr id="1042" name="Image"/>
          <p:cNvSpPr>
            <a:spLocks noGrp="1"/>
          </p:cNvSpPr>
          <p:nvPr>
            <p:ph type="pic" sz="quarter" idx="25"/>
          </p:nvPr>
        </p:nvSpPr>
        <p:spPr>
          <a:xfrm>
            <a:off x="10014110" y="4958962"/>
            <a:ext cx="434478" cy="380169"/>
          </a:xfrm>
          <a:prstGeom prst="rect">
            <a:avLst/>
          </a:prstGeom>
        </p:spPr>
        <p:txBody>
          <a:bodyPr lIns="91439" tIns="45719" rIns="91439" bIns="45719" anchor="t"/>
          <a:lstStyle/>
          <a:p>
            <a:endParaRPr/>
          </a:p>
        </p:txBody>
      </p:sp>
      <p:sp>
        <p:nvSpPr>
          <p:cNvPr id="1043" name="Image"/>
          <p:cNvSpPr>
            <a:spLocks noGrp="1"/>
          </p:cNvSpPr>
          <p:nvPr>
            <p:ph type="pic" sz="quarter" idx="26"/>
          </p:nvPr>
        </p:nvSpPr>
        <p:spPr>
          <a:xfrm>
            <a:off x="10774014" y="5013271"/>
            <a:ext cx="398272" cy="271550"/>
          </a:xfrm>
          <a:prstGeom prst="rect">
            <a:avLst/>
          </a:prstGeom>
        </p:spPr>
        <p:txBody>
          <a:bodyPr lIns="91439" tIns="45719" rIns="91439" bIns="45719" anchor="t"/>
          <a:lstStyle/>
          <a:p>
            <a:endParaRPr/>
          </a:p>
        </p:txBody>
      </p:sp>
      <p:sp>
        <p:nvSpPr>
          <p:cNvPr id="1044" name="Image"/>
          <p:cNvSpPr>
            <a:spLocks noGrp="1"/>
          </p:cNvSpPr>
          <p:nvPr>
            <p:ph type="pic" sz="quarter" idx="27"/>
          </p:nvPr>
        </p:nvSpPr>
        <p:spPr>
          <a:xfrm>
            <a:off x="11497712" y="4931757"/>
            <a:ext cx="434478" cy="434478"/>
          </a:xfrm>
          <a:prstGeom prst="rect">
            <a:avLst/>
          </a:prstGeom>
        </p:spPr>
        <p:txBody>
          <a:bodyPr lIns="91439" tIns="45719" rIns="91439" bIns="45719" anchor="t"/>
          <a:lstStyle/>
          <a:p>
            <a:endParaRPr/>
          </a:p>
        </p:txBody>
      </p:sp>
      <p:sp>
        <p:nvSpPr>
          <p:cNvPr id="1045" name="Image"/>
          <p:cNvSpPr>
            <a:spLocks noGrp="1"/>
          </p:cNvSpPr>
          <p:nvPr>
            <p:ph type="pic" sz="quarter" idx="28"/>
          </p:nvPr>
        </p:nvSpPr>
        <p:spPr>
          <a:xfrm>
            <a:off x="12239513" y="4959285"/>
            <a:ext cx="434478" cy="379522"/>
          </a:xfrm>
          <a:prstGeom prst="rect">
            <a:avLst/>
          </a:prstGeom>
        </p:spPr>
        <p:txBody>
          <a:bodyPr lIns="91439" tIns="45719" rIns="91439" bIns="45719" anchor="t"/>
          <a:lstStyle/>
          <a:p>
            <a:endParaRPr/>
          </a:p>
        </p:txBody>
      </p:sp>
      <p:sp>
        <p:nvSpPr>
          <p:cNvPr id="1046" name="Image"/>
          <p:cNvSpPr>
            <a:spLocks noGrp="1"/>
          </p:cNvSpPr>
          <p:nvPr>
            <p:ph type="pic" sz="quarter" idx="29"/>
          </p:nvPr>
        </p:nvSpPr>
        <p:spPr>
          <a:xfrm>
            <a:off x="12981314" y="4977065"/>
            <a:ext cx="434478" cy="343962"/>
          </a:xfrm>
          <a:prstGeom prst="rect">
            <a:avLst/>
          </a:prstGeom>
        </p:spPr>
        <p:txBody>
          <a:bodyPr lIns="91439" tIns="45719" rIns="91439" bIns="45719" anchor="t"/>
          <a:lstStyle/>
          <a:p>
            <a:endParaRPr/>
          </a:p>
        </p:txBody>
      </p:sp>
      <p:sp>
        <p:nvSpPr>
          <p:cNvPr id="1047" name="Image"/>
          <p:cNvSpPr>
            <a:spLocks noGrp="1"/>
          </p:cNvSpPr>
          <p:nvPr>
            <p:ph type="pic" sz="quarter" idx="30"/>
          </p:nvPr>
        </p:nvSpPr>
        <p:spPr>
          <a:xfrm>
            <a:off x="13723115" y="4958962"/>
            <a:ext cx="434479" cy="380169"/>
          </a:xfrm>
          <a:prstGeom prst="rect">
            <a:avLst/>
          </a:prstGeom>
        </p:spPr>
        <p:txBody>
          <a:bodyPr lIns="91439" tIns="45719" rIns="91439" bIns="45719" anchor="t"/>
          <a:lstStyle/>
          <a:p>
            <a:endParaRPr/>
          </a:p>
        </p:txBody>
      </p:sp>
      <p:sp>
        <p:nvSpPr>
          <p:cNvPr id="1048" name="Image"/>
          <p:cNvSpPr>
            <a:spLocks noGrp="1"/>
          </p:cNvSpPr>
          <p:nvPr>
            <p:ph type="pic" sz="quarter" idx="31"/>
          </p:nvPr>
        </p:nvSpPr>
        <p:spPr>
          <a:xfrm>
            <a:off x="14464917" y="4931757"/>
            <a:ext cx="434478" cy="434478"/>
          </a:xfrm>
          <a:prstGeom prst="rect">
            <a:avLst/>
          </a:prstGeom>
        </p:spPr>
        <p:txBody>
          <a:bodyPr lIns="91439" tIns="45719" rIns="91439" bIns="45719" anchor="t"/>
          <a:lstStyle/>
          <a:p>
            <a:endParaRPr/>
          </a:p>
        </p:txBody>
      </p:sp>
      <p:sp>
        <p:nvSpPr>
          <p:cNvPr id="1049" name="Image"/>
          <p:cNvSpPr>
            <a:spLocks noGrp="1"/>
          </p:cNvSpPr>
          <p:nvPr>
            <p:ph type="pic" sz="quarter" idx="32"/>
          </p:nvPr>
        </p:nvSpPr>
        <p:spPr>
          <a:xfrm>
            <a:off x="15206718" y="4931758"/>
            <a:ext cx="434478" cy="434475"/>
          </a:xfrm>
          <a:prstGeom prst="rect">
            <a:avLst/>
          </a:prstGeom>
        </p:spPr>
        <p:txBody>
          <a:bodyPr lIns="91439" tIns="45719" rIns="91439" bIns="45719" anchor="t"/>
          <a:lstStyle/>
          <a:p>
            <a:endParaRPr/>
          </a:p>
        </p:txBody>
      </p:sp>
      <p:sp>
        <p:nvSpPr>
          <p:cNvPr id="1050" name="Image"/>
          <p:cNvSpPr>
            <a:spLocks noGrp="1"/>
          </p:cNvSpPr>
          <p:nvPr>
            <p:ph type="pic" sz="quarter" idx="33"/>
          </p:nvPr>
        </p:nvSpPr>
        <p:spPr>
          <a:xfrm>
            <a:off x="15948519" y="4931757"/>
            <a:ext cx="434478" cy="434478"/>
          </a:xfrm>
          <a:prstGeom prst="rect">
            <a:avLst/>
          </a:prstGeom>
        </p:spPr>
        <p:txBody>
          <a:bodyPr lIns="91439" tIns="45719" rIns="91439" bIns="45719" anchor="t"/>
          <a:lstStyle/>
          <a:p>
            <a:endParaRPr/>
          </a:p>
        </p:txBody>
      </p:sp>
      <p:sp>
        <p:nvSpPr>
          <p:cNvPr id="1051" name="Image"/>
          <p:cNvSpPr>
            <a:spLocks noGrp="1"/>
          </p:cNvSpPr>
          <p:nvPr>
            <p:ph type="pic" sz="quarter" idx="34"/>
          </p:nvPr>
        </p:nvSpPr>
        <p:spPr>
          <a:xfrm>
            <a:off x="1074316" y="6199246"/>
            <a:ext cx="434478" cy="402780"/>
          </a:xfrm>
          <a:prstGeom prst="rect">
            <a:avLst/>
          </a:prstGeom>
        </p:spPr>
        <p:txBody>
          <a:bodyPr lIns="91439" tIns="45719" rIns="91439" bIns="45719" anchor="t"/>
          <a:lstStyle/>
          <a:p>
            <a:endParaRPr/>
          </a:p>
        </p:txBody>
      </p:sp>
      <p:sp>
        <p:nvSpPr>
          <p:cNvPr id="1052" name="Image"/>
          <p:cNvSpPr>
            <a:spLocks noGrp="1"/>
          </p:cNvSpPr>
          <p:nvPr>
            <p:ph type="pic" sz="quarter" idx="35"/>
          </p:nvPr>
        </p:nvSpPr>
        <p:spPr>
          <a:xfrm>
            <a:off x="1843974" y="6210552"/>
            <a:ext cx="434478" cy="380169"/>
          </a:xfrm>
          <a:prstGeom prst="rect">
            <a:avLst/>
          </a:prstGeom>
        </p:spPr>
        <p:txBody>
          <a:bodyPr lIns="91439" tIns="45719" rIns="91439" bIns="45719" anchor="t"/>
          <a:lstStyle/>
          <a:p>
            <a:endParaRPr/>
          </a:p>
        </p:txBody>
      </p:sp>
      <p:sp>
        <p:nvSpPr>
          <p:cNvPr id="1053" name="Image"/>
          <p:cNvSpPr>
            <a:spLocks noGrp="1"/>
          </p:cNvSpPr>
          <p:nvPr>
            <p:ph type="pic" sz="quarter" idx="36"/>
          </p:nvPr>
        </p:nvSpPr>
        <p:spPr>
          <a:xfrm>
            <a:off x="2613631" y="6184373"/>
            <a:ext cx="434478" cy="432527"/>
          </a:xfrm>
          <a:prstGeom prst="rect">
            <a:avLst/>
          </a:prstGeom>
        </p:spPr>
        <p:txBody>
          <a:bodyPr lIns="91439" tIns="45719" rIns="91439" bIns="45719" anchor="t"/>
          <a:lstStyle/>
          <a:p>
            <a:endParaRPr/>
          </a:p>
        </p:txBody>
      </p:sp>
      <p:sp>
        <p:nvSpPr>
          <p:cNvPr id="1054" name="Image"/>
          <p:cNvSpPr>
            <a:spLocks noGrp="1"/>
          </p:cNvSpPr>
          <p:nvPr>
            <p:ph type="pic" sz="quarter" idx="37"/>
          </p:nvPr>
        </p:nvSpPr>
        <p:spPr>
          <a:xfrm>
            <a:off x="3392341" y="6192458"/>
            <a:ext cx="416374" cy="416357"/>
          </a:xfrm>
          <a:prstGeom prst="rect">
            <a:avLst/>
          </a:prstGeom>
        </p:spPr>
        <p:txBody>
          <a:bodyPr lIns="91439" tIns="45719" rIns="91439" bIns="45719" anchor="t"/>
          <a:lstStyle/>
          <a:p>
            <a:endParaRPr/>
          </a:p>
        </p:txBody>
      </p:sp>
      <p:sp>
        <p:nvSpPr>
          <p:cNvPr id="1055" name="Image"/>
          <p:cNvSpPr>
            <a:spLocks noGrp="1"/>
          </p:cNvSpPr>
          <p:nvPr>
            <p:ph type="pic" sz="quarter" idx="38"/>
          </p:nvPr>
        </p:nvSpPr>
        <p:spPr>
          <a:xfrm>
            <a:off x="4152946" y="6211371"/>
            <a:ext cx="434479" cy="378531"/>
          </a:xfrm>
          <a:prstGeom prst="rect">
            <a:avLst/>
          </a:prstGeom>
        </p:spPr>
        <p:txBody>
          <a:bodyPr lIns="91439" tIns="45719" rIns="91439" bIns="45719" anchor="t"/>
          <a:lstStyle/>
          <a:p>
            <a:endParaRPr/>
          </a:p>
        </p:txBody>
      </p:sp>
      <p:sp>
        <p:nvSpPr>
          <p:cNvPr id="1056" name="Image"/>
          <p:cNvSpPr>
            <a:spLocks noGrp="1"/>
          </p:cNvSpPr>
          <p:nvPr>
            <p:ph type="pic" sz="quarter" idx="39"/>
          </p:nvPr>
        </p:nvSpPr>
        <p:spPr>
          <a:xfrm>
            <a:off x="5013120" y="6183397"/>
            <a:ext cx="253446" cy="434478"/>
          </a:xfrm>
          <a:prstGeom prst="rect">
            <a:avLst/>
          </a:prstGeom>
        </p:spPr>
        <p:txBody>
          <a:bodyPr lIns="91439" tIns="45719" rIns="91439" bIns="45719" anchor="t"/>
          <a:lstStyle/>
          <a:p>
            <a:endParaRPr/>
          </a:p>
        </p:txBody>
      </p:sp>
      <p:sp>
        <p:nvSpPr>
          <p:cNvPr id="1057" name="Image"/>
          <p:cNvSpPr>
            <a:spLocks noGrp="1"/>
          </p:cNvSpPr>
          <p:nvPr>
            <p:ph type="pic" sz="quarter" idx="40"/>
          </p:nvPr>
        </p:nvSpPr>
        <p:spPr>
          <a:xfrm>
            <a:off x="5692261" y="6273913"/>
            <a:ext cx="434479" cy="253446"/>
          </a:xfrm>
          <a:prstGeom prst="rect">
            <a:avLst/>
          </a:prstGeom>
        </p:spPr>
        <p:txBody>
          <a:bodyPr lIns="91439" tIns="45719" rIns="91439" bIns="45719" anchor="t"/>
          <a:lstStyle/>
          <a:p>
            <a:endParaRPr/>
          </a:p>
        </p:txBody>
      </p:sp>
      <p:sp>
        <p:nvSpPr>
          <p:cNvPr id="1058" name="Image"/>
          <p:cNvSpPr>
            <a:spLocks noGrp="1"/>
          </p:cNvSpPr>
          <p:nvPr>
            <p:ph type="pic" sz="quarter" idx="41"/>
          </p:nvPr>
        </p:nvSpPr>
        <p:spPr>
          <a:xfrm>
            <a:off x="6461919" y="6192448"/>
            <a:ext cx="434478" cy="416375"/>
          </a:xfrm>
          <a:prstGeom prst="rect">
            <a:avLst/>
          </a:prstGeom>
        </p:spPr>
        <p:txBody>
          <a:bodyPr lIns="91439" tIns="45719" rIns="91439" bIns="45719" anchor="t"/>
          <a:lstStyle/>
          <a:p>
            <a:endParaRPr/>
          </a:p>
        </p:txBody>
      </p:sp>
      <p:sp>
        <p:nvSpPr>
          <p:cNvPr id="1059" name="Image"/>
          <p:cNvSpPr>
            <a:spLocks noGrp="1"/>
          </p:cNvSpPr>
          <p:nvPr>
            <p:ph type="pic" sz="quarter" idx="42"/>
          </p:nvPr>
        </p:nvSpPr>
        <p:spPr>
          <a:xfrm>
            <a:off x="7231577" y="6183397"/>
            <a:ext cx="434478" cy="434478"/>
          </a:xfrm>
          <a:prstGeom prst="rect">
            <a:avLst/>
          </a:prstGeom>
        </p:spPr>
        <p:txBody>
          <a:bodyPr lIns="91439" tIns="45719" rIns="91439" bIns="45719" anchor="t"/>
          <a:lstStyle/>
          <a:p>
            <a:endParaRPr/>
          </a:p>
        </p:txBody>
      </p:sp>
      <p:sp>
        <p:nvSpPr>
          <p:cNvPr id="1060" name="Image"/>
          <p:cNvSpPr>
            <a:spLocks noGrp="1"/>
          </p:cNvSpPr>
          <p:nvPr>
            <p:ph type="pic" sz="quarter" idx="43"/>
          </p:nvPr>
        </p:nvSpPr>
        <p:spPr>
          <a:xfrm>
            <a:off x="8001234" y="6187922"/>
            <a:ext cx="434479" cy="425427"/>
          </a:xfrm>
          <a:prstGeom prst="rect">
            <a:avLst/>
          </a:prstGeom>
        </p:spPr>
        <p:txBody>
          <a:bodyPr lIns="91439" tIns="45719" rIns="91439" bIns="45719" anchor="t"/>
          <a:lstStyle/>
          <a:p>
            <a:endParaRPr/>
          </a:p>
        </p:txBody>
      </p:sp>
      <p:sp>
        <p:nvSpPr>
          <p:cNvPr id="1061" name="Image"/>
          <p:cNvSpPr>
            <a:spLocks noGrp="1"/>
          </p:cNvSpPr>
          <p:nvPr>
            <p:ph type="pic" sz="quarter" idx="44"/>
          </p:nvPr>
        </p:nvSpPr>
        <p:spPr>
          <a:xfrm>
            <a:off x="8770892" y="6183397"/>
            <a:ext cx="434478" cy="434478"/>
          </a:xfrm>
          <a:prstGeom prst="rect">
            <a:avLst/>
          </a:prstGeom>
        </p:spPr>
        <p:txBody>
          <a:bodyPr lIns="91439" tIns="45719" rIns="91439" bIns="45719" anchor="t"/>
          <a:lstStyle/>
          <a:p>
            <a:endParaRPr/>
          </a:p>
        </p:txBody>
      </p:sp>
      <p:sp>
        <p:nvSpPr>
          <p:cNvPr id="1062" name="Image"/>
          <p:cNvSpPr>
            <a:spLocks noGrp="1"/>
          </p:cNvSpPr>
          <p:nvPr>
            <p:ph type="pic" sz="quarter" idx="45"/>
          </p:nvPr>
        </p:nvSpPr>
        <p:spPr>
          <a:xfrm>
            <a:off x="16690320" y="4931757"/>
            <a:ext cx="434479" cy="434478"/>
          </a:xfrm>
          <a:prstGeom prst="rect">
            <a:avLst/>
          </a:prstGeom>
        </p:spPr>
        <p:txBody>
          <a:bodyPr lIns="91439" tIns="45719" rIns="91439" bIns="45719" anchor="t"/>
          <a:lstStyle/>
          <a:p>
            <a:endParaRPr/>
          </a:p>
        </p:txBody>
      </p:sp>
      <p:sp>
        <p:nvSpPr>
          <p:cNvPr id="1063" name="Image"/>
          <p:cNvSpPr>
            <a:spLocks noGrp="1"/>
          </p:cNvSpPr>
          <p:nvPr>
            <p:ph type="pic" sz="quarter" idx="46"/>
          </p:nvPr>
        </p:nvSpPr>
        <p:spPr>
          <a:xfrm>
            <a:off x="17432120" y="4931757"/>
            <a:ext cx="434478" cy="434478"/>
          </a:xfrm>
          <a:prstGeom prst="rect">
            <a:avLst/>
          </a:prstGeom>
        </p:spPr>
        <p:txBody>
          <a:bodyPr lIns="91439" tIns="45719" rIns="91439" bIns="45719" anchor="t"/>
          <a:lstStyle/>
          <a:p>
            <a:endParaRPr/>
          </a:p>
        </p:txBody>
      </p:sp>
      <p:sp>
        <p:nvSpPr>
          <p:cNvPr id="1064" name="Image"/>
          <p:cNvSpPr>
            <a:spLocks noGrp="1"/>
          </p:cNvSpPr>
          <p:nvPr>
            <p:ph type="pic" sz="quarter" idx="47"/>
          </p:nvPr>
        </p:nvSpPr>
        <p:spPr>
          <a:xfrm>
            <a:off x="18173921" y="4949910"/>
            <a:ext cx="434479" cy="398272"/>
          </a:xfrm>
          <a:prstGeom prst="rect">
            <a:avLst/>
          </a:prstGeom>
        </p:spPr>
        <p:txBody>
          <a:bodyPr lIns="91439" tIns="45719" rIns="91439" bIns="45719" anchor="t"/>
          <a:lstStyle/>
          <a:p>
            <a:endParaRPr/>
          </a:p>
        </p:txBody>
      </p:sp>
      <p:sp>
        <p:nvSpPr>
          <p:cNvPr id="1065" name="Image"/>
          <p:cNvSpPr>
            <a:spLocks noGrp="1"/>
          </p:cNvSpPr>
          <p:nvPr>
            <p:ph type="pic" sz="quarter" idx="48"/>
          </p:nvPr>
        </p:nvSpPr>
        <p:spPr>
          <a:xfrm>
            <a:off x="18920531" y="4931757"/>
            <a:ext cx="424862" cy="434478"/>
          </a:xfrm>
          <a:prstGeom prst="rect">
            <a:avLst/>
          </a:prstGeom>
        </p:spPr>
        <p:txBody>
          <a:bodyPr lIns="91439" tIns="45719" rIns="91439" bIns="45719" anchor="t"/>
          <a:lstStyle/>
          <a:p>
            <a:endParaRPr/>
          </a:p>
        </p:txBody>
      </p:sp>
      <p:sp>
        <p:nvSpPr>
          <p:cNvPr id="1066" name="Image"/>
          <p:cNvSpPr>
            <a:spLocks noGrp="1"/>
          </p:cNvSpPr>
          <p:nvPr>
            <p:ph type="pic" sz="quarter" idx="49"/>
          </p:nvPr>
        </p:nvSpPr>
        <p:spPr>
          <a:xfrm>
            <a:off x="19657524" y="4949910"/>
            <a:ext cx="434478" cy="398272"/>
          </a:xfrm>
          <a:prstGeom prst="rect">
            <a:avLst/>
          </a:prstGeom>
        </p:spPr>
        <p:txBody>
          <a:bodyPr lIns="91439" tIns="45719" rIns="91439" bIns="45719" anchor="t"/>
          <a:lstStyle/>
          <a:p>
            <a:endParaRPr/>
          </a:p>
        </p:txBody>
      </p:sp>
      <p:sp>
        <p:nvSpPr>
          <p:cNvPr id="1067" name="Image"/>
          <p:cNvSpPr>
            <a:spLocks noGrp="1"/>
          </p:cNvSpPr>
          <p:nvPr>
            <p:ph type="pic" sz="quarter" idx="50"/>
          </p:nvPr>
        </p:nvSpPr>
        <p:spPr>
          <a:xfrm>
            <a:off x="20407563" y="4931879"/>
            <a:ext cx="418001" cy="434233"/>
          </a:xfrm>
          <a:prstGeom prst="rect">
            <a:avLst/>
          </a:prstGeom>
        </p:spPr>
        <p:txBody>
          <a:bodyPr lIns="91439" tIns="45719" rIns="91439" bIns="45719" anchor="t"/>
          <a:lstStyle/>
          <a:p>
            <a:endParaRPr/>
          </a:p>
        </p:txBody>
      </p:sp>
      <p:sp>
        <p:nvSpPr>
          <p:cNvPr id="1068" name="Image"/>
          <p:cNvSpPr>
            <a:spLocks noGrp="1"/>
          </p:cNvSpPr>
          <p:nvPr>
            <p:ph type="pic" sz="quarter" idx="51"/>
          </p:nvPr>
        </p:nvSpPr>
        <p:spPr>
          <a:xfrm>
            <a:off x="21161824" y="4931757"/>
            <a:ext cx="393082" cy="434478"/>
          </a:xfrm>
          <a:prstGeom prst="rect">
            <a:avLst/>
          </a:prstGeom>
        </p:spPr>
        <p:txBody>
          <a:bodyPr lIns="91439" tIns="45719" rIns="91439" bIns="45719" anchor="t"/>
          <a:lstStyle/>
          <a:p>
            <a:endParaRPr/>
          </a:p>
        </p:txBody>
      </p:sp>
      <p:sp>
        <p:nvSpPr>
          <p:cNvPr id="1069" name="Image"/>
          <p:cNvSpPr>
            <a:spLocks noGrp="1"/>
          </p:cNvSpPr>
          <p:nvPr>
            <p:ph type="pic" sz="quarter" idx="52"/>
          </p:nvPr>
        </p:nvSpPr>
        <p:spPr>
          <a:xfrm>
            <a:off x="21903625" y="4931757"/>
            <a:ext cx="393082" cy="434478"/>
          </a:xfrm>
          <a:prstGeom prst="rect">
            <a:avLst/>
          </a:prstGeom>
        </p:spPr>
        <p:txBody>
          <a:bodyPr lIns="91439" tIns="45719" rIns="91439" bIns="45719" anchor="t"/>
          <a:lstStyle/>
          <a:p>
            <a:endParaRPr/>
          </a:p>
        </p:txBody>
      </p:sp>
      <p:sp>
        <p:nvSpPr>
          <p:cNvPr id="1070" name="Image"/>
          <p:cNvSpPr>
            <a:spLocks noGrp="1"/>
          </p:cNvSpPr>
          <p:nvPr>
            <p:ph type="pic" sz="quarter" idx="53"/>
          </p:nvPr>
        </p:nvSpPr>
        <p:spPr>
          <a:xfrm>
            <a:off x="22645427" y="4931757"/>
            <a:ext cx="393081" cy="434478"/>
          </a:xfrm>
          <a:prstGeom prst="rect">
            <a:avLst/>
          </a:prstGeom>
        </p:spPr>
        <p:txBody>
          <a:bodyPr lIns="91439" tIns="45719" rIns="91439" bIns="45719" anchor="t"/>
          <a:lstStyle/>
          <a:p>
            <a:endParaRPr/>
          </a:p>
        </p:txBody>
      </p:sp>
      <p:sp>
        <p:nvSpPr>
          <p:cNvPr id="1071" name="Image"/>
          <p:cNvSpPr>
            <a:spLocks noGrp="1"/>
          </p:cNvSpPr>
          <p:nvPr>
            <p:ph type="pic" sz="quarter" idx="54"/>
          </p:nvPr>
        </p:nvSpPr>
        <p:spPr>
          <a:xfrm>
            <a:off x="9598143" y="6201500"/>
            <a:ext cx="319291" cy="398272"/>
          </a:xfrm>
          <a:prstGeom prst="rect">
            <a:avLst/>
          </a:prstGeom>
        </p:spPr>
        <p:txBody>
          <a:bodyPr lIns="91439" tIns="45719" rIns="91439" bIns="45719" anchor="t"/>
          <a:lstStyle/>
          <a:p>
            <a:endParaRPr/>
          </a:p>
        </p:txBody>
      </p:sp>
      <p:sp>
        <p:nvSpPr>
          <p:cNvPr id="1072" name="Image"/>
          <p:cNvSpPr>
            <a:spLocks noGrp="1"/>
          </p:cNvSpPr>
          <p:nvPr>
            <p:ph type="pic" sz="quarter" idx="55"/>
          </p:nvPr>
        </p:nvSpPr>
        <p:spPr>
          <a:xfrm>
            <a:off x="10382620" y="6183397"/>
            <a:ext cx="289653" cy="434478"/>
          </a:xfrm>
          <a:prstGeom prst="rect">
            <a:avLst/>
          </a:prstGeom>
        </p:spPr>
        <p:txBody>
          <a:bodyPr lIns="91439" tIns="45719" rIns="91439" bIns="45719" anchor="t"/>
          <a:lstStyle/>
          <a:p>
            <a:endParaRPr/>
          </a:p>
        </p:txBody>
      </p:sp>
      <p:sp>
        <p:nvSpPr>
          <p:cNvPr id="1073" name="Image"/>
          <p:cNvSpPr>
            <a:spLocks noGrp="1"/>
          </p:cNvSpPr>
          <p:nvPr>
            <p:ph type="pic" sz="quarter" idx="56"/>
          </p:nvPr>
        </p:nvSpPr>
        <p:spPr>
          <a:xfrm>
            <a:off x="11079864" y="6183397"/>
            <a:ext cx="434479" cy="434478"/>
          </a:xfrm>
          <a:prstGeom prst="rect">
            <a:avLst/>
          </a:prstGeom>
        </p:spPr>
        <p:txBody>
          <a:bodyPr lIns="91439" tIns="45719" rIns="91439" bIns="45719" anchor="t"/>
          <a:lstStyle/>
          <a:p>
            <a:endParaRPr/>
          </a:p>
        </p:txBody>
      </p:sp>
      <p:sp>
        <p:nvSpPr>
          <p:cNvPr id="1074" name="Image"/>
          <p:cNvSpPr>
            <a:spLocks noGrp="1"/>
          </p:cNvSpPr>
          <p:nvPr>
            <p:ph type="pic" sz="quarter" idx="57"/>
          </p:nvPr>
        </p:nvSpPr>
        <p:spPr>
          <a:xfrm>
            <a:off x="11851033" y="6184913"/>
            <a:ext cx="431456" cy="431446"/>
          </a:xfrm>
          <a:prstGeom prst="rect">
            <a:avLst/>
          </a:prstGeom>
        </p:spPr>
        <p:txBody>
          <a:bodyPr lIns="91439" tIns="45719" rIns="91439" bIns="45719" anchor="t"/>
          <a:lstStyle/>
          <a:p>
            <a:endParaRPr/>
          </a:p>
        </p:txBody>
      </p:sp>
      <p:sp>
        <p:nvSpPr>
          <p:cNvPr id="1075" name="Image"/>
          <p:cNvSpPr>
            <a:spLocks noGrp="1"/>
          </p:cNvSpPr>
          <p:nvPr>
            <p:ph type="pic" sz="quarter" idx="58"/>
          </p:nvPr>
        </p:nvSpPr>
        <p:spPr>
          <a:xfrm>
            <a:off x="12622574" y="6184740"/>
            <a:ext cx="427690" cy="431792"/>
          </a:xfrm>
          <a:prstGeom prst="rect">
            <a:avLst/>
          </a:prstGeom>
        </p:spPr>
        <p:txBody>
          <a:bodyPr lIns="91439" tIns="45719" rIns="91439" bIns="45719" anchor="t"/>
          <a:lstStyle/>
          <a:p>
            <a:endParaRPr/>
          </a:p>
        </p:txBody>
      </p:sp>
      <p:sp>
        <p:nvSpPr>
          <p:cNvPr id="1076" name="Image"/>
          <p:cNvSpPr>
            <a:spLocks noGrp="1"/>
          </p:cNvSpPr>
          <p:nvPr>
            <p:ph type="pic" sz="quarter" idx="59"/>
          </p:nvPr>
        </p:nvSpPr>
        <p:spPr>
          <a:xfrm>
            <a:off x="13388837" y="6183397"/>
            <a:ext cx="434478" cy="434478"/>
          </a:xfrm>
          <a:prstGeom prst="rect">
            <a:avLst/>
          </a:prstGeom>
        </p:spPr>
        <p:txBody>
          <a:bodyPr lIns="91439" tIns="45719" rIns="91439" bIns="45719" anchor="t"/>
          <a:lstStyle/>
          <a:p>
            <a:endParaRPr/>
          </a:p>
        </p:txBody>
      </p:sp>
      <p:sp>
        <p:nvSpPr>
          <p:cNvPr id="1077" name="Image"/>
          <p:cNvSpPr>
            <a:spLocks noGrp="1"/>
          </p:cNvSpPr>
          <p:nvPr>
            <p:ph type="pic" sz="quarter" idx="60"/>
          </p:nvPr>
        </p:nvSpPr>
        <p:spPr>
          <a:xfrm>
            <a:off x="14185650" y="6192227"/>
            <a:ext cx="380169" cy="416817"/>
          </a:xfrm>
          <a:prstGeom prst="rect">
            <a:avLst/>
          </a:prstGeom>
        </p:spPr>
        <p:txBody>
          <a:bodyPr lIns="91439" tIns="45719" rIns="91439" bIns="45719" anchor="t"/>
          <a:lstStyle/>
          <a:p>
            <a:endParaRPr/>
          </a:p>
        </p:txBody>
      </p:sp>
      <p:sp>
        <p:nvSpPr>
          <p:cNvPr id="1078" name="Image"/>
          <p:cNvSpPr>
            <a:spLocks noGrp="1"/>
          </p:cNvSpPr>
          <p:nvPr>
            <p:ph type="pic" sz="quarter" idx="61"/>
          </p:nvPr>
        </p:nvSpPr>
        <p:spPr>
          <a:xfrm>
            <a:off x="14937204" y="6183397"/>
            <a:ext cx="416375" cy="434478"/>
          </a:xfrm>
          <a:prstGeom prst="rect">
            <a:avLst/>
          </a:prstGeom>
        </p:spPr>
        <p:txBody>
          <a:bodyPr lIns="91439" tIns="45719" rIns="91439" bIns="45719" anchor="t"/>
          <a:lstStyle/>
          <a:p>
            <a:endParaRPr/>
          </a:p>
        </p:txBody>
      </p:sp>
      <p:sp>
        <p:nvSpPr>
          <p:cNvPr id="1079" name="Image"/>
          <p:cNvSpPr>
            <a:spLocks noGrp="1"/>
          </p:cNvSpPr>
          <p:nvPr>
            <p:ph type="pic" sz="quarter" idx="62"/>
          </p:nvPr>
        </p:nvSpPr>
        <p:spPr>
          <a:xfrm>
            <a:off x="15706861" y="6210552"/>
            <a:ext cx="416375" cy="380169"/>
          </a:xfrm>
          <a:prstGeom prst="rect">
            <a:avLst/>
          </a:prstGeom>
        </p:spPr>
        <p:txBody>
          <a:bodyPr lIns="91439" tIns="45719" rIns="91439" bIns="45719" anchor="t"/>
          <a:lstStyle/>
          <a:p>
            <a:endParaRPr/>
          </a:p>
        </p:txBody>
      </p:sp>
      <p:sp>
        <p:nvSpPr>
          <p:cNvPr id="1080" name="Image"/>
          <p:cNvSpPr>
            <a:spLocks noGrp="1"/>
          </p:cNvSpPr>
          <p:nvPr>
            <p:ph type="pic" sz="quarter" idx="63"/>
          </p:nvPr>
        </p:nvSpPr>
        <p:spPr>
          <a:xfrm>
            <a:off x="16467467" y="6207681"/>
            <a:ext cx="434479" cy="385910"/>
          </a:xfrm>
          <a:prstGeom prst="rect">
            <a:avLst/>
          </a:prstGeom>
        </p:spPr>
        <p:txBody>
          <a:bodyPr lIns="91439" tIns="45719" rIns="91439" bIns="45719" anchor="t"/>
          <a:lstStyle/>
          <a:p>
            <a:endParaRPr/>
          </a:p>
        </p:txBody>
      </p:sp>
      <p:sp>
        <p:nvSpPr>
          <p:cNvPr id="1081" name="Image"/>
          <p:cNvSpPr>
            <a:spLocks noGrp="1"/>
          </p:cNvSpPr>
          <p:nvPr>
            <p:ph type="pic" sz="quarter" idx="64"/>
          </p:nvPr>
        </p:nvSpPr>
        <p:spPr>
          <a:xfrm>
            <a:off x="17237126" y="6210549"/>
            <a:ext cx="434478" cy="380173"/>
          </a:xfrm>
          <a:prstGeom prst="rect">
            <a:avLst/>
          </a:prstGeom>
        </p:spPr>
        <p:txBody>
          <a:bodyPr lIns="91439" tIns="45719" rIns="91439" bIns="45719" anchor="t"/>
          <a:lstStyle/>
          <a:p>
            <a:endParaRPr/>
          </a:p>
        </p:txBody>
      </p:sp>
      <p:sp>
        <p:nvSpPr>
          <p:cNvPr id="1082" name="Image"/>
          <p:cNvSpPr>
            <a:spLocks noGrp="1"/>
          </p:cNvSpPr>
          <p:nvPr>
            <p:ph type="pic" sz="quarter" idx="65"/>
          </p:nvPr>
        </p:nvSpPr>
        <p:spPr>
          <a:xfrm>
            <a:off x="18079195" y="6183397"/>
            <a:ext cx="289653" cy="434478"/>
          </a:xfrm>
          <a:prstGeom prst="rect">
            <a:avLst/>
          </a:prstGeom>
        </p:spPr>
        <p:txBody>
          <a:bodyPr lIns="91439" tIns="45719" rIns="91439" bIns="45719" anchor="t"/>
          <a:lstStyle/>
          <a:p>
            <a:endParaRPr/>
          </a:p>
        </p:txBody>
      </p:sp>
      <p:sp>
        <p:nvSpPr>
          <p:cNvPr id="1083" name="Image"/>
          <p:cNvSpPr>
            <a:spLocks noGrp="1"/>
          </p:cNvSpPr>
          <p:nvPr>
            <p:ph type="pic" sz="quarter" idx="66"/>
          </p:nvPr>
        </p:nvSpPr>
        <p:spPr>
          <a:xfrm>
            <a:off x="18803594" y="6183397"/>
            <a:ext cx="380169" cy="434478"/>
          </a:xfrm>
          <a:prstGeom prst="rect">
            <a:avLst/>
          </a:prstGeom>
        </p:spPr>
        <p:txBody>
          <a:bodyPr lIns="91439" tIns="45719" rIns="91439" bIns="45719" anchor="t"/>
          <a:lstStyle/>
          <a:p>
            <a:endParaRPr/>
          </a:p>
        </p:txBody>
      </p:sp>
      <p:sp>
        <p:nvSpPr>
          <p:cNvPr id="1084" name="Image"/>
          <p:cNvSpPr>
            <a:spLocks noGrp="1"/>
          </p:cNvSpPr>
          <p:nvPr>
            <p:ph type="pic" sz="quarter" idx="67"/>
          </p:nvPr>
        </p:nvSpPr>
        <p:spPr>
          <a:xfrm>
            <a:off x="19573253" y="6183397"/>
            <a:ext cx="380169" cy="434478"/>
          </a:xfrm>
          <a:prstGeom prst="rect">
            <a:avLst/>
          </a:prstGeom>
        </p:spPr>
        <p:txBody>
          <a:bodyPr lIns="91439" tIns="45719" rIns="91439" bIns="45719" anchor="t"/>
          <a:lstStyle/>
          <a:p>
            <a:endParaRPr/>
          </a:p>
        </p:txBody>
      </p:sp>
      <p:sp>
        <p:nvSpPr>
          <p:cNvPr id="1085" name="Image"/>
          <p:cNvSpPr>
            <a:spLocks noGrp="1"/>
          </p:cNvSpPr>
          <p:nvPr>
            <p:ph type="pic" sz="quarter" idx="68"/>
          </p:nvPr>
        </p:nvSpPr>
        <p:spPr>
          <a:xfrm>
            <a:off x="20370065" y="6183397"/>
            <a:ext cx="325859" cy="434478"/>
          </a:xfrm>
          <a:prstGeom prst="rect">
            <a:avLst/>
          </a:prstGeom>
        </p:spPr>
        <p:txBody>
          <a:bodyPr lIns="91439" tIns="45719" rIns="91439" bIns="45719" anchor="t"/>
          <a:lstStyle/>
          <a:p>
            <a:endParaRPr/>
          </a:p>
        </p:txBody>
      </p:sp>
      <p:sp>
        <p:nvSpPr>
          <p:cNvPr id="1086" name="Image"/>
          <p:cNvSpPr>
            <a:spLocks noGrp="1"/>
          </p:cNvSpPr>
          <p:nvPr>
            <p:ph type="pic" sz="quarter" idx="69"/>
          </p:nvPr>
        </p:nvSpPr>
        <p:spPr>
          <a:xfrm>
            <a:off x="21139723" y="6183397"/>
            <a:ext cx="325859" cy="434478"/>
          </a:xfrm>
          <a:prstGeom prst="rect">
            <a:avLst/>
          </a:prstGeom>
        </p:spPr>
        <p:txBody>
          <a:bodyPr lIns="91439" tIns="45719" rIns="91439" bIns="45719" anchor="t"/>
          <a:lstStyle/>
          <a:p>
            <a:endParaRPr/>
          </a:p>
        </p:txBody>
      </p:sp>
      <p:sp>
        <p:nvSpPr>
          <p:cNvPr id="1087" name="Image"/>
          <p:cNvSpPr>
            <a:spLocks noGrp="1"/>
          </p:cNvSpPr>
          <p:nvPr>
            <p:ph type="pic" sz="quarter" idx="70"/>
          </p:nvPr>
        </p:nvSpPr>
        <p:spPr>
          <a:xfrm>
            <a:off x="21855070" y="6183397"/>
            <a:ext cx="434478" cy="434478"/>
          </a:xfrm>
          <a:prstGeom prst="rect">
            <a:avLst/>
          </a:prstGeom>
        </p:spPr>
        <p:txBody>
          <a:bodyPr lIns="91439" tIns="45719" rIns="91439" bIns="45719" anchor="t"/>
          <a:lstStyle/>
          <a:p>
            <a:endParaRPr/>
          </a:p>
        </p:txBody>
      </p:sp>
      <p:sp>
        <p:nvSpPr>
          <p:cNvPr id="1088" name="Image"/>
          <p:cNvSpPr>
            <a:spLocks noGrp="1"/>
          </p:cNvSpPr>
          <p:nvPr>
            <p:ph type="pic" sz="quarter" idx="71"/>
          </p:nvPr>
        </p:nvSpPr>
        <p:spPr>
          <a:xfrm>
            <a:off x="22624729" y="6183397"/>
            <a:ext cx="434478" cy="434478"/>
          </a:xfrm>
          <a:prstGeom prst="rect">
            <a:avLst/>
          </a:prstGeom>
        </p:spPr>
        <p:txBody>
          <a:bodyPr lIns="91439" tIns="45719" rIns="91439" bIns="45719" anchor="t"/>
          <a:lstStyle/>
          <a:p>
            <a:endParaRPr/>
          </a:p>
        </p:txBody>
      </p:sp>
      <p:sp>
        <p:nvSpPr>
          <p:cNvPr id="1089" name="Image"/>
          <p:cNvSpPr>
            <a:spLocks noGrp="1"/>
          </p:cNvSpPr>
          <p:nvPr>
            <p:ph type="pic" sz="quarter" idx="72"/>
          </p:nvPr>
        </p:nvSpPr>
        <p:spPr>
          <a:xfrm>
            <a:off x="1078842" y="7507949"/>
            <a:ext cx="425426" cy="416375"/>
          </a:xfrm>
          <a:prstGeom prst="rect">
            <a:avLst/>
          </a:prstGeom>
        </p:spPr>
        <p:txBody>
          <a:bodyPr lIns="91439" tIns="45719" rIns="91439" bIns="45719" anchor="t"/>
          <a:lstStyle/>
          <a:p>
            <a:endParaRPr/>
          </a:p>
        </p:txBody>
      </p:sp>
      <p:sp>
        <p:nvSpPr>
          <p:cNvPr id="1090" name="Image"/>
          <p:cNvSpPr>
            <a:spLocks noGrp="1"/>
          </p:cNvSpPr>
          <p:nvPr>
            <p:ph type="pic" sz="quarter" idx="73"/>
          </p:nvPr>
        </p:nvSpPr>
        <p:spPr>
          <a:xfrm>
            <a:off x="1807023" y="7593939"/>
            <a:ext cx="407324" cy="244395"/>
          </a:xfrm>
          <a:prstGeom prst="rect">
            <a:avLst/>
          </a:prstGeom>
        </p:spPr>
        <p:txBody>
          <a:bodyPr lIns="91439" tIns="45719" rIns="91439" bIns="45719" anchor="t"/>
          <a:lstStyle/>
          <a:p>
            <a:endParaRPr/>
          </a:p>
        </p:txBody>
      </p:sp>
      <p:sp>
        <p:nvSpPr>
          <p:cNvPr id="1091" name="Image"/>
          <p:cNvSpPr>
            <a:spLocks noGrp="1"/>
          </p:cNvSpPr>
          <p:nvPr>
            <p:ph type="pic" sz="quarter" idx="74"/>
          </p:nvPr>
        </p:nvSpPr>
        <p:spPr>
          <a:xfrm>
            <a:off x="2526153" y="7593939"/>
            <a:ext cx="407324" cy="244395"/>
          </a:xfrm>
          <a:prstGeom prst="rect">
            <a:avLst/>
          </a:prstGeom>
        </p:spPr>
        <p:txBody>
          <a:bodyPr lIns="91439" tIns="45719" rIns="91439" bIns="45719" anchor="t"/>
          <a:lstStyle/>
          <a:p>
            <a:endParaRPr/>
          </a:p>
        </p:txBody>
      </p:sp>
      <p:sp>
        <p:nvSpPr>
          <p:cNvPr id="1092" name="Image"/>
          <p:cNvSpPr>
            <a:spLocks noGrp="1"/>
          </p:cNvSpPr>
          <p:nvPr>
            <p:ph type="pic" sz="quarter" idx="75"/>
          </p:nvPr>
        </p:nvSpPr>
        <p:spPr>
          <a:xfrm>
            <a:off x="3231706" y="7498898"/>
            <a:ext cx="434478" cy="434478"/>
          </a:xfrm>
          <a:prstGeom prst="rect">
            <a:avLst/>
          </a:prstGeom>
        </p:spPr>
        <p:txBody>
          <a:bodyPr lIns="91439" tIns="45719" rIns="91439" bIns="45719" anchor="t"/>
          <a:lstStyle/>
          <a:p>
            <a:endParaRPr/>
          </a:p>
        </p:txBody>
      </p:sp>
      <p:sp>
        <p:nvSpPr>
          <p:cNvPr id="1093" name="Image"/>
          <p:cNvSpPr>
            <a:spLocks noGrp="1"/>
          </p:cNvSpPr>
          <p:nvPr>
            <p:ph type="pic" sz="quarter" idx="76"/>
          </p:nvPr>
        </p:nvSpPr>
        <p:spPr>
          <a:xfrm>
            <a:off x="4679017" y="7498898"/>
            <a:ext cx="416375" cy="434478"/>
          </a:xfrm>
          <a:prstGeom prst="rect">
            <a:avLst/>
          </a:prstGeom>
        </p:spPr>
        <p:txBody>
          <a:bodyPr lIns="91439" tIns="45719" rIns="91439" bIns="45719" anchor="t"/>
          <a:lstStyle/>
          <a:p>
            <a:endParaRPr/>
          </a:p>
        </p:txBody>
      </p:sp>
      <p:sp>
        <p:nvSpPr>
          <p:cNvPr id="1094" name="Image"/>
          <p:cNvSpPr>
            <a:spLocks noGrp="1"/>
          </p:cNvSpPr>
          <p:nvPr>
            <p:ph type="pic" sz="quarter" idx="77"/>
          </p:nvPr>
        </p:nvSpPr>
        <p:spPr>
          <a:xfrm>
            <a:off x="3959887" y="7498898"/>
            <a:ext cx="416375" cy="434478"/>
          </a:xfrm>
          <a:prstGeom prst="rect">
            <a:avLst/>
          </a:prstGeom>
        </p:spPr>
        <p:txBody>
          <a:bodyPr lIns="91439" tIns="45719" rIns="91439" bIns="45719" anchor="t"/>
          <a:lstStyle/>
          <a:p>
            <a:endParaRPr/>
          </a:p>
        </p:txBody>
      </p:sp>
      <p:sp>
        <p:nvSpPr>
          <p:cNvPr id="1095" name="Image"/>
          <p:cNvSpPr>
            <a:spLocks noGrp="1"/>
          </p:cNvSpPr>
          <p:nvPr>
            <p:ph type="pic" sz="quarter" idx="78"/>
          </p:nvPr>
        </p:nvSpPr>
        <p:spPr>
          <a:xfrm>
            <a:off x="5418062" y="7535104"/>
            <a:ext cx="376544" cy="362065"/>
          </a:xfrm>
          <a:prstGeom prst="rect">
            <a:avLst/>
          </a:prstGeom>
        </p:spPr>
        <p:txBody>
          <a:bodyPr lIns="91439" tIns="45719" rIns="91439" bIns="45719" anchor="t"/>
          <a:lstStyle/>
          <a:p>
            <a:endParaRPr/>
          </a:p>
        </p:txBody>
      </p:sp>
      <p:sp>
        <p:nvSpPr>
          <p:cNvPr id="1096" name="Image"/>
          <p:cNvSpPr>
            <a:spLocks noGrp="1"/>
          </p:cNvSpPr>
          <p:nvPr>
            <p:ph type="pic" sz="quarter" idx="79"/>
          </p:nvPr>
        </p:nvSpPr>
        <p:spPr>
          <a:xfrm>
            <a:off x="6117276" y="7507949"/>
            <a:ext cx="416376" cy="416375"/>
          </a:xfrm>
          <a:prstGeom prst="rect">
            <a:avLst/>
          </a:prstGeom>
        </p:spPr>
        <p:txBody>
          <a:bodyPr lIns="91439" tIns="45719" rIns="91439" bIns="45719" anchor="t"/>
          <a:lstStyle/>
          <a:p>
            <a:endParaRPr/>
          </a:p>
        </p:txBody>
      </p:sp>
      <p:sp>
        <p:nvSpPr>
          <p:cNvPr id="1097" name="Image"/>
          <p:cNvSpPr>
            <a:spLocks noGrp="1"/>
          </p:cNvSpPr>
          <p:nvPr>
            <p:ph type="pic" sz="quarter" idx="80"/>
          </p:nvPr>
        </p:nvSpPr>
        <p:spPr>
          <a:xfrm>
            <a:off x="6836406" y="7507949"/>
            <a:ext cx="416375" cy="416375"/>
          </a:xfrm>
          <a:prstGeom prst="rect">
            <a:avLst/>
          </a:prstGeom>
        </p:spPr>
        <p:txBody>
          <a:bodyPr lIns="91439" tIns="45719" rIns="91439" bIns="45719" anchor="t"/>
          <a:lstStyle/>
          <a:p>
            <a:endParaRPr/>
          </a:p>
        </p:txBody>
      </p:sp>
      <p:sp>
        <p:nvSpPr>
          <p:cNvPr id="1098" name="Image"/>
          <p:cNvSpPr>
            <a:spLocks noGrp="1"/>
          </p:cNvSpPr>
          <p:nvPr>
            <p:ph type="pic" sz="quarter" idx="81"/>
          </p:nvPr>
        </p:nvSpPr>
        <p:spPr>
          <a:xfrm>
            <a:off x="7546485" y="7498898"/>
            <a:ext cx="434478" cy="434478"/>
          </a:xfrm>
          <a:prstGeom prst="rect">
            <a:avLst/>
          </a:prstGeom>
        </p:spPr>
        <p:txBody>
          <a:bodyPr lIns="91439" tIns="45719" rIns="91439" bIns="45719" anchor="t"/>
          <a:lstStyle/>
          <a:p>
            <a:endParaRPr/>
          </a:p>
        </p:txBody>
      </p:sp>
      <p:sp>
        <p:nvSpPr>
          <p:cNvPr id="1099" name="Image"/>
          <p:cNvSpPr>
            <a:spLocks noGrp="1"/>
          </p:cNvSpPr>
          <p:nvPr>
            <p:ph type="pic" sz="quarter" idx="82"/>
          </p:nvPr>
        </p:nvSpPr>
        <p:spPr>
          <a:xfrm>
            <a:off x="8274666" y="7537870"/>
            <a:ext cx="416375" cy="356532"/>
          </a:xfrm>
          <a:prstGeom prst="rect">
            <a:avLst/>
          </a:prstGeom>
        </p:spPr>
        <p:txBody>
          <a:bodyPr lIns="91439" tIns="45719" rIns="91439" bIns="45719" anchor="t"/>
          <a:lstStyle/>
          <a:p>
            <a:endParaRPr/>
          </a:p>
        </p:txBody>
      </p:sp>
      <p:sp>
        <p:nvSpPr>
          <p:cNvPr id="1100" name="Image"/>
          <p:cNvSpPr>
            <a:spLocks noGrp="1"/>
          </p:cNvSpPr>
          <p:nvPr>
            <p:ph type="pic" sz="quarter" idx="83"/>
          </p:nvPr>
        </p:nvSpPr>
        <p:spPr>
          <a:xfrm>
            <a:off x="8984744" y="7517000"/>
            <a:ext cx="434478" cy="398272"/>
          </a:xfrm>
          <a:prstGeom prst="rect">
            <a:avLst/>
          </a:prstGeom>
        </p:spPr>
        <p:txBody>
          <a:bodyPr lIns="91439" tIns="45719" rIns="91439" bIns="45719" anchor="t"/>
          <a:lstStyle/>
          <a:p>
            <a:endParaRPr/>
          </a:p>
        </p:txBody>
      </p:sp>
      <p:sp>
        <p:nvSpPr>
          <p:cNvPr id="1101" name="Image"/>
          <p:cNvSpPr>
            <a:spLocks noGrp="1"/>
          </p:cNvSpPr>
          <p:nvPr>
            <p:ph type="pic" sz="quarter" idx="84"/>
          </p:nvPr>
        </p:nvSpPr>
        <p:spPr>
          <a:xfrm>
            <a:off x="9712928" y="7535100"/>
            <a:ext cx="416370" cy="362073"/>
          </a:xfrm>
          <a:prstGeom prst="rect">
            <a:avLst/>
          </a:prstGeom>
        </p:spPr>
        <p:txBody>
          <a:bodyPr lIns="91439" tIns="45719" rIns="91439" bIns="45719" anchor="t"/>
          <a:lstStyle/>
          <a:p>
            <a:endParaRPr/>
          </a:p>
        </p:txBody>
      </p:sp>
      <p:sp>
        <p:nvSpPr>
          <p:cNvPr id="1102" name="Image"/>
          <p:cNvSpPr>
            <a:spLocks noGrp="1"/>
          </p:cNvSpPr>
          <p:nvPr>
            <p:ph type="pic" sz="quarter" idx="85"/>
          </p:nvPr>
        </p:nvSpPr>
        <p:spPr>
          <a:xfrm>
            <a:off x="10426867" y="7553175"/>
            <a:ext cx="426752" cy="325922"/>
          </a:xfrm>
          <a:prstGeom prst="rect">
            <a:avLst/>
          </a:prstGeom>
        </p:spPr>
        <p:txBody>
          <a:bodyPr lIns="91439" tIns="45719" rIns="91439" bIns="45719" anchor="t"/>
          <a:lstStyle/>
          <a:p>
            <a:endParaRPr/>
          </a:p>
        </p:txBody>
      </p:sp>
      <p:sp>
        <p:nvSpPr>
          <p:cNvPr id="1103" name="Image"/>
          <p:cNvSpPr>
            <a:spLocks noGrp="1"/>
          </p:cNvSpPr>
          <p:nvPr>
            <p:ph type="pic" sz="quarter" idx="86"/>
          </p:nvPr>
        </p:nvSpPr>
        <p:spPr>
          <a:xfrm>
            <a:off x="11142248" y="7503900"/>
            <a:ext cx="434250" cy="424473"/>
          </a:xfrm>
          <a:prstGeom prst="rect">
            <a:avLst/>
          </a:prstGeom>
        </p:spPr>
        <p:txBody>
          <a:bodyPr lIns="91439" tIns="45719" rIns="91439" bIns="45719" anchor="t"/>
          <a:lstStyle/>
          <a:p>
            <a:endParaRPr/>
          </a:p>
        </p:txBody>
      </p:sp>
      <p:sp>
        <p:nvSpPr>
          <p:cNvPr id="1104" name="Image"/>
          <p:cNvSpPr>
            <a:spLocks noGrp="1"/>
          </p:cNvSpPr>
          <p:nvPr>
            <p:ph type="pic" sz="quarter" idx="87"/>
          </p:nvPr>
        </p:nvSpPr>
        <p:spPr>
          <a:xfrm>
            <a:off x="11870315" y="7507949"/>
            <a:ext cx="416375" cy="416375"/>
          </a:xfrm>
          <a:prstGeom prst="rect">
            <a:avLst/>
          </a:prstGeom>
        </p:spPr>
        <p:txBody>
          <a:bodyPr lIns="91439" tIns="45719" rIns="91439" bIns="45719" anchor="t"/>
          <a:lstStyle/>
          <a:p>
            <a:endParaRPr/>
          </a:p>
        </p:txBody>
      </p:sp>
      <p:sp>
        <p:nvSpPr>
          <p:cNvPr id="1105" name="Image"/>
          <p:cNvSpPr>
            <a:spLocks noGrp="1"/>
          </p:cNvSpPr>
          <p:nvPr>
            <p:ph type="pic" sz="quarter" idx="88"/>
          </p:nvPr>
        </p:nvSpPr>
        <p:spPr>
          <a:xfrm>
            <a:off x="12589445" y="7507949"/>
            <a:ext cx="416375" cy="416375"/>
          </a:xfrm>
          <a:prstGeom prst="rect">
            <a:avLst/>
          </a:prstGeom>
        </p:spPr>
        <p:txBody>
          <a:bodyPr lIns="91439" tIns="45719" rIns="91439" bIns="45719" anchor="t"/>
          <a:lstStyle/>
          <a:p>
            <a:endParaRPr/>
          </a:p>
        </p:txBody>
      </p:sp>
      <p:sp>
        <p:nvSpPr>
          <p:cNvPr id="1106" name="Image"/>
          <p:cNvSpPr>
            <a:spLocks noGrp="1"/>
          </p:cNvSpPr>
          <p:nvPr>
            <p:ph type="pic" sz="quarter" idx="89"/>
          </p:nvPr>
        </p:nvSpPr>
        <p:spPr>
          <a:xfrm>
            <a:off x="13308575" y="7507949"/>
            <a:ext cx="416375" cy="416375"/>
          </a:xfrm>
          <a:prstGeom prst="rect">
            <a:avLst/>
          </a:prstGeom>
        </p:spPr>
        <p:txBody>
          <a:bodyPr lIns="91439" tIns="45719" rIns="91439" bIns="45719" anchor="t"/>
          <a:lstStyle/>
          <a:p>
            <a:endParaRPr/>
          </a:p>
        </p:txBody>
      </p:sp>
      <p:sp>
        <p:nvSpPr>
          <p:cNvPr id="1107" name="Image"/>
          <p:cNvSpPr>
            <a:spLocks noGrp="1"/>
          </p:cNvSpPr>
          <p:nvPr>
            <p:ph type="pic" sz="quarter" idx="90"/>
          </p:nvPr>
        </p:nvSpPr>
        <p:spPr>
          <a:xfrm>
            <a:off x="14018654" y="7652775"/>
            <a:ext cx="434478" cy="126724"/>
          </a:xfrm>
          <a:prstGeom prst="rect">
            <a:avLst/>
          </a:prstGeom>
        </p:spPr>
        <p:txBody>
          <a:bodyPr lIns="91439" tIns="45719" rIns="91439" bIns="45719" anchor="t"/>
          <a:lstStyle/>
          <a:p>
            <a:endParaRPr/>
          </a:p>
        </p:txBody>
      </p:sp>
      <p:sp>
        <p:nvSpPr>
          <p:cNvPr id="1108" name="Image"/>
          <p:cNvSpPr>
            <a:spLocks noGrp="1"/>
          </p:cNvSpPr>
          <p:nvPr>
            <p:ph type="pic" sz="quarter" idx="91"/>
          </p:nvPr>
        </p:nvSpPr>
        <p:spPr>
          <a:xfrm>
            <a:off x="14891661" y="7498898"/>
            <a:ext cx="126724" cy="434478"/>
          </a:xfrm>
          <a:prstGeom prst="rect">
            <a:avLst/>
          </a:prstGeom>
        </p:spPr>
        <p:txBody>
          <a:bodyPr lIns="91439" tIns="45719" rIns="91439" bIns="45719" anchor="t"/>
          <a:lstStyle/>
          <a:p>
            <a:endParaRPr/>
          </a:p>
        </p:txBody>
      </p:sp>
      <p:sp>
        <p:nvSpPr>
          <p:cNvPr id="1109" name="Image"/>
          <p:cNvSpPr>
            <a:spLocks noGrp="1"/>
          </p:cNvSpPr>
          <p:nvPr>
            <p:ph type="pic" sz="quarter" idx="92"/>
          </p:nvPr>
        </p:nvSpPr>
        <p:spPr>
          <a:xfrm>
            <a:off x="15520274" y="7562259"/>
            <a:ext cx="307756" cy="307756"/>
          </a:xfrm>
          <a:prstGeom prst="rect">
            <a:avLst/>
          </a:prstGeom>
        </p:spPr>
        <p:txBody>
          <a:bodyPr lIns="91439" tIns="45719" rIns="91439" bIns="45719" anchor="t"/>
          <a:lstStyle/>
          <a:p>
            <a:endParaRPr/>
          </a:p>
        </p:txBody>
      </p:sp>
      <p:sp>
        <p:nvSpPr>
          <p:cNvPr id="1110" name="Image"/>
          <p:cNvSpPr>
            <a:spLocks noGrp="1"/>
          </p:cNvSpPr>
          <p:nvPr>
            <p:ph type="pic" sz="quarter" idx="93"/>
          </p:nvPr>
        </p:nvSpPr>
        <p:spPr>
          <a:xfrm>
            <a:off x="16176043" y="7553207"/>
            <a:ext cx="434478" cy="325859"/>
          </a:xfrm>
          <a:prstGeom prst="rect">
            <a:avLst/>
          </a:prstGeom>
        </p:spPr>
        <p:txBody>
          <a:bodyPr lIns="91439" tIns="45719" rIns="91439" bIns="45719" anchor="t"/>
          <a:lstStyle/>
          <a:p>
            <a:endParaRPr/>
          </a:p>
        </p:txBody>
      </p:sp>
      <p:sp>
        <p:nvSpPr>
          <p:cNvPr id="1111" name="Image"/>
          <p:cNvSpPr>
            <a:spLocks noGrp="1"/>
          </p:cNvSpPr>
          <p:nvPr>
            <p:ph type="pic" sz="quarter" idx="94"/>
          </p:nvPr>
        </p:nvSpPr>
        <p:spPr>
          <a:xfrm>
            <a:off x="16895173" y="7498898"/>
            <a:ext cx="434478" cy="434478"/>
          </a:xfrm>
          <a:prstGeom prst="rect">
            <a:avLst/>
          </a:prstGeom>
        </p:spPr>
        <p:txBody>
          <a:bodyPr lIns="91439" tIns="45719" rIns="91439" bIns="45719" anchor="t"/>
          <a:lstStyle/>
          <a:p>
            <a:endParaRPr/>
          </a:p>
        </p:txBody>
      </p:sp>
      <p:sp>
        <p:nvSpPr>
          <p:cNvPr id="1112" name="Image"/>
          <p:cNvSpPr>
            <a:spLocks noGrp="1"/>
          </p:cNvSpPr>
          <p:nvPr>
            <p:ph type="pic" sz="quarter" idx="95"/>
          </p:nvPr>
        </p:nvSpPr>
        <p:spPr>
          <a:xfrm>
            <a:off x="17623355" y="7498898"/>
            <a:ext cx="416375" cy="434478"/>
          </a:xfrm>
          <a:prstGeom prst="rect">
            <a:avLst/>
          </a:prstGeom>
        </p:spPr>
        <p:txBody>
          <a:bodyPr lIns="91439" tIns="45719" rIns="91439" bIns="45719" anchor="t"/>
          <a:lstStyle/>
          <a:p>
            <a:endParaRPr/>
          </a:p>
        </p:txBody>
      </p:sp>
      <p:sp>
        <p:nvSpPr>
          <p:cNvPr id="1113" name="Image"/>
          <p:cNvSpPr>
            <a:spLocks noGrp="1"/>
          </p:cNvSpPr>
          <p:nvPr>
            <p:ph type="pic" sz="quarter" idx="96"/>
          </p:nvPr>
        </p:nvSpPr>
        <p:spPr>
          <a:xfrm>
            <a:off x="18333432" y="7498898"/>
            <a:ext cx="434479" cy="434478"/>
          </a:xfrm>
          <a:prstGeom prst="rect">
            <a:avLst/>
          </a:prstGeom>
        </p:spPr>
        <p:txBody>
          <a:bodyPr lIns="91439" tIns="45719" rIns="91439" bIns="45719" anchor="t"/>
          <a:lstStyle/>
          <a:p>
            <a:endParaRPr/>
          </a:p>
        </p:txBody>
      </p:sp>
      <p:sp>
        <p:nvSpPr>
          <p:cNvPr id="1114" name="Image"/>
          <p:cNvSpPr>
            <a:spLocks noGrp="1"/>
          </p:cNvSpPr>
          <p:nvPr>
            <p:ph type="pic" sz="quarter" idx="97"/>
          </p:nvPr>
        </p:nvSpPr>
        <p:spPr>
          <a:xfrm>
            <a:off x="19052562" y="7498898"/>
            <a:ext cx="434478" cy="434478"/>
          </a:xfrm>
          <a:prstGeom prst="rect">
            <a:avLst/>
          </a:prstGeom>
        </p:spPr>
        <p:txBody>
          <a:bodyPr lIns="91439" tIns="45719" rIns="91439" bIns="45719" anchor="t"/>
          <a:lstStyle/>
          <a:p>
            <a:endParaRPr/>
          </a:p>
        </p:txBody>
      </p:sp>
      <p:sp>
        <p:nvSpPr>
          <p:cNvPr id="1115" name="Image"/>
          <p:cNvSpPr>
            <a:spLocks noGrp="1"/>
          </p:cNvSpPr>
          <p:nvPr>
            <p:ph type="pic" sz="quarter" idx="98"/>
          </p:nvPr>
        </p:nvSpPr>
        <p:spPr>
          <a:xfrm>
            <a:off x="19771692" y="7498898"/>
            <a:ext cx="434478" cy="434478"/>
          </a:xfrm>
          <a:prstGeom prst="rect">
            <a:avLst/>
          </a:prstGeom>
        </p:spPr>
        <p:txBody>
          <a:bodyPr lIns="91439" tIns="45719" rIns="91439" bIns="45719" anchor="t"/>
          <a:lstStyle/>
          <a:p>
            <a:endParaRPr/>
          </a:p>
        </p:txBody>
      </p:sp>
      <p:sp>
        <p:nvSpPr>
          <p:cNvPr id="1116" name="Image"/>
          <p:cNvSpPr>
            <a:spLocks noGrp="1"/>
          </p:cNvSpPr>
          <p:nvPr>
            <p:ph type="pic" sz="quarter" idx="99"/>
          </p:nvPr>
        </p:nvSpPr>
        <p:spPr>
          <a:xfrm>
            <a:off x="20490822" y="7498898"/>
            <a:ext cx="434478" cy="434478"/>
          </a:xfrm>
          <a:prstGeom prst="rect">
            <a:avLst/>
          </a:prstGeom>
        </p:spPr>
        <p:txBody>
          <a:bodyPr lIns="91439" tIns="45719" rIns="91439" bIns="45719" anchor="t"/>
          <a:lstStyle/>
          <a:p>
            <a:endParaRPr/>
          </a:p>
        </p:txBody>
      </p:sp>
      <p:sp>
        <p:nvSpPr>
          <p:cNvPr id="1117" name="Image"/>
          <p:cNvSpPr>
            <a:spLocks noGrp="1"/>
          </p:cNvSpPr>
          <p:nvPr>
            <p:ph type="pic" sz="quarter" idx="100"/>
          </p:nvPr>
        </p:nvSpPr>
        <p:spPr>
          <a:xfrm>
            <a:off x="21255211" y="7498898"/>
            <a:ext cx="343962" cy="434478"/>
          </a:xfrm>
          <a:prstGeom prst="rect">
            <a:avLst/>
          </a:prstGeom>
        </p:spPr>
        <p:txBody>
          <a:bodyPr lIns="91439" tIns="45719" rIns="91439" bIns="45719" anchor="t"/>
          <a:lstStyle/>
          <a:p>
            <a:endParaRPr/>
          </a:p>
        </p:txBody>
      </p:sp>
      <p:sp>
        <p:nvSpPr>
          <p:cNvPr id="1118" name="Image"/>
          <p:cNvSpPr>
            <a:spLocks noGrp="1"/>
          </p:cNvSpPr>
          <p:nvPr>
            <p:ph type="pic" sz="quarter" idx="101"/>
          </p:nvPr>
        </p:nvSpPr>
        <p:spPr>
          <a:xfrm>
            <a:off x="21929081" y="7498898"/>
            <a:ext cx="434478" cy="434478"/>
          </a:xfrm>
          <a:prstGeom prst="rect">
            <a:avLst/>
          </a:prstGeom>
        </p:spPr>
        <p:txBody>
          <a:bodyPr lIns="91439" tIns="45719" rIns="91439" bIns="45719" anchor="t"/>
          <a:lstStyle/>
          <a:p>
            <a:endParaRPr/>
          </a:p>
        </p:txBody>
      </p:sp>
      <p:sp>
        <p:nvSpPr>
          <p:cNvPr id="1119" name="Image"/>
          <p:cNvSpPr>
            <a:spLocks noGrp="1"/>
          </p:cNvSpPr>
          <p:nvPr>
            <p:ph type="pic" sz="quarter" idx="102"/>
          </p:nvPr>
        </p:nvSpPr>
        <p:spPr>
          <a:xfrm>
            <a:off x="22648211" y="7498989"/>
            <a:ext cx="434478" cy="434478"/>
          </a:xfrm>
          <a:prstGeom prst="rect">
            <a:avLst/>
          </a:prstGeom>
        </p:spPr>
        <p:txBody>
          <a:bodyPr lIns="91439" tIns="45719" rIns="91439" bIns="45719" anchor="t"/>
          <a:lstStyle/>
          <a:p>
            <a:endParaRPr/>
          </a:p>
        </p:txBody>
      </p:sp>
      <p:sp>
        <p:nvSpPr>
          <p:cNvPr id="1120" name="Image"/>
          <p:cNvSpPr>
            <a:spLocks noGrp="1"/>
          </p:cNvSpPr>
          <p:nvPr>
            <p:ph type="pic" sz="quarter" idx="103"/>
          </p:nvPr>
        </p:nvSpPr>
        <p:spPr>
          <a:xfrm>
            <a:off x="1119574" y="8798055"/>
            <a:ext cx="343962" cy="388221"/>
          </a:xfrm>
          <a:prstGeom prst="rect">
            <a:avLst/>
          </a:prstGeom>
        </p:spPr>
        <p:txBody>
          <a:bodyPr lIns="91439" tIns="45719" rIns="91439" bIns="45719" anchor="t"/>
          <a:lstStyle/>
          <a:p>
            <a:endParaRPr/>
          </a:p>
        </p:txBody>
      </p:sp>
      <p:sp>
        <p:nvSpPr>
          <p:cNvPr id="1121" name="Image"/>
          <p:cNvSpPr>
            <a:spLocks noGrp="1"/>
          </p:cNvSpPr>
          <p:nvPr>
            <p:ph type="pic" sz="quarter" idx="104"/>
          </p:nvPr>
        </p:nvSpPr>
        <p:spPr>
          <a:xfrm>
            <a:off x="1817434" y="8774926"/>
            <a:ext cx="434478" cy="434478"/>
          </a:xfrm>
          <a:prstGeom prst="rect">
            <a:avLst/>
          </a:prstGeom>
        </p:spPr>
        <p:txBody>
          <a:bodyPr lIns="91439" tIns="45719" rIns="91439" bIns="45719" anchor="t"/>
          <a:lstStyle/>
          <a:p>
            <a:endParaRPr/>
          </a:p>
        </p:txBody>
      </p:sp>
      <p:sp>
        <p:nvSpPr>
          <p:cNvPr id="1122" name="Image"/>
          <p:cNvSpPr>
            <a:spLocks noGrp="1"/>
          </p:cNvSpPr>
          <p:nvPr>
            <p:ph type="pic" sz="quarter" idx="105"/>
          </p:nvPr>
        </p:nvSpPr>
        <p:spPr>
          <a:xfrm>
            <a:off x="2560551" y="8829236"/>
            <a:ext cx="434479" cy="325859"/>
          </a:xfrm>
          <a:prstGeom prst="rect">
            <a:avLst/>
          </a:prstGeom>
        </p:spPr>
        <p:txBody>
          <a:bodyPr lIns="91439" tIns="45719" rIns="91439" bIns="45719" anchor="t"/>
          <a:lstStyle/>
          <a:p>
            <a:endParaRPr/>
          </a:p>
        </p:txBody>
      </p:sp>
      <p:sp>
        <p:nvSpPr>
          <p:cNvPr id="1123" name="Image"/>
          <p:cNvSpPr>
            <a:spLocks noGrp="1"/>
          </p:cNvSpPr>
          <p:nvPr>
            <p:ph type="pic" sz="quarter" idx="106"/>
          </p:nvPr>
        </p:nvSpPr>
        <p:spPr>
          <a:xfrm>
            <a:off x="3321772" y="8793029"/>
            <a:ext cx="398272" cy="398272"/>
          </a:xfrm>
          <a:prstGeom prst="rect">
            <a:avLst/>
          </a:prstGeom>
        </p:spPr>
        <p:txBody>
          <a:bodyPr lIns="91439" tIns="45719" rIns="91439" bIns="45719" anchor="t"/>
          <a:lstStyle/>
          <a:p>
            <a:endParaRPr/>
          </a:p>
        </p:txBody>
      </p:sp>
      <p:sp>
        <p:nvSpPr>
          <p:cNvPr id="1124" name="Image"/>
          <p:cNvSpPr>
            <a:spLocks noGrp="1"/>
          </p:cNvSpPr>
          <p:nvPr>
            <p:ph type="pic" sz="quarter" idx="107"/>
          </p:nvPr>
        </p:nvSpPr>
        <p:spPr>
          <a:xfrm>
            <a:off x="4046787" y="8774926"/>
            <a:ext cx="434478" cy="434478"/>
          </a:xfrm>
          <a:prstGeom prst="rect">
            <a:avLst/>
          </a:prstGeom>
        </p:spPr>
        <p:txBody>
          <a:bodyPr lIns="91439" tIns="45719" rIns="91439" bIns="45719" anchor="t"/>
          <a:lstStyle/>
          <a:p>
            <a:endParaRPr/>
          </a:p>
        </p:txBody>
      </p:sp>
      <p:sp>
        <p:nvSpPr>
          <p:cNvPr id="1125" name="Image"/>
          <p:cNvSpPr>
            <a:spLocks noGrp="1"/>
          </p:cNvSpPr>
          <p:nvPr>
            <p:ph type="pic" sz="quarter" idx="108"/>
          </p:nvPr>
        </p:nvSpPr>
        <p:spPr>
          <a:xfrm>
            <a:off x="4789904" y="8774926"/>
            <a:ext cx="434479" cy="434478"/>
          </a:xfrm>
          <a:prstGeom prst="rect">
            <a:avLst/>
          </a:prstGeom>
        </p:spPr>
        <p:txBody>
          <a:bodyPr lIns="91439" tIns="45719" rIns="91439" bIns="45719" anchor="t"/>
          <a:lstStyle/>
          <a:p>
            <a:endParaRPr/>
          </a:p>
        </p:txBody>
      </p:sp>
      <p:sp>
        <p:nvSpPr>
          <p:cNvPr id="1126" name="Image"/>
          <p:cNvSpPr>
            <a:spLocks noGrp="1"/>
          </p:cNvSpPr>
          <p:nvPr>
            <p:ph type="pic" sz="quarter" idx="109"/>
          </p:nvPr>
        </p:nvSpPr>
        <p:spPr>
          <a:xfrm>
            <a:off x="5532971" y="8774876"/>
            <a:ext cx="434479" cy="434478"/>
          </a:xfrm>
          <a:prstGeom prst="rect">
            <a:avLst/>
          </a:prstGeom>
        </p:spPr>
        <p:txBody>
          <a:bodyPr lIns="91439" tIns="45719" rIns="91439" bIns="45719" anchor="t"/>
          <a:lstStyle/>
          <a:p>
            <a:endParaRPr/>
          </a:p>
        </p:txBody>
      </p:sp>
      <p:sp>
        <p:nvSpPr>
          <p:cNvPr id="1127" name="Image"/>
          <p:cNvSpPr>
            <a:spLocks noGrp="1"/>
          </p:cNvSpPr>
          <p:nvPr>
            <p:ph type="pic" sz="quarter" idx="110"/>
          </p:nvPr>
        </p:nvSpPr>
        <p:spPr>
          <a:xfrm>
            <a:off x="6303295" y="8774926"/>
            <a:ext cx="380168" cy="434478"/>
          </a:xfrm>
          <a:prstGeom prst="rect">
            <a:avLst/>
          </a:prstGeom>
        </p:spPr>
        <p:txBody>
          <a:bodyPr lIns="91439" tIns="45719" rIns="91439" bIns="45719" anchor="t"/>
          <a:lstStyle/>
          <a:p>
            <a:endParaRPr/>
          </a:p>
        </p:txBody>
      </p:sp>
      <p:sp>
        <p:nvSpPr>
          <p:cNvPr id="1128" name="Image"/>
          <p:cNvSpPr>
            <a:spLocks noGrp="1"/>
          </p:cNvSpPr>
          <p:nvPr>
            <p:ph type="pic" sz="quarter" idx="111"/>
          </p:nvPr>
        </p:nvSpPr>
        <p:spPr>
          <a:xfrm>
            <a:off x="7017719" y="8802081"/>
            <a:ext cx="437554" cy="380169"/>
          </a:xfrm>
          <a:prstGeom prst="rect">
            <a:avLst/>
          </a:prstGeom>
        </p:spPr>
        <p:txBody>
          <a:bodyPr lIns="91439" tIns="45719" rIns="91439" bIns="45719" anchor="t"/>
          <a:lstStyle/>
          <a:p>
            <a:endParaRPr/>
          </a:p>
        </p:txBody>
      </p:sp>
      <p:sp>
        <p:nvSpPr>
          <p:cNvPr id="1129" name="Image"/>
          <p:cNvSpPr>
            <a:spLocks noGrp="1"/>
          </p:cNvSpPr>
          <p:nvPr>
            <p:ph type="pic" sz="quarter" idx="112"/>
          </p:nvPr>
        </p:nvSpPr>
        <p:spPr>
          <a:xfrm>
            <a:off x="7816684" y="8779452"/>
            <a:ext cx="325859" cy="425427"/>
          </a:xfrm>
          <a:prstGeom prst="rect">
            <a:avLst/>
          </a:prstGeom>
        </p:spPr>
        <p:txBody>
          <a:bodyPr lIns="91439" tIns="45719" rIns="91439" bIns="45719" anchor="t"/>
          <a:lstStyle/>
          <a:p>
            <a:endParaRPr/>
          </a:p>
        </p:txBody>
      </p:sp>
      <p:sp>
        <p:nvSpPr>
          <p:cNvPr id="1130" name="Image"/>
          <p:cNvSpPr>
            <a:spLocks noGrp="1"/>
          </p:cNvSpPr>
          <p:nvPr>
            <p:ph type="pic" sz="quarter" idx="113"/>
          </p:nvPr>
        </p:nvSpPr>
        <p:spPr>
          <a:xfrm>
            <a:off x="8505493" y="8802081"/>
            <a:ext cx="434478" cy="380169"/>
          </a:xfrm>
          <a:prstGeom prst="rect">
            <a:avLst/>
          </a:prstGeom>
        </p:spPr>
        <p:txBody>
          <a:bodyPr lIns="91439" tIns="45719" rIns="91439" bIns="45719" anchor="t"/>
          <a:lstStyle/>
          <a:p>
            <a:endParaRPr/>
          </a:p>
        </p:txBody>
      </p:sp>
      <p:sp>
        <p:nvSpPr>
          <p:cNvPr id="1131" name="Image"/>
          <p:cNvSpPr>
            <a:spLocks noGrp="1"/>
          </p:cNvSpPr>
          <p:nvPr>
            <p:ph type="pic" sz="quarter" idx="114"/>
          </p:nvPr>
        </p:nvSpPr>
        <p:spPr>
          <a:xfrm>
            <a:off x="9248610" y="8811132"/>
            <a:ext cx="434479" cy="362066"/>
          </a:xfrm>
          <a:prstGeom prst="rect">
            <a:avLst/>
          </a:prstGeom>
        </p:spPr>
        <p:txBody>
          <a:bodyPr lIns="91439" tIns="45719" rIns="91439" bIns="45719" anchor="t"/>
          <a:lstStyle/>
          <a:p>
            <a:endParaRPr/>
          </a:p>
        </p:txBody>
      </p:sp>
      <p:sp>
        <p:nvSpPr>
          <p:cNvPr id="1132" name="Image"/>
          <p:cNvSpPr>
            <a:spLocks noGrp="1"/>
          </p:cNvSpPr>
          <p:nvPr>
            <p:ph type="pic" sz="quarter" idx="115"/>
          </p:nvPr>
        </p:nvSpPr>
        <p:spPr>
          <a:xfrm>
            <a:off x="9991728" y="8847339"/>
            <a:ext cx="434478" cy="289652"/>
          </a:xfrm>
          <a:prstGeom prst="rect">
            <a:avLst/>
          </a:prstGeom>
        </p:spPr>
        <p:txBody>
          <a:bodyPr lIns="91439" tIns="45719" rIns="91439" bIns="45719" anchor="t"/>
          <a:lstStyle/>
          <a:p>
            <a:endParaRPr/>
          </a:p>
        </p:txBody>
      </p:sp>
      <p:sp>
        <p:nvSpPr>
          <p:cNvPr id="1133" name="Image"/>
          <p:cNvSpPr>
            <a:spLocks noGrp="1"/>
          </p:cNvSpPr>
          <p:nvPr>
            <p:ph type="pic" sz="quarter" idx="116"/>
          </p:nvPr>
        </p:nvSpPr>
        <p:spPr>
          <a:xfrm>
            <a:off x="10734846" y="8802081"/>
            <a:ext cx="434478" cy="380169"/>
          </a:xfrm>
          <a:prstGeom prst="rect">
            <a:avLst/>
          </a:prstGeom>
        </p:spPr>
        <p:txBody>
          <a:bodyPr lIns="91439" tIns="45719" rIns="91439" bIns="45719" anchor="t"/>
          <a:lstStyle/>
          <a:p>
            <a:endParaRPr/>
          </a:p>
        </p:txBody>
      </p:sp>
      <p:sp>
        <p:nvSpPr>
          <p:cNvPr id="1134" name="Image"/>
          <p:cNvSpPr>
            <a:spLocks noGrp="1"/>
          </p:cNvSpPr>
          <p:nvPr>
            <p:ph type="pic" sz="quarter" idx="117"/>
          </p:nvPr>
        </p:nvSpPr>
        <p:spPr>
          <a:xfrm>
            <a:off x="11477963" y="8865442"/>
            <a:ext cx="434479" cy="253446"/>
          </a:xfrm>
          <a:prstGeom prst="rect">
            <a:avLst/>
          </a:prstGeom>
        </p:spPr>
        <p:txBody>
          <a:bodyPr lIns="91439" tIns="45719" rIns="91439" bIns="45719" anchor="t"/>
          <a:lstStyle/>
          <a:p>
            <a:endParaRPr/>
          </a:p>
        </p:txBody>
      </p:sp>
      <p:sp>
        <p:nvSpPr>
          <p:cNvPr id="1135" name="Image"/>
          <p:cNvSpPr>
            <a:spLocks noGrp="1"/>
          </p:cNvSpPr>
          <p:nvPr>
            <p:ph type="pic" sz="quarter" idx="118"/>
          </p:nvPr>
        </p:nvSpPr>
        <p:spPr>
          <a:xfrm>
            <a:off x="12275391" y="8774926"/>
            <a:ext cx="325859" cy="434478"/>
          </a:xfrm>
          <a:prstGeom prst="rect">
            <a:avLst/>
          </a:prstGeom>
        </p:spPr>
        <p:txBody>
          <a:bodyPr lIns="91439" tIns="45719" rIns="91439" bIns="45719" anchor="t"/>
          <a:lstStyle/>
          <a:p>
            <a:endParaRPr/>
          </a:p>
        </p:txBody>
      </p:sp>
      <p:sp>
        <p:nvSpPr>
          <p:cNvPr id="1136" name="Image"/>
          <p:cNvSpPr>
            <a:spLocks noGrp="1"/>
          </p:cNvSpPr>
          <p:nvPr>
            <p:ph type="pic" sz="quarter" idx="119"/>
          </p:nvPr>
        </p:nvSpPr>
        <p:spPr>
          <a:xfrm>
            <a:off x="12969830" y="8820184"/>
            <a:ext cx="423216" cy="343962"/>
          </a:xfrm>
          <a:prstGeom prst="rect">
            <a:avLst/>
          </a:prstGeom>
        </p:spPr>
        <p:txBody>
          <a:bodyPr lIns="91439" tIns="45719" rIns="91439" bIns="45719" anchor="t"/>
          <a:lstStyle/>
          <a:p>
            <a:endParaRPr/>
          </a:p>
        </p:txBody>
      </p:sp>
      <p:sp>
        <p:nvSpPr>
          <p:cNvPr id="1137" name="Image"/>
          <p:cNvSpPr>
            <a:spLocks noGrp="1"/>
          </p:cNvSpPr>
          <p:nvPr>
            <p:ph type="pic" sz="quarter" idx="120"/>
          </p:nvPr>
        </p:nvSpPr>
        <p:spPr>
          <a:xfrm>
            <a:off x="13707121" y="8774926"/>
            <a:ext cx="434868" cy="434478"/>
          </a:xfrm>
          <a:prstGeom prst="rect">
            <a:avLst/>
          </a:prstGeom>
        </p:spPr>
        <p:txBody>
          <a:bodyPr lIns="91439" tIns="45719" rIns="91439" bIns="45719" anchor="t"/>
          <a:lstStyle/>
          <a:p>
            <a:endParaRPr/>
          </a:p>
        </p:txBody>
      </p:sp>
      <p:sp>
        <p:nvSpPr>
          <p:cNvPr id="1138" name="Image"/>
          <p:cNvSpPr>
            <a:spLocks noGrp="1"/>
          </p:cNvSpPr>
          <p:nvPr>
            <p:ph type="pic" sz="quarter" idx="121"/>
          </p:nvPr>
        </p:nvSpPr>
        <p:spPr>
          <a:xfrm>
            <a:off x="14450434" y="8774926"/>
            <a:ext cx="434478" cy="434478"/>
          </a:xfrm>
          <a:prstGeom prst="rect">
            <a:avLst/>
          </a:prstGeom>
        </p:spPr>
        <p:txBody>
          <a:bodyPr lIns="91439" tIns="45719" rIns="91439" bIns="45719" anchor="t"/>
          <a:lstStyle/>
          <a:p>
            <a:endParaRPr/>
          </a:p>
        </p:txBody>
      </p:sp>
      <p:sp>
        <p:nvSpPr>
          <p:cNvPr id="1139" name="Image"/>
          <p:cNvSpPr>
            <a:spLocks noGrp="1"/>
          </p:cNvSpPr>
          <p:nvPr>
            <p:ph type="pic" sz="quarter" idx="122"/>
          </p:nvPr>
        </p:nvSpPr>
        <p:spPr>
          <a:xfrm>
            <a:off x="15193551" y="8774926"/>
            <a:ext cx="434479" cy="434478"/>
          </a:xfrm>
          <a:prstGeom prst="rect">
            <a:avLst/>
          </a:prstGeom>
        </p:spPr>
        <p:txBody>
          <a:bodyPr lIns="91439" tIns="45719" rIns="91439" bIns="45719" anchor="t"/>
          <a:lstStyle/>
          <a:p>
            <a:endParaRPr/>
          </a:p>
        </p:txBody>
      </p:sp>
      <p:sp>
        <p:nvSpPr>
          <p:cNvPr id="1140" name="Image"/>
          <p:cNvSpPr>
            <a:spLocks noGrp="1"/>
          </p:cNvSpPr>
          <p:nvPr>
            <p:ph type="pic" sz="quarter" idx="123"/>
          </p:nvPr>
        </p:nvSpPr>
        <p:spPr>
          <a:xfrm>
            <a:off x="15936669" y="8774926"/>
            <a:ext cx="434478" cy="434478"/>
          </a:xfrm>
          <a:prstGeom prst="rect">
            <a:avLst/>
          </a:prstGeom>
        </p:spPr>
        <p:txBody>
          <a:bodyPr lIns="91439" tIns="45719" rIns="91439" bIns="45719" anchor="t"/>
          <a:lstStyle/>
          <a:p>
            <a:endParaRPr/>
          </a:p>
        </p:txBody>
      </p:sp>
      <p:sp>
        <p:nvSpPr>
          <p:cNvPr id="1141" name="Image"/>
          <p:cNvSpPr>
            <a:spLocks noGrp="1"/>
          </p:cNvSpPr>
          <p:nvPr>
            <p:ph type="pic" sz="quarter" idx="124"/>
          </p:nvPr>
        </p:nvSpPr>
        <p:spPr>
          <a:xfrm>
            <a:off x="16679788" y="8776623"/>
            <a:ext cx="434478" cy="431084"/>
          </a:xfrm>
          <a:prstGeom prst="rect">
            <a:avLst/>
          </a:prstGeom>
        </p:spPr>
        <p:txBody>
          <a:bodyPr lIns="91439" tIns="45719" rIns="91439" bIns="45719" anchor="t"/>
          <a:lstStyle/>
          <a:p>
            <a:endParaRPr/>
          </a:p>
        </p:txBody>
      </p:sp>
      <p:sp>
        <p:nvSpPr>
          <p:cNvPr id="1142" name="Image"/>
          <p:cNvSpPr>
            <a:spLocks noGrp="1"/>
          </p:cNvSpPr>
          <p:nvPr>
            <p:ph type="pic" sz="quarter" idx="125"/>
          </p:nvPr>
        </p:nvSpPr>
        <p:spPr>
          <a:xfrm>
            <a:off x="17422905" y="8775209"/>
            <a:ext cx="434478" cy="433912"/>
          </a:xfrm>
          <a:prstGeom prst="rect">
            <a:avLst/>
          </a:prstGeom>
        </p:spPr>
        <p:txBody>
          <a:bodyPr lIns="91439" tIns="45719" rIns="91439" bIns="45719" anchor="t"/>
          <a:lstStyle/>
          <a:p>
            <a:endParaRPr/>
          </a:p>
        </p:txBody>
      </p:sp>
      <p:sp>
        <p:nvSpPr>
          <p:cNvPr id="1143" name="Image"/>
          <p:cNvSpPr>
            <a:spLocks noGrp="1"/>
          </p:cNvSpPr>
          <p:nvPr>
            <p:ph type="pic" sz="quarter" idx="126"/>
          </p:nvPr>
        </p:nvSpPr>
        <p:spPr>
          <a:xfrm>
            <a:off x="18166022" y="8847339"/>
            <a:ext cx="434479" cy="289652"/>
          </a:xfrm>
          <a:prstGeom prst="rect">
            <a:avLst/>
          </a:prstGeom>
        </p:spPr>
        <p:txBody>
          <a:bodyPr lIns="91439" tIns="45719" rIns="91439" bIns="45719" anchor="t"/>
          <a:lstStyle/>
          <a:p>
            <a:endParaRPr/>
          </a:p>
        </p:txBody>
      </p:sp>
      <p:sp>
        <p:nvSpPr>
          <p:cNvPr id="1144" name="Image"/>
          <p:cNvSpPr>
            <a:spLocks noGrp="1"/>
          </p:cNvSpPr>
          <p:nvPr>
            <p:ph type="pic" sz="quarter" idx="127"/>
          </p:nvPr>
        </p:nvSpPr>
        <p:spPr>
          <a:xfrm>
            <a:off x="18909140" y="8774926"/>
            <a:ext cx="434478" cy="434478"/>
          </a:xfrm>
          <a:prstGeom prst="rect">
            <a:avLst/>
          </a:prstGeom>
        </p:spPr>
        <p:txBody>
          <a:bodyPr lIns="91439" tIns="45719" rIns="91439" bIns="45719" anchor="t"/>
          <a:lstStyle/>
          <a:p>
            <a:endParaRPr/>
          </a:p>
        </p:txBody>
      </p:sp>
      <p:sp>
        <p:nvSpPr>
          <p:cNvPr id="1145" name="Image"/>
          <p:cNvSpPr>
            <a:spLocks noGrp="1"/>
          </p:cNvSpPr>
          <p:nvPr>
            <p:ph type="pic" sz="quarter" idx="128"/>
          </p:nvPr>
        </p:nvSpPr>
        <p:spPr>
          <a:xfrm>
            <a:off x="19652257" y="8779452"/>
            <a:ext cx="434479" cy="425427"/>
          </a:xfrm>
          <a:prstGeom prst="rect">
            <a:avLst/>
          </a:prstGeom>
        </p:spPr>
        <p:txBody>
          <a:bodyPr lIns="91439" tIns="45719" rIns="91439" bIns="45719" anchor="t"/>
          <a:lstStyle/>
          <a:p>
            <a:endParaRPr/>
          </a:p>
        </p:txBody>
      </p:sp>
      <p:sp>
        <p:nvSpPr>
          <p:cNvPr id="1146" name="Image"/>
          <p:cNvSpPr>
            <a:spLocks noGrp="1"/>
          </p:cNvSpPr>
          <p:nvPr>
            <p:ph type="pic" sz="quarter" idx="129"/>
          </p:nvPr>
        </p:nvSpPr>
        <p:spPr>
          <a:xfrm>
            <a:off x="21138492" y="8783721"/>
            <a:ext cx="434479" cy="416888"/>
          </a:xfrm>
          <a:prstGeom prst="rect">
            <a:avLst/>
          </a:prstGeom>
        </p:spPr>
        <p:txBody>
          <a:bodyPr lIns="91439" tIns="45719" rIns="91439" bIns="45719" anchor="t"/>
          <a:lstStyle/>
          <a:p>
            <a:endParaRPr/>
          </a:p>
        </p:txBody>
      </p:sp>
      <p:sp>
        <p:nvSpPr>
          <p:cNvPr id="1147" name="Image"/>
          <p:cNvSpPr>
            <a:spLocks noGrp="1"/>
          </p:cNvSpPr>
          <p:nvPr>
            <p:ph type="pic" sz="quarter" idx="130"/>
          </p:nvPr>
        </p:nvSpPr>
        <p:spPr>
          <a:xfrm>
            <a:off x="20395375" y="8774926"/>
            <a:ext cx="434478" cy="434478"/>
          </a:xfrm>
          <a:prstGeom prst="rect">
            <a:avLst/>
          </a:prstGeom>
        </p:spPr>
        <p:txBody>
          <a:bodyPr lIns="91439" tIns="45719" rIns="91439" bIns="45719" anchor="t"/>
          <a:lstStyle/>
          <a:p>
            <a:endParaRPr/>
          </a:p>
        </p:txBody>
      </p:sp>
      <p:sp>
        <p:nvSpPr>
          <p:cNvPr id="1148" name="Image"/>
          <p:cNvSpPr>
            <a:spLocks noGrp="1"/>
          </p:cNvSpPr>
          <p:nvPr>
            <p:ph type="pic" sz="quarter" idx="131"/>
          </p:nvPr>
        </p:nvSpPr>
        <p:spPr>
          <a:xfrm>
            <a:off x="21881611" y="8774926"/>
            <a:ext cx="434479" cy="434478"/>
          </a:xfrm>
          <a:prstGeom prst="rect">
            <a:avLst/>
          </a:prstGeom>
        </p:spPr>
        <p:txBody>
          <a:bodyPr lIns="91439" tIns="45719" rIns="91439" bIns="45719" anchor="t"/>
          <a:lstStyle/>
          <a:p>
            <a:endParaRPr/>
          </a:p>
        </p:txBody>
      </p:sp>
      <p:sp>
        <p:nvSpPr>
          <p:cNvPr id="1149" name="Image"/>
          <p:cNvSpPr>
            <a:spLocks noGrp="1"/>
          </p:cNvSpPr>
          <p:nvPr>
            <p:ph type="pic" sz="quarter" idx="132"/>
          </p:nvPr>
        </p:nvSpPr>
        <p:spPr>
          <a:xfrm>
            <a:off x="22633779" y="8774926"/>
            <a:ext cx="416375" cy="434478"/>
          </a:xfrm>
          <a:prstGeom prst="rect">
            <a:avLst/>
          </a:prstGeom>
        </p:spPr>
        <p:txBody>
          <a:bodyPr lIns="91439" tIns="45719" rIns="91439" bIns="45719" anchor="t"/>
          <a:lstStyle/>
          <a:p>
            <a:endParaRPr/>
          </a:p>
        </p:txBody>
      </p:sp>
      <p:sp>
        <p:nvSpPr>
          <p:cNvPr id="1150" name="Image"/>
          <p:cNvSpPr>
            <a:spLocks noGrp="1"/>
          </p:cNvSpPr>
          <p:nvPr>
            <p:ph type="pic" sz="quarter" idx="133"/>
          </p:nvPr>
        </p:nvSpPr>
        <p:spPr>
          <a:xfrm>
            <a:off x="1074316" y="10120941"/>
            <a:ext cx="434478" cy="380362"/>
          </a:xfrm>
          <a:prstGeom prst="rect">
            <a:avLst/>
          </a:prstGeom>
        </p:spPr>
        <p:txBody>
          <a:bodyPr lIns="91439" tIns="45719" rIns="91439" bIns="45719" anchor="t"/>
          <a:lstStyle/>
          <a:p>
            <a:endParaRPr/>
          </a:p>
        </p:txBody>
      </p:sp>
      <p:sp>
        <p:nvSpPr>
          <p:cNvPr id="1151" name="Image"/>
          <p:cNvSpPr>
            <a:spLocks noGrp="1"/>
          </p:cNvSpPr>
          <p:nvPr>
            <p:ph type="pic" sz="quarter" idx="134"/>
          </p:nvPr>
        </p:nvSpPr>
        <p:spPr>
          <a:xfrm>
            <a:off x="1843974" y="10157244"/>
            <a:ext cx="434478" cy="307756"/>
          </a:xfrm>
          <a:prstGeom prst="rect">
            <a:avLst/>
          </a:prstGeom>
        </p:spPr>
        <p:txBody>
          <a:bodyPr lIns="91439" tIns="45719" rIns="91439" bIns="45719" anchor="t"/>
          <a:lstStyle/>
          <a:p>
            <a:endParaRPr/>
          </a:p>
        </p:txBody>
      </p:sp>
      <p:sp>
        <p:nvSpPr>
          <p:cNvPr id="1152" name="Image"/>
          <p:cNvSpPr>
            <a:spLocks noGrp="1"/>
          </p:cNvSpPr>
          <p:nvPr>
            <p:ph type="pic" sz="quarter" idx="135"/>
          </p:nvPr>
        </p:nvSpPr>
        <p:spPr>
          <a:xfrm>
            <a:off x="2613631" y="10093883"/>
            <a:ext cx="434478" cy="434478"/>
          </a:xfrm>
          <a:prstGeom prst="rect">
            <a:avLst/>
          </a:prstGeom>
        </p:spPr>
        <p:txBody>
          <a:bodyPr lIns="91439" tIns="45719" rIns="91439" bIns="45719" anchor="t"/>
          <a:lstStyle/>
          <a:p>
            <a:endParaRPr/>
          </a:p>
        </p:txBody>
      </p:sp>
      <p:sp>
        <p:nvSpPr>
          <p:cNvPr id="1153" name="Image"/>
          <p:cNvSpPr>
            <a:spLocks noGrp="1"/>
          </p:cNvSpPr>
          <p:nvPr>
            <p:ph type="pic" sz="quarter" idx="136"/>
          </p:nvPr>
        </p:nvSpPr>
        <p:spPr>
          <a:xfrm>
            <a:off x="3383289" y="10093883"/>
            <a:ext cx="434478" cy="434478"/>
          </a:xfrm>
          <a:prstGeom prst="rect">
            <a:avLst/>
          </a:prstGeom>
        </p:spPr>
        <p:txBody>
          <a:bodyPr lIns="91439" tIns="45719" rIns="91439" bIns="45719" anchor="t"/>
          <a:lstStyle/>
          <a:p>
            <a:endParaRPr/>
          </a:p>
        </p:txBody>
      </p:sp>
      <p:sp>
        <p:nvSpPr>
          <p:cNvPr id="1154" name="Image"/>
          <p:cNvSpPr>
            <a:spLocks noGrp="1"/>
          </p:cNvSpPr>
          <p:nvPr>
            <p:ph type="pic" sz="quarter" idx="137"/>
          </p:nvPr>
        </p:nvSpPr>
        <p:spPr>
          <a:xfrm>
            <a:off x="4152946" y="10093883"/>
            <a:ext cx="434479" cy="434478"/>
          </a:xfrm>
          <a:prstGeom prst="rect">
            <a:avLst/>
          </a:prstGeom>
        </p:spPr>
        <p:txBody>
          <a:bodyPr lIns="91439" tIns="45719" rIns="91439" bIns="45719" anchor="t"/>
          <a:lstStyle/>
          <a:p>
            <a:endParaRPr/>
          </a:p>
        </p:txBody>
      </p:sp>
      <p:sp>
        <p:nvSpPr>
          <p:cNvPr id="1155" name="Image"/>
          <p:cNvSpPr>
            <a:spLocks noGrp="1"/>
          </p:cNvSpPr>
          <p:nvPr>
            <p:ph type="pic" sz="quarter" idx="138"/>
          </p:nvPr>
        </p:nvSpPr>
        <p:spPr>
          <a:xfrm>
            <a:off x="4922595" y="10093874"/>
            <a:ext cx="434496" cy="434497"/>
          </a:xfrm>
          <a:prstGeom prst="rect">
            <a:avLst/>
          </a:prstGeom>
        </p:spPr>
        <p:txBody>
          <a:bodyPr lIns="91439" tIns="45719" rIns="91439" bIns="45719" anchor="t"/>
          <a:lstStyle/>
          <a:p>
            <a:endParaRPr/>
          </a:p>
        </p:txBody>
      </p:sp>
      <p:sp>
        <p:nvSpPr>
          <p:cNvPr id="1156" name="Image"/>
          <p:cNvSpPr>
            <a:spLocks noGrp="1"/>
          </p:cNvSpPr>
          <p:nvPr>
            <p:ph type="pic" sz="quarter" idx="139"/>
          </p:nvPr>
        </p:nvSpPr>
        <p:spPr>
          <a:xfrm>
            <a:off x="5692261" y="10121038"/>
            <a:ext cx="434479" cy="380168"/>
          </a:xfrm>
          <a:prstGeom prst="rect">
            <a:avLst/>
          </a:prstGeom>
        </p:spPr>
        <p:txBody>
          <a:bodyPr lIns="91439" tIns="45719" rIns="91439" bIns="45719" anchor="t"/>
          <a:lstStyle/>
          <a:p>
            <a:endParaRPr/>
          </a:p>
        </p:txBody>
      </p:sp>
      <p:sp>
        <p:nvSpPr>
          <p:cNvPr id="1157" name="Image"/>
          <p:cNvSpPr>
            <a:spLocks noGrp="1"/>
          </p:cNvSpPr>
          <p:nvPr>
            <p:ph type="pic" sz="quarter" idx="140"/>
          </p:nvPr>
        </p:nvSpPr>
        <p:spPr>
          <a:xfrm>
            <a:off x="6461919" y="10121038"/>
            <a:ext cx="434478" cy="380168"/>
          </a:xfrm>
          <a:prstGeom prst="rect">
            <a:avLst/>
          </a:prstGeom>
        </p:spPr>
        <p:txBody>
          <a:bodyPr lIns="91439" tIns="45719" rIns="91439" bIns="45719" anchor="t"/>
          <a:lstStyle/>
          <a:p>
            <a:endParaRPr/>
          </a:p>
        </p:txBody>
      </p:sp>
      <p:sp>
        <p:nvSpPr>
          <p:cNvPr id="1158" name="Image"/>
          <p:cNvSpPr>
            <a:spLocks noGrp="1"/>
          </p:cNvSpPr>
          <p:nvPr>
            <p:ph type="pic" sz="quarter" idx="141"/>
          </p:nvPr>
        </p:nvSpPr>
        <p:spPr>
          <a:xfrm>
            <a:off x="7231577" y="10121038"/>
            <a:ext cx="434478" cy="380168"/>
          </a:xfrm>
          <a:prstGeom prst="rect">
            <a:avLst/>
          </a:prstGeom>
        </p:spPr>
        <p:txBody>
          <a:bodyPr lIns="91439" tIns="45719" rIns="91439" bIns="45719" anchor="t"/>
          <a:lstStyle/>
          <a:p>
            <a:endParaRPr/>
          </a:p>
        </p:txBody>
      </p:sp>
      <p:sp>
        <p:nvSpPr>
          <p:cNvPr id="1159" name="Image"/>
          <p:cNvSpPr>
            <a:spLocks noGrp="1"/>
          </p:cNvSpPr>
          <p:nvPr>
            <p:ph type="pic" sz="quarter" idx="142"/>
          </p:nvPr>
        </p:nvSpPr>
        <p:spPr>
          <a:xfrm>
            <a:off x="8001234" y="10139141"/>
            <a:ext cx="434479" cy="343962"/>
          </a:xfrm>
          <a:prstGeom prst="rect">
            <a:avLst/>
          </a:prstGeom>
        </p:spPr>
        <p:txBody>
          <a:bodyPr lIns="91439" tIns="45719" rIns="91439" bIns="45719" anchor="t"/>
          <a:lstStyle/>
          <a:p>
            <a:endParaRPr/>
          </a:p>
        </p:txBody>
      </p:sp>
      <p:sp>
        <p:nvSpPr>
          <p:cNvPr id="1160" name="Image"/>
          <p:cNvSpPr>
            <a:spLocks noGrp="1"/>
          </p:cNvSpPr>
          <p:nvPr>
            <p:ph type="pic" sz="quarter" idx="143"/>
          </p:nvPr>
        </p:nvSpPr>
        <p:spPr>
          <a:xfrm>
            <a:off x="8770892" y="10139141"/>
            <a:ext cx="434478" cy="343962"/>
          </a:xfrm>
          <a:prstGeom prst="rect">
            <a:avLst/>
          </a:prstGeom>
        </p:spPr>
        <p:txBody>
          <a:bodyPr lIns="91439" tIns="45719" rIns="91439" bIns="45719" anchor="t"/>
          <a:lstStyle/>
          <a:p>
            <a:endParaRPr/>
          </a:p>
        </p:txBody>
      </p:sp>
      <p:sp>
        <p:nvSpPr>
          <p:cNvPr id="1161" name="Image"/>
          <p:cNvSpPr>
            <a:spLocks noGrp="1"/>
          </p:cNvSpPr>
          <p:nvPr>
            <p:ph type="pic" sz="quarter" idx="144"/>
          </p:nvPr>
        </p:nvSpPr>
        <p:spPr>
          <a:xfrm>
            <a:off x="9540549" y="10139141"/>
            <a:ext cx="434478" cy="343962"/>
          </a:xfrm>
          <a:prstGeom prst="rect">
            <a:avLst/>
          </a:prstGeom>
        </p:spPr>
        <p:txBody>
          <a:bodyPr lIns="91439" tIns="45719" rIns="91439" bIns="45719" anchor="t"/>
          <a:lstStyle/>
          <a:p>
            <a:endParaRPr/>
          </a:p>
        </p:txBody>
      </p:sp>
      <p:sp>
        <p:nvSpPr>
          <p:cNvPr id="1162" name="Image"/>
          <p:cNvSpPr>
            <a:spLocks noGrp="1"/>
          </p:cNvSpPr>
          <p:nvPr>
            <p:ph type="pic" sz="quarter" idx="145"/>
          </p:nvPr>
        </p:nvSpPr>
        <p:spPr>
          <a:xfrm>
            <a:off x="10310207" y="10121038"/>
            <a:ext cx="434478" cy="380168"/>
          </a:xfrm>
          <a:prstGeom prst="rect">
            <a:avLst/>
          </a:prstGeom>
        </p:spPr>
        <p:txBody>
          <a:bodyPr lIns="91439" tIns="45719" rIns="91439" bIns="45719" anchor="t"/>
          <a:lstStyle/>
          <a:p>
            <a:endParaRPr/>
          </a:p>
        </p:txBody>
      </p:sp>
      <p:sp>
        <p:nvSpPr>
          <p:cNvPr id="1163" name="Image"/>
          <p:cNvSpPr>
            <a:spLocks noGrp="1"/>
          </p:cNvSpPr>
          <p:nvPr>
            <p:ph type="pic" sz="quarter" idx="146"/>
          </p:nvPr>
        </p:nvSpPr>
        <p:spPr>
          <a:xfrm>
            <a:off x="11107019" y="10093883"/>
            <a:ext cx="380169" cy="434478"/>
          </a:xfrm>
          <a:prstGeom prst="rect">
            <a:avLst/>
          </a:prstGeom>
        </p:spPr>
        <p:txBody>
          <a:bodyPr lIns="91439" tIns="45719" rIns="91439" bIns="45719" anchor="t"/>
          <a:lstStyle/>
          <a:p>
            <a:endParaRPr/>
          </a:p>
        </p:txBody>
      </p:sp>
      <p:sp>
        <p:nvSpPr>
          <p:cNvPr id="1164" name="Image"/>
          <p:cNvSpPr>
            <a:spLocks noGrp="1"/>
          </p:cNvSpPr>
          <p:nvPr>
            <p:ph type="pic" sz="quarter" idx="147"/>
          </p:nvPr>
        </p:nvSpPr>
        <p:spPr>
          <a:xfrm>
            <a:off x="11921935" y="10093883"/>
            <a:ext cx="289652" cy="434478"/>
          </a:xfrm>
          <a:prstGeom prst="rect">
            <a:avLst/>
          </a:prstGeom>
        </p:spPr>
        <p:txBody>
          <a:bodyPr lIns="91439" tIns="45719" rIns="91439" bIns="45719" anchor="t"/>
          <a:lstStyle/>
          <a:p>
            <a:endParaRPr/>
          </a:p>
        </p:txBody>
      </p:sp>
      <p:sp>
        <p:nvSpPr>
          <p:cNvPr id="1165" name="Image"/>
          <p:cNvSpPr>
            <a:spLocks noGrp="1"/>
          </p:cNvSpPr>
          <p:nvPr>
            <p:ph type="pic" sz="quarter" idx="148"/>
          </p:nvPr>
        </p:nvSpPr>
        <p:spPr>
          <a:xfrm>
            <a:off x="12619180" y="10093883"/>
            <a:ext cx="434478" cy="434478"/>
          </a:xfrm>
          <a:prstGeom prst="rect">
            <a:avLst/>
          </a:prstGeom>
        </p:spPr>
        <p:txBody>
          <a:bodyPr lIns="91439" tIns="45719" rIns="91439" bIns="45719" anchor="t"/>
          <a:lstStyle/>
          <a:p>
            <a:endParaRPr/>
          </a:p>
        </p:txBody>
      </p:sp>
      <p:sp>
        <p:nvSpPr>
          <p:cNvPr id="1166" name="Image"/>
          <p:cNvSpPr>
            <a:spLocks noGrp="1"/>
          </p:cNvSpPr>
          <p:nvPr>
            <p:ph type="pic" sz="quarter" idx="149"/>
          </p:nvPr>
        </p:nvSpPr>
        <p:spPr>
          <a:xfrm>
            <a:off x="13388785" y="10094268"/>
            <a:ext cx="434584" cy="433709"/>
          </a:xfrm>
          <a:prstGeom prst="rect">
            <a:avLst/>
          </a:prstGeom>
        </p:spPr>
        <p:txBody>
          <a:bodyPr lIns="91439" tIns="45719" rIns="91439" bIns="45719" anchor="t"/>
          <a:lstStyle/>
          <a:p>
            <a:endParaRPr/>
          </a:p>
        </p:txBody>
      </p:sp>
      <p:sp>
        <p:nvSpPr>
          <p:cNvPr id="1167" name="Image"/>
          <p:cNvSpPr>
            <a:spLocks noGrp="1"/>
          </p:cNvSpPr>
          <p:nvPr>
            <p:ph type="pic" sz="quarter" idx="150"/>
          </p:nvPr>
        </p:nvSpPr>
        <p:spPr>
          <a:xfrm>
            <a:off x="14158495" y="10093878"/>
            <a:ext cx="434478" cy="434487"/>
          </a:xfrm>
          <a:prstGeom prst="rect">
            <a:avLst/>
          </a:prstGeom>
        </p:spPr>
        <p:txBody>
          <a:bodyPr lIns="91439" tIns="45719" rIns="91439" bIns="45719" anchor="t"/>
          <a:lstStyle/>
          <a:p>
            <a:endParaRPr/>
          </a:p>
        </p:txBody>
      </p:sp>
      <p:sp>
        <p:nvSpPr>
          <p:cNvPr id="1168" name="Image"/>
          <p:cNvSpPr>
            <a:spLocks noGrp="1"/>
          </p:cNvSpPr>
          <p:nvPr>
            <p:ph type="pic" sz="quarter" idx="151"/>
          </p:nvPr>
        </p:nvSpPr>
        <p:spPr>
          <a:xfrm>
            <a:off x="14928152" y="10093883"/>
            <a:ext cx="434478" cy="434478"/>
          </a:xfrm>
          <a:prstGeom prst="rect">
            <a:avLst/>
          </a:prstGeom>
        </p:spPr>
        <p:txBody>
          <a:bodyPr lIns="91439" tIns="45719" rIns="91439" bIns="45719" anchor="t"/>
          <a:lstStyle/>
          <a:p>
            <a:endParaRPr/>
          </a:p>
        </p:txBody>
      </p:sp>
      <p:sp>
        <p:nvSpPr>
          <p:cNvPr id="1169" name="Image"/>
          <p:cNvSpPr>
            <a:spLocks noGrp="1"/>
          </p:cNvSpPr>
          <p:nvPr>
            <p:ph type="pic" sz="quarter" idx="152"/>
          </p:nvPr>
        </p:nvSpPr>
        <p:spPr>
          <a:xfrm>
            <a:off x="15697810" y="10102935"/>
            <a:ext cx="434479" cy="416375"/>
          </a:xfrm>
          <a:prstGeom prst="rect">
            <a:avLst/>
          </a:prstGeom>
        </p:spPr>
        <p:txBody>
          <a:bodyPr lIns="91439" tIns="45719" rIns="91439" bIns="45719" anchor="t"/>
          <a:lstStyle/>
          <a:p>
            <a:endParaRPr/>
          </a:p>
        </p:txBody>
      </p:sp>
      <p:sp>
        <p:nvSpPr>
          <p:cNvPr id="1170" name="Image"/>
          <p:cNvSpPr>
            <a:spLocks noGrp="1"/>
          </p:cNvSpPr>
          <p:nvPr>
            <p:ph type="pic" sz="quarter" idx="153"/>
          </p:nvPr>
        </p:nvSpPr>
        <p:spPr>
          <a:xfrm>
            <a:off x="16469897" y="10096308"/>
            <a:ext cx="429621" cy="429629"/>
          </a:xfrm>
          <a:prstGeom prst="rect">
            <a:avLst/>
          </a:prstGeom>
        </p:spPr>
        <p:txBody>
          <a:bodyPr lIns="91439" tIns="45719" rIns="91439" bIns="45719" anchor="t"/>
          <a:lstStyle/>
          <a:p>
            <a:endParaRPr/>
          </a:p>
        </p:txBody>
      </p:sp>
      <p:sp>
        <p:nvSpPr>
          <p:cNvPr id="1171" name="Image"/>
          <p:cNvSpPr>
            <a:spLocks noGrp="1"/>
          </p:cNvSpPr>
          <p:nvPr>
            <p:ph type="pic" sz="quarter" idx="154"/>
          </p:nvPr>
        </p:nvSpPr>
        <p:spPr>
          <a:xfrm>
            <a:off x="17237126" y="10157244"/>
            <a:ext cx="434478" cy="307756"/>
          </a:xfrm>
          <a:prstGeom prst="rect">
            <a:avLst/>
          </a:prstGeom>
        </p:spPr>
        <p:txBody>
          <a:bodyPr lIns="91439" tIns="45719" rIns="91439" bIns="45719" anchor="t"/>
          <a:lstStyle/>
          <a:p>
            <a:endParaRPr/>
          </a:p>
        </p:txBody>
      </p:sp>
      <p:sp>
        <p:nvSpPr>
          <p:cNvPr id="1172" name="Image"/>
          <p:cNvSpPr>
            <a:spLocks noGrp="1"/>
          </p:cNvSpPr>
          <p:nvPr>
            <p:ph type="pic" sz="quarter" idx="155"/>
          </p:nvPr>
        </p:nvSpPr>
        <p:spPr>
          <a:xfrm>
            <a:off x="18006783" y="10130090"/>
            <a:ext cx="434478" cy="362065"/>
          </a:xfrm>
          <a:prstGeom prst="rect">
            <a:avLst/>
          </a:prstGeom>
        </p:spPr>
        <p:txBody>
          <a:bodyPr lIns="91439" tIns="45719" rIns="91439" bIns="45719" anchor="t"/>
          <a:lstStyle/>
          <a:p>
            <a:endParaRPr/>
          </a:p>
        </p:txBody>
      </p:sp>
      <p:sp>
        <p:nvSpPr>
          <p:cNvPr id="1173" name="Image"/>
          <p:cNvSpPr>
            <a:spLocks noGrp="1"/>
          </p:cNvSpPr>
          <p:nvPr>
            <p:ph type="pic" sz="quarter" idx="156"/>
          </p:nvPr>
        </p:nvSpPr>
        <p:spPr>
          <a:xfrm>
            <a:off x="18776441" y="10093883"/>
            <a:ext cx="434478" cy="434478"/>
          </a:xfrm>
          <a:prstGeom prst="rect">
            <a:avLst/>
          </a:prstGeom>
        </p:spPr>
        <p:txBody>
          <a:bodyPr lIns="91439" tIns="45719" rIns="91439" bIns="45719" anchor="t"/>
          <a:lstStyle/>
          <a:p>
            <a:endParaRPr/>
          </a:p>
        </p:txBody>
      </p:sp>
      <p:sp>
        <p:nvSpPr>
          <p:cNvPr id="1174" name="Image"/>
          <p:cNvSpPr>
            <a:spLocks noGrp="1"/>
          </p:cNvSpPr>
          <p:nvPr>
            <p:ph type="pic" sz="quarter" idx="157"/>
          </p:nvPr>
        </p:nvSpPr>
        <p:spPr>
          <a:xfrm>
            <a:off x="19582305" y="10093883"/>
            <a:ext cx="362065" cy="434478"/>
          </a:xfrm>
          <a:prstGeom prst="rect">
            <a:avLst/>
          </a:prstGeom>
        </p:spPr>
        <p:txBody>
          <a:bodyPr lIns="91439" tIns="45719" rIns="91439" bIns="45719" anchor="t"/>
          <a:lstStyle/>
          <a:p>
            <a:endParaRPr/>
          </a:p>
        </p:txBody>
      </p:sp>
      <p:sp>
        <p:nvSpPr>
          <p:cNvPr id="1175" name="Image"/>
          <p:cNvSpPr>
            <a:spLocks noGrp="1"/>
          </p:cNvSpPr>
          <p:nvPr>
            <p:ph type="pic" sz="quarter" idx="158"/>
          </p:nvPr>
        </p:nvSpPr>
        <p:spPr>
          <a:xfrm>
            <a:off x="1079346" y="11332450"/>
            <a:ext cx="424418" cy="343962"/>
          </a:xfrm>
          <a:prstGeom prst="rect">
            <a:avLst/>
          </a:prstGeom>
        </p:spPr>
        <p:txBody>
          <a:bodyPr lIns="91439" tIns="45719" rIns="91439" bIns="45719" anchor="t"/>
          <a:lstStyle/>
          <a:p>
            <a:endParaRPr/>
          </a:p>
        </p:txBody>
      </p:sp>
      <p:sp>
        <p:nvSpPr>
          <p:cNvPr id="1176" name="Image"/>
          <p:cNvSpPr>
            <a:spLocks noGrp="1"/>
          </p:cNvSpPr>
          <p:nvPr>
            <p:ph type="pic" sz="quarter" idx="159"/>
          </p:nvPr>
        </p:nvSpPr>
        <p:spPr>
          <a:xfrm>
            <a:off x="1831863" y="11404862"/>
            <a:ext cx="434478" cy="199137"/>
          </a:xfrm>
          <a:prstGeom prst="rect">
            <a:avLst/>
          </a:prstGeom>
        </p:spPr>
        <p:txBody>
          <a:bodyPr lIns="91439" tIns="45719" rIns="91439" bIns="45719" anchor="t"/>
          <a:lstStyle/>
          <a:p>
            <a:endParaRPr/>
          </a:p>
        </p:txBody>
      </p:sp>
      <p:sp>
        <p:nvSpPr>
          <p:cNvPr id="1177" name="Image"/>
          <p:cNvSpPr>
            <a:spLocks noGrp="1"/>
          </p:cNvSpPr>
          <p:nvPr>
            <p:ph type="pic" sz="quarter" idx="160"/>
          </p:nvPr>
        </p:nvSpPr>
        <p:spPr>
          <a:xfrm>
            <a:off x="2643720" y="11287191"/>
            <a:ext cx="325859" cy="434479"/>
          </a:xfrm>
          <a:prstGeom prst="rect">
            <a:avLst/>
          </a:prstGeom>
        </p:spPr>
        <p:txBody>
          <a:bodyPr lIns="91439" tIns="45719" rIns="91439" bIns="45719" anchor="t"/>
          <a:lstStyle/>
          <a:p>
            <a:endParaRPr/>
          </a:p>
        </p:txBody>
      </p:sp>
      <p:sp>
        <p:nvSpPr>
          <p:cNvPr id="1178" name="Image"/>
          <p:cNvSpPr>
            <a:spLocks noGrp="1"/>
          </p:cNvSpPr>
          <p:nvPr>
            <p:ph type="pic" sz="quarter" idx="161"/>
          </p:nvPr>
        </p:nvSpPr>
        <p:spPr>
          <a:xfrm>
            <a:off x="3444103" y="11287510"/>
            <a:ext cx="240187" cy="433841"/>
          </a:xfrm>
          <a:prstGeom prst="rect">
            <a:avLst/>
          </a:prstGeom>
        </p:spPr>
        <p:txBody>
          <a:bodyPr lIns="91439" tIns="45719" rIns="91439" bIns="45719" anchor="t"/>
          <a:lstStyle/>
          <a:p>
            <a:endParaRPr/>
          </a:p>
        </p:txBody>
      </p:sp>
      <p:sp>
        <p:nvSpPr>
          <p:cNvPr id="1179" name="Image"/>
          <p:cNvSpPr>
            <a:spLocks noGrp="1"/>
          </p:cNvSpPr>
          <p:nvPr>
            <p:ph type="pic" sz="quarter" idx="162"/>
          </p:nvPr>
        </p:nvSpPr>
        <p:spPr>
          <a:xfrm>
            <a:off x="4122361" y="11315314"/>
            <a:ext cx="398766" cy="378234"/>
          </a:xfrm>
          <a:prstGeom prst="rect">
            <a:avLst/>
          </a:prstGeom>
        </p:spPr>
        <p:txBody>
          <a:bodyPr lIns="91439" tIns="45719" rIns="91439" bIns="45719" anchor="t"/>
          <a:lstStyle/>
          <a:p>
            <a:endParaRPr/>
          </a:p>
        </p:txBody>
      </p:sp>
      <p:sp>
        <p:nvSpPr>
          <p:cNvPr id="1180" name="Image"/>
          <p:cNvSpPr>
            <a:spLocks noGrp="1"/>
          </p:cNvSpPr>
          <p:nvPr>
            <p:ph type="pic" sz="quarter" idx="163"/>
          </p:nvPr>
        </p:nvSpPr>
        <p:spPr>
          <a:xfrm>
            <a:off x="4909614" y="11287191"/>
            <a:ext cx="339355" cy="434479"/>
          </a:xfrm>
          <a:prstGeom prst="rect">
            <a:avLst/>
          </a:prstGeom>
        </p:spPr>
        <p:txBody>
          <a:bodyPr lIns="91439" tIns="45719" rIns="91439" bIns="45719" anchor="t"/>
          <a:lstStyle/>
          <a:p>
            <a:endParaRPr/>
          </a:p>
        </p:txBody>
      </p:sp>
      <p:sp>
        <p:nvSpPr>
          <p:cNvPr id="1181" name="Image"/>
          <p:cNvSpPr>
            <a:spLocks noGrp="1"/>
          </p:cNvSpPr>
          <p:nvPr>
            <p:ph type="pic" sz="quarter" idx="164"/>
          </p:nvPr>
        </p:nvSpPr>
        <p:spPr>
          <a:xfrm>
            <a:off x="5619599" y="11307717"/>
            <a:ext cx="434478" cy="393428"/>
          </a:xfrm>
          <a:prstGeom prst="rect">
            <a:avLst/>
          </a:prstGeom>
        </p:spPr>
        <p:txBody>
          <a:bodyPr lIns="91439" tIns="45719" rIns="91439" bIns="45719" anchor="t"/>
          <a:lstStyle/>
          <a:p>
            <a:endParaRPr/>
          </a:p>
        </p:txBody>
      </p:sp>
      <p:sp>
        <p:nvSpPr>
          <p:cNvPr id="1182" name="Image"/>
          <p:cNvSpPr>
            <a:spLocks noGrp="1"/>
          </p:cNvSpPr>
          <p:nvPr>
            <p:ph type="pic" sz="quarter" idx="165"/>
          </p:nvPr>
        </p:nvSpPr>
        <p:spPr>
          <a:xfrm>
            <a:off x="6377146" y="11287191"/>
            <a:ext cx="434479" cy="434479"/>
          </a:xfrm>
          <a:prstGeom prst="rect">
            <a:avLst/>
          </a:prstGeom>
        </p:spPr>
        <p:txBody>
          <a:bodyPr lIns="91439" tIns="45719" rIns="91439" bIns="45719" anchor="t"/>
          <a:lstStyle/>
          <a:p>
            <a:endParaRPr/>
          </a:p>
        </p:txBody>
      </p:sp>
      <p:sp>
        <p:nvSpPr>
          <p:cNvPr id="1183" name="Image"/>
          <p:cNvSpPr>
            <a:spLocks noGrp="1"/>
          </p:cNvSpPr>
          <p:nvPr>
            <p:ph type="pic" sz="quarter" idx="166"/>
          </p:nvPr>
        </p:nvSpPr>
        <p:spPr>
          <a:xfrm>
            <a:off x="7134693" y="11308375"/>
            <a:ext cx="434479" cy="392112"/>
          </a:xfrm>
          <a:prstGeom prst="rect">
            <a:avLst/>
          </a:prstGeom>
        </p:spPr>
        <p:txBody>
          <a:bodyPr lIns="91439" tIns="45719" rIns="91439" bIns="45719" anchor="t"/>
          <a:lstStyle/>
          <a:p>
            <a:endParaRPr/>
          </a:p>
        </p:txBody>
      </p:sp>
      <p:sp>
        <p:nvSpPr>
          <p:cNvPr id="1184" name="Image"/>
          <p:cNvSpPr>
            <a:spLocks noGrp="1"/>
          </p:cNvSpPr>
          <p:nvPr>
            <p:ph type="pic" sz="quarter" idx="167"/>
          </p:nvPr>
        </p:nvSpPr>
        <p:spPr>
          <a:xfrm>
            <a:off x="7892241" y="11287191"/>
            <a:ext cx="434478" cy="434479"/>
          </a:xfrm>
          <a:prstGeom prst="rect">
            <a:avLst/>
          </a:prstGeom>
        </p:spPr>
        <p:txBody>
          <a:bodyPr lIns="91439" tIns="45719" rIns="91439" bIns="45719" anchor="t"/>
          <a:lstStyle/>
          <a:p>
            <a:endParaRPr/>
          </a:p>
        </p:txBody>
      </p:sp>
      <p:sp>
        <p:nvSpPr>
          <p:cNvPr id="1185" name="Image"/>
          <p:cNvSpPr>
            <a:spLocks noGrp="1"/>
          </p:cNvSpPr>
          <p:nvPr>
            <p:ph type="pic" sz="quarter" idx="168"/>
          </p:nvPr>
        </p:nvSpPr>
        <p:spPr>
          <a:xfrm>
            <a:off x="8649788" y="11287191"/>
            <a:ext cx="434478" cy="434479"/>
          </a:xfrm>
          <a:prstGeom prst="rect">
            <a:avLst/>
          </a:prstGeom>
        </p:spPr>
        <p:txBody>
          <a:bodyPr lIns="91439" tIns="45719" rIns="91439" bIns="45719" anchor="t"/>
          <a:lstStyle/>
          <a:p>
            <a:endParaRPr/>
          </a:p>
        </p:txBody>
      </p:sp>
      <p:sp>
        <p:nvSpPr>
          <p:cNvPr id="1186" name="Image"/>
          <p:cNvSpPr>
            <a:spLocks noGrp="1"/>
          </p:cNvSpPr>
          <p:nvPr>
            <p:ph type="pic" sz="quarter" idx="169"/>
          </p:nvPr>
        </p:nvSpPr>
        <p:spPr>
          <a:xfrm>
            <a:off x="9407335" y="11287191"/>
            <a:ext cx="434479" cy="434479"/>
          </a:xfrm>
          <a:prstGeom prst="rect">
            <a:avLst/>
          </a:prstGeom>
        </p:spPr>
        <p:txBody>
          <a:bodyPr lIns="91439" tIns="45719" rIns="91439" bIns="45719" anchor="t"/>
          <a:lstStyle/>
          <a:p>
            <a:endParaRPr/>
          </a:p>
        </p:txBody>
      </p:sp>
      <p:sp>
        <p:nvSpPr>
          <p:cNvPr id="1187" name="Image"/>
          <p:cNvSpPr>
            <a:spLocks noGrp="1"/>
          </p:cNvSpPr>
          <p:nvPr>
            <p:ph type="pic" sz="quarter" idx="170"/>
          </p:nvPr>
        </p:nvSpPr>
        <p:spPr>
          <a:xfrm>
            <a:off x="20315755" y="10093883"/>
            <a:ext cx="434478" cy="434478"/>
          </a:xfrm>
          <a:prstGeom prst="rect">
            <a:avLst/>
          </a:prstGeom>
        </p:spPr>
        <p:txBody>
          <a:bodyPr lIns="91439" tIns="45719" rIns="91439" bIns="45719" anchor="t"/>
          <a:lstStyle/>
          <a:p>
            <a:endParaRPr/>
          </a:p>
        </p:txBody>
      </p:sp>
      <p:sp>
        <p:nvSpPr>
          <p:cNvPr id="1188" name="Image"/>
          <p:cNvSpPr>
            <a:spLocks noGrp="1"/>
          </p:cNvSpPr>
          <p:nvPr>
            <p:ph type="pic" sz="quarter" idx="171"/>
          </p:nvPr>
        </p:nvSpPr>
        <p:spPr>
          <a:xfrm>
            <a:off x="21085413" y="10130090"/>
            <a:ext cx="434479" cy="362065"/>
          </a:xfrm>
          <a:prstGeom prst="rect">
            <a:avLst/>
          </a:prstGeom>
        </p:spPr>
        <p:txBody>
          <a:bodyPr lIns="91439" tIns="45719" rIns="91439" bIns="45719" anchor="t"/>
          <a:lstStyle/>
          <a:p>
            <a:endParaRPr/>
          </a:p>
        </p:txBody>
      </p:sp>
      <p:sp>
        <p:nvSpPr>
          <p:cNvPr id="1189" name="Image"/>
          <p:cNvSpPr>
            <a:spLocks noGrp="1"/>
          </p:cNvSpPr>
          <p:nvPr>
            <p:ph type="pic" sz="quarter" idx="172"/>
          </p:nvPr>
        </p:nvSpPr>
        <p:spPr>
          <a:xfrm>
            <a:off x="21891277" y="10093883"/>
            <a:ext cx="362066" cy="434478"/>
          </a:xfrm>
          <a:prstGeom prst="rect">
            <a:avLst/>
          </a:prstGeom>
        </p:spPr>
        <p:txBody>
          <a:bodyPr lIns="91439" tIns="45719" rIns="91439" bIns="45719" anchor="t"/>
          <a:lstStyle/>
          <a:p>
            <a:endParaRPr/>
          </a:p>
        </p:txBody>
      </p:sp>
      <p:sp>
        <p:nvSpPr>
          <p:cNvPr id="1190" name="Image"/>
          <p:cNvSpPr>
            <a:spLocks noGrp="1"/>
          </p:cNvSpPr>
          <p:nvPr>
            <p:ph type="pic" sz="quarter" idx="173"/>
          </p:nvPr>
        </p:nvSpPr>
        <p:spPr>
          <a:xfrm>
            <a:off x="22679038" y="10093883"/>
            <a:ext cx="325859" cy="434478"/>
          </a:xfrm>
          <a:prstGeom prst="rect">
            <a:avLst/>
          </a:prstGeom>
        </p:spPr>
        <p:txBody>
          <a:bodyPr lIns="91439" tIns="45719" rIns="91439" bIns="45719" anchor="t"/>
          <a:lstStyle/>
          <a:p>
            <a:endParaRPr/>
          </a:p>
        </p:txBody>
      </p:sp>
      <p:sp>
        <p:nvSpPr>
          <p:cNvPr id="1191" name="Image"/>
          <p:cNvSpPr>
            <a:spLocks noGrp="1"/>
          </p:cNvSpPr>
          <p:nvPr>
            <p:ph type="pic" sz="quarter" idx="174"/>
          </p:nvPr>
        </p:nvSpPr>
        <p:spPr>
          <a:xfrm>
            <a:off x="10164882" y="11287191"/>
            <a:ext cx="434479" cy="434479"/>
          </a:xfrm>
          <a:prstGeom prst="rect">
            <a:avLst/>
          </a:prstGeom>
        </p:spPr>
        <p:txBody>
          <a:bodyPr lIns="91439" tIns="45719" rIns="91439" bIns="45719" anchor="t"/>
          <a:lstStyle/>
          <a:p>
            <a:endParaRPr/>
          </a:p>
        </p:txBody>
      </p:sp>
      <p:sp>
        <p:nvSpPr>
          <p:cNvPr id="1192" name="Image"/>
          <p:cNvSpPr>
            <a:spLocks noGrp="1"/>
          </p:cNvSpPr>
          <p:nvPr>
            <p:ph type="pic" sz="quarter" idx="175"/>
          </p:nvPr>
        </p:nvSpPr>
        <p:spPr>
          <a:xfrm>
            <a:off x="10922430" y="11287191"/>
            <a:ext cx="434478" cy="434479"/>
          </a:xfrm>
          <a:prstGeom prst="rect">
            <a:avLst/>
          </a:prstGeom>
        </p:spPr>
        <p:txBody>
          <a:bodyPr lIns="91439" tIns="45719" rIns="91439" bIns="45719" anchor="t"/>
          <a:lstStyle/>
          <a:p>
            <a:endParaRPr/>
          </a:p>
        </p:txBody>
      </p:sp>
      <p:sp>
        <p:nvSpPr>
          <p:cNvPr id="1193" name="Image"/>
          <p:cNvSpPr>
            <a:spLocks noGrp="1"/>
          </p:cNvSpPr>
          <p:nvPr>
            <p:ph type="pic" sz="quarter" idx="176"/>
          </p:nvPr>
        </p:nvSpPr>
        <p:spPr>
          <a:xfrm>
            <a:off x="11734286" y="11287191"/>
            <a:ext cx="325859" cy="434479"/>
          </a:xfrm>
          <a:prstGeom prst="rect">
            <a:avLst/>
          </a:prstGeom>
        </p:spPr>
        <p:txBody>
          <a:bodyPr lIns="91439" tIns="45719" rIns="91439" bIns="45719" anchor="t"/>
          <a:lstStyle/>
          <a:p>
            <a:endParaRPr/>
          </a:p>
        </p:txBody>
      </p:sp>
      <p:sp>
        <p:nvSpPr>
          <p:cNvPr id="1194" name="Image"/>
          <p:cNvSpPr>
            <a:spLocks noGrp="1"/>
          </p:cNvSpPr>
          <p:nvPr>
            <p:ph type="pic" sz="quarter" idx="177"/>
          </p:nvPr>
        </p:nvSpPr>
        <p:spPr>
          <a:xfrm>
            <a:off x="12473730" y="11287191"/>
            <a:ext cx="362066" cy="434479"/>
          </a:xfrm>
          <a:prstGeom prst="rect">
            <a:avLst/>
          </a:prstGeom>
        </p:spPr>
        <p:txBody>
          <a:bodyPr lIns="91439" tIns="45719" rIns="91439" bIns="45719" anchor="t"/>
          <a:lstStyle/>
          <a:p>
            <a:endParaRPr/>
          </a:p>
        </p:txBody>
      </p:sp>
      <p:sp>
        <p:nvSpPr>
          <p:cNvPr id="1195" name="Image"/>
          <p:cNvSpPr>
            <a:spLocks noGrp="1"/>
          </p:cNvSpPr>
          <p:nvPr>
            <p:ph type="pic" sz="quarter" idx="178"/>
          </p:nvPr>
        </p:nvSpPr>
        <p:spPr>
          <a:xfrm>
            <a:off x="13249381" y="11287191"/>
            <a:ext cx="325860" cy="434479"/>
          </a:xfrm>
          <a:prstGeom prst="rect">
            <a:avLst/>
          </a:prstGeom>
        </p:spPr>
        <p:txBody>
          <a:bodyPr lIns="91439" tIns="45719" rIns="91439" bIns="45719" anchor="t"/>
          <a:lstStyle/>
          <a:p>
            <a:endParaRPr/>
          </a:p>
        </p:txBody>
      </p:sp>
      <p:sp>
        <p:nvSpPr>
          <p:cNvPr id="1196" name="Image"/>
          <p:cNvSpPr>
            <a:spLocks noGrp="1"/>
          </p:cNvSpPr>
          <p:nvPr>
            <p:ph type="pic" sz="quarter" idx="179"/>
          </p:nvPr>
        </p:nvSpPr>
        <p:spPr>
          <a:xfrm>
            <a:off x="14006927" y="11287191"/>
            <a:ext cx="325860" cy="434479"/>
          </a:xfrm>
          <a:prstGeom prst="rect">
            <a:avLst/>
          </a:prstGeom>
        </p:spPr>
        <p:txBody>
          <a:bodyPr lIns="91439" tIns="45719" rIns="91439" bIns="45719" anchor="t"/>
          <a:lstStyle/>
          <a:p>
            <a:endParaRPr/>
          </a:p>
        </p:txBody>
      </p:sp>
      <p:sp>
        <p:nvSpPr>
          <p:cNvPr id="1197" name="Image"/>
          <p:cNvSpPr>
            <a:spLocks noGrp="1"/>
          </p:cNvSpPr>
          <p:nvPr>
            <p:ph type="pic" sz="quarter" idx="180"/>
          </p:nvPr>
        </p:nvSpPr>
        <p:spPr>
          <a:xfrm>
            <a:off x="14746372" y="11287191"/>
            <a:ext cx="362066" cy="434479"/>
          </a:xfrm>
          <a:prstGeom prst="rect">
            <a:avLst/>
          </a:prstGeom>
        </p:spPr>
        <p:txBody>
          <a:bodyPr lIns="91439" tIns="45719" rIns="91439" bIns="45719" anchor="t"/>
          <a:lstStyle/>
          <a:p>
            <a:endParaRPr/>
          </a:p>
        </p:txBody>
      </p:sp>
      <p:sp>
        <p:nvSpPr>
          <p:cNvPr id="1198" name="Image"/>
          <p:cNvSpPr>
            <a:spLocks noGrp="1"/>
          </p:cNvSpPr>
          <p:nvPr>
            <p:ph type="pic" sz="quarter" idx="181"/>
          </p:nvPr>
        </p:nvSpPr>
        <p:spPr>
          <a:xfrm>
            <a:off x="15486400" y="11287191"/>
            <a:ext cx="397104" cy="434479"/>
          </a:xfrm>
          <a:prstGeom prst="rect">
            <a:avLst/>
          </a:prstGeom>
        </p:spPr>
        <p:txBody>
          <a:bodyPr lIns="91439" tIns="45719" rIns="91439" bIns="45719" anchor="t"/>
          <a:lstStyle/>
          <a:p>
            <a:endParaRPr/>
          </a:p>
        </p:txBody>
      </p:sp>
      <p:sp>
        <p:nvSpPr>
          <p:cNvPr id="1199" name="Icons"/>
          <p:cNvSpPr txBox="1"/>
          <p:nvPr/>
        </p:nvSpPr>
        <p:spPr>
          <a:xfrm>
            <a:off x="1149541" y="1936371"/>
            <a:ext cx="9069092" cy="1095376"/>
          </a:xfrm>
          <a:prstGeom prst="rect">
            <a:avLst/>
          </a:prstGeom>
          <a:ln w="12700">
            <a:miter lim="400000"/>
          </a:ln>
          <a:extLst>
            <a:ext uri="{C572A759-6A51-4108-AA02-DFA0A04FC94B}">
              <ma14:wrappingTextBoxFlag xmlns:ma14="http://schemas.microsoft.com/office/mac/drawingml/2011/main" xmlns="" val="1"/>
            </a:ext>
          </a:extLst>
        </p:spPr>
        <p:txBody>
          <a:bodyPr lIns="71437" tIns="71437" rIns="71437" bIns="71437" anchor="ctr">
            <a:spAutoFit/>
          </a:bodyPr>
          <a:lstStyle>
            <a:lvl1pPr algn="l">
              <a:lnSpc>
                <a:spcPct val="80000"/>
              </a:lnSpc>
              <a:defRPr sz="7500" i="0">
                <a:solidFill>
                  <a:srgbClr val="53585F"/>
                </a:solidFill>
                <a:latin typeface="+mn-lt"/>
                <a:ea typeface="+mn-ea"/>
                <a:cs typeface="+mn-cs"/>
                <a:sym typeface="Volte Semibold"/>
              </a:defRPr>
            </a:lvl1pPr>
          </a:lstStyle>
          <a:p>
            <a:r>
              <a:t>Icons</a:t>
            </a:r>
          </a:p>
        </p:txBody>
      </p:sp>
      <p:sp>
        <p:nvSpPr>
          <p:cNvPr id="1200" name="To use icons: Copy the icon you want and place it on the chosen slide. You can also resize them.…"/>
          <p:cNvSpPr txBox="1"/>
          <p:nvPr/>
        </p:nvSpPr>
        <p:spPr>
          <a:xfrm>
            <a:off x="5690837" y="1925134"/>
            <a:ext cx="17334446" cy="1295401"/>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p>
            <a:r>
              <a:t>To use icons: Copy the icon you want and place it on the chosen slide. You can also resize them. </a:t>
            </a:r>
          </a:p>
          <a:p>
            <a:r>
              <a:t>Be sure to hold shift while doing this. For more icons, download the full set from the brand site.</a:t>
            </a:r>
          </a:p>
        </p:txBody>
      </p:sp>
      <p:sp>
        <p:nvSpPr>
          <p:cNvPr id="1201" name="Slide Number"/>
          <p:cNvSpPr txBox="1">
            <a:spLocks noGrp="1"/>
          </p:cNvSpPr>
          <p:nvPr>
            <p:ph type="sldNum" sz="quarter" idx="2"/>
          </p:nvPr>
        </p:nvSpPr>
        <p:spPr>
          <a:xfrm>
            <a:off x="11937950" y="13030200"/>
            <a:ext cx="482700" cy="508000"/>
          </a:xfrm>
          <a:prstGeom prst="rect">
            <a:avLst/>
          </a:prstGeom>
        </p:spPr>
        <p:txBody>
          <a:bodyPr wrap="none"/>
          <a:lstStyle>
            <a:lvl1pPr algn="ctr" defTabSz="819150">
              <a:defRPr sz="2400" i="1" spc="0">
                <a:latin typeface="Gill Sans"/>
                <a:ea typeface="Gill Sans"/>
                <a:cs typeface="Gill Sans"/>
                <a:sym typeface="Gill Sans"/>
              </a:defRPr>
            </a:lvl1pPr>
          </a:lstStyle>
          <a:p>
            <a:fld id="{86CB4B4D-7CA3-9044-876B-883B54F8677D}" type="slidenum">
              <a:t>‹#›</a:t>
            </a:fld>
            <a:endParaRPr/>
          </a:p>
        </p:txBody>
      </p:sp>
    </p:spTree>
  </p:cSld>
  <p:clrMapOvr>
    <a:masterClrMapping/>
  </p:clrMapOvr>
  <p:transition spd="med"/>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type="tx">
  <p:cSld name="Icons negative">
    <p:spTree>
      <p:nvGrpSpPr>
        <p:cNvPr id="1" name=""/>
        <p:cNvGrpSpPr/>
        <p:nvPr/>
      </p:nvGrpSpPr>
      <p:grpSpPr>
        <a:xfrm>
          <a:off x="0" y="0"/>
          <a:ext cx="0" cy="0"/>
          <a:chOff x="0" y="0"/>
          <a:chExt cx="0" cy="0"/>
        </a:xfrm>
      </p:grpSpPr>
      <p:sp>
        <p:nvSpPr>
          <p:cNvPr id="1208" name="Rectangle"/>
          <p:cNvSpPr/>
          <p:nvPr/>
        </p:nvSpPr>
        <p:spPr>
          <a:xfrm>
            <a:off x="-25400" y="-25400"/>
            <a:ext cx="24434800" cy="13766800"/>
          </a:xfrm>
          <a:prstGeom prst="rect">
            <a:avLst/>
          </a:prstGeom>
          <a:solidFill>
            <a:schemeClr val="accent1">
              <a:lumOff val="-4901"/>
            </a:schemeClr>
          </a:solidFill>
          <a:ln w="12700">
            <a:miter lim="400000"/>
          </a:ln>
        </p:spPr>
        <p:txBody>
          <a:bodyPr lIns="50800" tIns="50800" rIns="50800" bIns="50800" anchor="ctr"/>
          <a:lstStyle/>
          <a:p>
            <a:pPr>
              <a:lnSpc>
                <a:spcPct val="120000"/>
              </a:lnSpc>
              <a:defRPr sz="2000" b="1" i="0" cap="all" spc="219">
                <a:solidFill>
                  <a:schemeClr val="accent2">
                    <a:lumOff val="-3137"/>
                  </a:schemeClr>
                </a:solidFill>
              </a:defRPr>
            </a:pPr>
            <a:endParaRPr/>
          </a:p>
        </p:txBody>
      </p:sp>
      <p:sp>
        <p:nvSpPr>
          <p:cNvPr id="1209" name="Image"/>
          <p:cNvSpPr>
            <a:spLocks noGrp="1"/>
          </p:cNvSpPr>
          <p:nvPr>
            <p:ph type="pic" sz="quarter" idx="13"/>
          </p:nvPr>
        </p:nvSpPr>
        <p:spPr>
          <a:xfrm>
            <a:off x="856594" y="4511990"/>
            <a:ext cx="395349" cy="395348"/>
          </a:xfrm>
          <a:prstGeom prst="rect">
            <a:avLst/>
          </a:prstGeom>
        </p:spPr>
        <p:txBody>
          <a:bodyPr lIns="91439" tIns="45719" rIns="91439" bIns="45719" anchor="t"/>
          <a:lstStyle/>
          <a:p>
            <a:endParaRPr/>
          </a:p>
        </p:txBody>
      </p:sp>
      <p:sp>
        <p:nvSpPr>
          <p:cNvPr id="1210" name="Image"/>
          <p:cNvSpPr>
            <a:spLocks noGrp="1"/>
          </p:cNvSpPr>
          <p:nvPr>
            <p:ph type="pic" sz="quarter" idx="14"/>
          </p:nvPr>
        </p:nvSpPr>
        <p:spPr>
          <a:xfrm>
            <a:off x="1671419" y="4516033"/>
            <a:ext cx="387278" cy="387262"/>
          </a:xfrm>
          <a:prstGeom prst="rect">
            <a:avLst/>
          </a:prstGeom>
        </p:spPr>
        <p:txBody>
          <a:bodyPr lIns="91439" tIns="45719" rIns="91439" bIns="45719" anchor="t"/>
          <a:lstStyle/>
          <a:p>
            <a:endParaRPr/>
          </a:p>
        </p:txBody>
      </p:sp>
      <p:sp>
        <p:nvSpPr>
          <p:cNvPr id="1211" name="Image"/>
          <p:cNvSpPr>
            <a:spLocks noGrp="1"/>
          </p:cNvSpPr>
          <p:nvPr>
            <p:ph type="pic" sz="quarter" idx="15"/>
          </p:nvPr>
        </p:nvSpPr>
        <p:spPr>
          <a:xfrm>
            <a:off x="2475267" y="4509087"/>
            <a:ext cx="401161" cy="401155"/>
          </a:xfrm>
          <a:prstGeom prst="rect">
            <a:avLst/>
          </a:prstGeom>
        </p:spPr>
        <p:txBody>
          <a:bodyPr lIns="91439" tIns="45719" rIns="91439" bIns="45719" anchor="t"/>
          <a:lstStyle/>
          <a:p>
            <a:endParaRPr/>
          </a:p>
        </p:txBody>
      </p:sp>
      <p:sp>
        <p:nvSpPr>
          <p:cNvPr id="1212" name="Image"/>
          <p:cNvSpPr>
            <a:spLocks noGrp="1"/>
          </p:cNvSpPr>
          <p:nvPr>
            <p:ph type="pic" sz="quarter" idx="16"/>
          </p:nvPr>
        </p:nvSpPr>
        <p:spPr>
          <a:xfrm>
            <a:off x="3294417" y="4509087"/>
            <a:ext cx="384441" cy="401155"/>
          </a:xfrm>
          <a:prstGeom prst="rect">
            <a:avLst/>
          </a:prstGeom>
        </p:spPr>
        <p:txBody>
          <a:bodyPr lIns="91439" tIns="45719" rIns="91439" bIns="45719" anchor="t"/>
          <a:lstStyle/>
          <a:p>
            <a:endParaRPr/>
          </a:p>
        </p:txBody>
      </p:sp>
      <p:sp>
        <p:nvSpPr>
          <p:cNvPr id="1213" name="Image"/>
          <p:cNvSpPr>
            <a:spLocks noGrp="1"/>
          </p:cNvSpPr>
          <p:nvPr>
            <p:ph type="pic" sz="quarter" idx="17"/>
          </p:nvPr>
        </p:nvSpPr>
        <p:spPr>
          <a:xfrm>
            <a:off x="4096849" y="4517444"/>
            <a:ext cx="401156" cy="384441"/>
          </a:xfrm>
          <a:prstGeom prst="rect">
            <a:avLst/>
          </a:prstGeom>
        </p:spPr>
        <p:txBody>
          <a:bodyPr lIns="91439" tIns="45719" rIns="91439" bIns="45719" anchor="t"/>
          <a:lstStyle/>
          <a:p>
            <a:endParaRPr/>
          </a:p>
        </p:txBody>
      </p:sp>
      <p:sp>
        <p:nvSpPr>
          <p:cNvPr id="1214" name="Image"/>
          <p:cNvSpPr>
            <a:spLocks noGrp="1"/>
          </p:cNvSpPr>
          <p:nvPr>
            <p:ph type="pic" sz="quarter" idx="18"/>
          </p:nvPr>
        </p:nvSpPr>
        <p:spPr>
          <a:xfrm>
            <a:off x="4907639" y="4509087"/>
            <a:ext cx="401156" cy="401155"/>
          </a:xfrm>
          <a:prstGeom prst="rect">
            <a:avLst/>
          </a:prstGeom>
        </p:spPr>
        <p:txBody>
          <a:bodyPr lIns="91439" tIns="45719" rIns="91439" bIns="45719" anchor="t"/>
          <a:lstStyle/>
          <a:p>
            <a:endParaRPr/>
          </a:p>
        </p:txBody>
      </p:sp>
      <p:sp>
        <p:nvSpPr>
          <p:cNvPr id="1215" name="Image"/>
          <p:cNvSpPr>
            <a:spLocks noGrp="1"/>
          </p:cNvSpPr>
          <p:nvPr>
            <p:ph type="pic" sz="quarter" idx="19"/>
          </p:nvPr>
        </p:nvSpPr>
        <p:spPr>
          <a:xfrm>
            <a:off x="5751858" y="4525801"/>
            <a:ext cx="334297" cy="367726"/>
          </a:xfrm>
          <a:prstGeom prst="rect">
            <a:avLst/>
          </a:prstGeom>
        </p:spPr>
        <p:txBody>
          <a:bodyPr lIns="91439" tIns="45719" rIns="91439" bIns="45719" anchor="t"/>
          <a:lstStyle/>
          <a:p>
            <a:endParaRPr/>
          </a:p>
        </p:txBody>
      </p:sp>
      <p:sp>
        <p:nvSpPr>
          <p:cNvPr id="1216" name="Image"/>
          <p:cNvSpPr>
            <a:spLocks noGrp="1"/>
          </p:cNvSpPr>
          <p:nvPr>
            <p:ph type="pic" sz="quarter" idx="20"/>
          </p:nvPr>
        </p:nvSpPr>
        <p:spPr>
          <a:xfrm>
            <a:off x="6534715" y="4520189"/>
            <a:ext cx="390163" cy="378950"/>
          </a:xfrm>
          <a:prstGeom prst="rect">
            <a:avLst/>
          </a:prstGeom>
        </p:spPr>
        <p:txBody>
          <a:bodyPr lIns="91439" tIns="45719" rIns="91439" bIns="45719" anchor="t"/>
          <a:lstStyle/>
          <a:p>
            <a:endParaRPr/>
          </a:p>
        </p:txBody>
      </p:sp>
      <p:sp>
        <p:nvSpPr>
          <p:cNvPr id="1217" name="Image"/>
          <p:cNvSpPr>
            <a:spLocks noGrp="1"/>
          </p:cNvSpPr>
          <p:nvPr>
            <p:ph type="pic" sz="quarter" idx="21"/>
          </p:nvPr>
        </p:nvSpPr>
        <p:spPr>
          <a:xfrm>
            <a:off x="7373438" y="4509087"/>
            <a:ext cx="334296" cy="401155"/>
          </a:xfrm>
          <a:prstGeom prst="rect">
            <a:avLst/>
          </a:prstGeom>
        </p:spPr>
        <p:txBody>
          <a:bodyPr lIns="91439" tIns="45719" rIns="91439" bIns="45719" anchor="t"/>
          <a:lstStyle/>
          <a:p>
            <a:endParaRPr/>
          </a:p>
        </p:txBody>
      </p:sp>
      <p:sp>
        <p:nvSpPr>
          <p:cNvPr id="1218" name="Image"/>
          <p:cNvSpPr>
            <a:spLocks noGrp="1"/>
          </p:cNvSpPr>
          <p:nvPr>
            <p:ph type="pic" sz="quarter" idx="22"/>
          </p:nvPr>
        </p:nvSpPr>
        <p:spPr>
          <a:xfrm>
            <a:off x="8150798" y="4509087"/>
            <a:ext cx="401156" cy="401155"/>
          </a:xfrm>
          <a:prstGeom prst="rect">
            <a:avLst/>
          </a:prstGeom>
        </p:spPr>
        <p:txBody>
          <a:bodyPr lIns="91439" tIns="45719" rIns="91439" bIns="45719" anchor="t"/>
          <a:lstStyle/>
          <a:p>
            <a:endParaRPr/>
          </a:p>
        </p:txBody>
      </p:sp>
      <p:sp>
        <p:nvSpPr>
          <p:cNvPr id="1219" name="Image"/>
          <p:cNvSpPr>
            <a:spLocks noGrp="1"/>
          </p:cNvSpPr>
          <p:nvPr>
            <p:ph type="pic" sz="quarter" idx="23"/>
          </p:nvPr>
        </p:nvSpPr>
        <p:spPr>
          <a:xfrm>
            <a:off x="9772378" y="4534159"/>
            <a:ext cx="401156" cy="351011"/>
          </a:xfrm>
          <a:prstGeom prst="rect">
            <a:avLst/>
          </a:prstGeom>
        </p:spPr>
        <p:txBody>
          <a:bodyPr lIns="91439" tIns="45719" rIns="91439" bIns="45719" anchor="t"/>
          <a:lstStyle/>
          <a:p>
            <a:endParaRPr/>
          </a:p>
        </p:txBody>
      </p:sp>
      <p:sp>
        <p:nvSpPr>
          <p:cNvPr id="1220" name="Image"/>
          <p:cNvSpPr>
            <a:spLocks noGrp="1"/>
          </p:cNvSpPr>
          <p:nvPr>
            <p:ph type="pic" sz="quarter" idx="24"/>
          </p:nvPr>
        </p:nvSpPr>
        <p:spPr>
          <a:xfrm>
            <a:off x="10599882" y="4584303"/>
            <a:ext cx="367726" cy="250723"/>
          </a:xfrm>
          <a:prstGeom prst="rect">
            <a:avLst/>
          </a:prstGeom>
        </p:spPr>
        <p:txBody>
          <a:bodyPr lIns="91439" tIns="45719" rIns="91439" bIns="45719" anchor="t"/>
          <a:lstStyle/>
          <a:p>
            <a:endParaRPr/>
          </a:p>
        </p:txBody>
      </p:sp>
      <p:sp>
        <p:nvSpPr>
          <p:cNvPr id="1221" name="Image"/>
          <p:cNvSpPr>
            <a:spLocks noGrp="1"/>
          </p:cNvSpPr>
          <p:nvPr>
            <p:ph type="pic" sz="quarter" idx="25"/>
          </p:nvPr>
        </p:nvSpPr>
        <p:spPr>
          <a:xfrm>
            <a:off x="11391176" y="4506643"/>
            <a:ext cx="406719" cy="406043"/>
          </a:xfrm>
          <a:prstGeom prst="rect">
            <a:avLst/>
          </a:prstGeom>
        </p:spPr>
        <p:txBody>
          <a:bodyPr lIns="91439" tIns="45719" rIns="91439" bIns="45719" anchor="t"/>
          <a:lstStyle/>
          <a:p>
            <a:endParaRPr/>
          </a:p>
        </p:txBody>
      </p:sp>
      <p:sp>
        <p:nvSpPr>
          <p:cNvPr id="1222" name="Image"/>
          <p:cNvSpPr>
            <a:spLocks noGrp="1"/>
          </p:cNvSpPr>
          <p:nvPr>
            <p:ph type="pic" sz="quarter" idx="26"/>
          </p:nvPr>
        </p:nvSpPr>
        <p:spPr>
          <a:xfrm>
            <a:off x="12201965" y="4532336"/>
            <a:ext cx="406718" cy="354657"/>
          </a:xfrm>
          <a:prstGeom prst="rect">
            <a:avLst/>
          </a:prstGeom>
        </p:spPr>
        <p:txBody>
          <a:bodyPr lIns="91439" tIns="45719" rIns="91439" bIns="45719" anchor="t"/>
          <a:lstStyle/>
          <a:p>
            <a:endParaRPr/>
          </a:p>
        </p:txBody>
      </p:sp>
      <p:sp>
        <p:nvSpPr>
          <p:cNvPr id="1223" name="Image"/>
          <p:cNvSpPr>
            <a:spLocks noGrp="1"/>
          </p:cNvSpPr>
          <p:nvPr>
            <p:ph type="pic" sz="quarter" idx="27"/>
          </p:nvPr>
        </p:nvSpPr>
        <p:spPr>
          <a:xfrm>
            <a:off x="14637115" y="4509088"/>
            <a:ext cx="401156" cy="401152"/>
          </a:xfrm>
          <a:prstGeom prst="rect">
            <a:avLst/>
          </a:prstGeom>
        </p:spPr>
        <p:txBody>
          <a:bodyPr lIns="91439" tIns="45719" rIns="91439" bIns="45719" anchor="t"/>
          <a:lstStyle/>
          <a:p>
            <a:endParaRPr/>
          </a:p>
        </p:txBody>
      </p:sp>
      <p:sp>
        <p:nvSpPr>
          <p:cNvPr id="1224" name="Image"/>
          <p:cNvSpPr>
            <a:spLocks noGrp="1"/>
          </p:cNvSpPr>
          <p:nvPr>
            <p:ph type="pic" sz="quarter" idx="28"/>
          </p:nvPr>
        </p:nvSpPr>
        <p:spPr>
          <a:xfrm>
            <a:off x="15447906" y="4509087"/>
            <a:ext cx="401156" cy="401155"/>
          </a:xfrm>
          <a:prstGeom prst="rect">
            <a:avLst/>
          </a:prstGeom>
        </p:spPr>
        <p:txBody>
          <a:bodyPr lIns="91439" tIns="45719" rIns="91439" bIns="45719" anchor="t"/>
          <a:lstStyle/>
          <a:p>
            <a:endParaRPr/>
          </a:p>
        </p:txBody>
      </p:sp>
      <p:sp>
        <p:nvSpPr>
          <p:cNvPr id="1225" name="Image"/>
          <p:cNvSpPr>
            <a:spLocks noGrp="1"/>
          </p:cNvSpPr>
          <p:nvPr>
            <p:ph type="pic" sz="quarter" idx="29"/>
          </p:nvPr>
        </p:nvSpPr>
        <p:spPr>
          <a:xfrm>
            <a:off x="19501854" y="4525801"/>
            <a:ext cx="401156" cy="367726"/>
          </a:xfrm>
          <a:prstGeom prst="rect">
            <a:avLst/>
          </a:prstGeom>
        </p:spPr>
        <p:txBody>
          <a:bodyPr lIns="91439" tIns="45719" rIns="91439" bIns="45719" anchor="t"/>
          <a:lstStyle/>
          <a:p>
            <a:endParaRPr/>
          </a:p>
        </p:txBody>
      </p:sp>
      <p:sp>
        <p:nvSpPr>
          <p:cNvPr id="1226" name="Image"/>
          <p:cNvSpPr>
            <a:spLocks noGrp="1"/>
          </p:cNvSpPr>
          <p:nvPr>
            <p:ph type="pic" sz="quarter" idx="30"/>
          </p:nvPr>
        </p:nvSpPr>
        <p:spPr>
          <a:xfrm>
            <a:off x="20320251" y="4509200"/>
            <a:ext cx="385941" cy="400929"/>
          </a:xfrm>
          <a:prstGeom prst="rect">
            <a:avLst/>
          </a:prstGeom>
        </p:spPr>
        <p:txBody>
          <a:bodyPr lIns="91439" tIns="45719" rIns="91439" bIns="45719" anchor="t"/>
          <a:lstStyle/>
          <a:p>
            <a:endParaRPr/>
          </a:p>
        </p:txBody>
      </p:sp>
      <p:sp>
        <p:nvSpPr>
          <p:cNvPr id="1227" name="Image"/>
          <p:cNvSpPr>
            <a:spLocks noGrp="1"/>
          </p:cNvSpPr>
          <p:nvPr>
            <p:ph type="pic" sz="quarter" idx="31"/>
          </p:nvPr>
        </p:nvSpPr>
        <p:spPr>
          <a:xfrm>
            <a:off x="16258694" y="4509087"/>
            <a:ext cx="401156" cy="401155"/>
          </a:xfrm>
          <a:prstGeom prst="rect">
            <a:avLst/>
          </a:prstGeom>
        </p:spPr>
        <p:txBody>
          <a:bodyPr lIns="91439" tIns="45719" rIns="91439" bIns="45719" anchor="t"/>
          <a:lstStyle/>
          <a:p>
            <a:endParaRPr/>
          </a:p>
        </p:txBody>
      </p:sp>
      <p:sp>
        <p:nvSpPr>
          <p:cNvPr id="1228" name="Image"/>
          <p:cNvSpPr>
            <a:spLocks noGrp="1"/>
          </p:cNvSpPr>
          <p:nvPr>
            <p:ph type="pic" sz="quarter" idx="32"/>
          </p:nvPr>
        </p:nvSpPr>
        <p:spPr>
          <a:xfrm>
            <a:off x="17069485" y="4509087"/>
            <a:ext cx="401155" cy="401155"/>
          </a:xfrm>
          <a:prstGeom prst="rect">
            <a:avLst/>
          </a:prstGeom>
        </p:spPr>
        <p:txBody>
          <a:bodyPr lIns="91439" tIns="45719" rIns="91439" bIns="45719" anchor="t"/>
          <a:lstStyle/>
          <a:p>
            <a:endParaRPr/>
          </a:p>
        </p:txBody>
      </p:sp>
      <p:sp>
        <p:nvSpPr>
          <p:cNvPr id="1229" name="Image"/>
          <p:cNvSpPr>
            <a:spLocks noGrp="1"/>
          </p:cNvSpPr>
          <p:nvPr>
            <p:ph type="pic" sz="quarter" idx="33"/>
          </p:nvPr>
        </p:nvSpPr>
        <p:spPr>
          <a:xfrm>
            <a:off x="17877493" y="4523571"/>
            <a:ext cx="406718" cy="372187"/>
          </a:xfrm>
          <a:prstGeom prst="rect">
            <a:avLst/>
          </a:prstGeom>
        </p:spPr>
        <p:txBody>
          <a:bodyPr lIns="91439" tIns="45719" rIns="91439" bIns="45719" anchor="t"/>
          <a:lstStyle/>
          <a:p>
            <a:endParaRPr/>
          </a:p>
        </p:txBody>
      </p:sp>
      <p:sp>
        <p:nvSpPr>
          <p:cNvPr id="1230" name="Image"/>
          <p:cNvSpPr>
            <a:spLocks noGrp="1"/>
          </p:cNvSpPr>
          <p:nvPr>
            <p:ph type="pic" sz="quarter" idx="34"/>
          </p:nvPr>
        </p:nvSpPr>
        <p:spPr>
          <a:xfrm>
            <a:off x="18695502" y="4509087"/>
            <a:ext cx="392276" cy="401155"/>
          </a:xfrm>
          <a:prstGeom prst="rect">
            <a:avLst/>
          </a:prstGeom>
        </p:spPr>
        <p:txBody>
          <a:bodyPr lIns="91439" tIns="45719" rIns="91439" bIns="45719" anchor="t"/>
          <a:lstStyle/>
          <a:p>
            <a:endParaRPr/>
          </a:p>
        </p:txBody>
      </p:sp>
      <p:sp>
        <p:nvSpPr>
          <p:cNvPr id="1231" name="Image"/>
          <p:cNvSpPr>
            <a:spLocks noGrp="1"/>
          </p:cNvSpPr>
          <p:nvPr>
            <p:ph type="pic" sz="quarter" idx="35"/>
          </p:nvPr>
        </p:nvSpPr>
        <p:spPr>
          <a:xfrm>
            <a:off x="21142545" y="4509087"/>
            <a:ext cx="362934" cy="401155"/>
          </a:xfrm>
          <a:prstGeom prst="rect">
            <a:avLst/>
          </a:prstGeom>
        </p:spPr>
        <p:txBody>
          <a:bodyPr lIns="91439" tIns="45719" rIns="91439" bIns="45719" anchor="t"/>
          <a:lstStyle/>
          <a:p>
            <a:endParaRPr/>
          </a:p>
        </p:txBody>
      </p:sp>
      <p:sp>
        <p:nvSpPr>
          <p:cNvPr id="1232" name="Image"/>
          <p:cNvSpPr>
            <a:spLocks noGrp="1"/>
          </p:cNvSpPr>
          <p:nvPr>
            <p:ph type="pic" sz="quarter" idx="36"/>
          </p:nvPr>
        </p:nvSpPr>
        <p:spPr>
          <a:xfrm>
            <a:off x="21953332" y="4509087"/>
            <a:ext cx="362934" cy="401155"/>
          </a:xfrm>
          <a:prstGeom prst="rect">
            <a:avLst/>
          </a:prstGeom>
        </p:spPr>
        <p:txBody>
          <a:bodyPr lIns="91439" tIns="45719" rIns="91439" bIns="45719" anchor="t"/>
          <a:lstStyle/>
          <a:p>
            <a:endParaRPr/>
          </a:p>
        </p:txBody>
      </p:sp>
      <p:sp>
        <p:nvSpPr>
          <p:cNvPr id="1233" name="Image"/>
          <p:cNvSpPr>
            <a:spLocks noGrp="1"/>
          </p:cNvSpPr>
          <p:nvPr>
            <p:ph type="pic" sz="quarter" idx="37"/>
          </p:nvPr>
        </p:nvSpPr>
        <p:spPr>
          <a:xfrm>
            <a:off x="22764125" y="4509087"/>
            <a:ext cx="362934" cy="401155"/>
          </a:xfrm>
          <a:prstGeom prst="rect">
            <a:avLst/>
          </a:prstGeom>
        </p:spPr>
        <p:txBody>
          <a:bodyPr lIns="91439" tIns="45719" rIns="91439" bIns="45719" anchor="t"/>
          <a:lstStyle/>
          <a:p>
            <a:endParaRPr/>
          </a:p>
        </p:txBody>
      </p:sp>
      <p:sp>
        <p:nvSpPr>
          <p:cNvPr id="1234" name="Image"/>
          <p:cNvSpPr>
            <a:spLocks noGrp="1"/>
          </p:cNvSpPr>
          <p:nvPr>
            <p:ph type="pic" sz="quarter" idx="38"/>
          </p:nvPr>
        </p:nvSpPr>
        <p:spPr>
          <a:xfrm>
            <a:off x="853690" y="5859510"/>
            <a:ext cx="401156" cy="371888"/>
          </a:xfrm>
          <a:prstGeom prst="rect">
            <a:avLst/>
          </a:prstGeom>
        </p:spPr>
        <p:txBody>
          <a:bodyPr lIns="91439" tIns="45719" rIns="91439" bIns="45719" anchor="t"/>
          <a:lstStyle/>
          <a:p>
            <a:endParaRPr/>
          </a:p>
        </p:txBody>
      </p:sp>
      <p:sp>
        <p:nvSpPr>
          <p:cNvPr id="1235" name="Image"/>
          <p:cNvSpPr>
            <a:spLocks noGrp="1"/>
          </p:cNvSpPr>
          <p:nvPr>
            <p:ph type="pic" sz="quarter" idx="39"/>
          </p:nvPr>
        </p:nvSpPr>
        <p:spPr>
          <a:xfrm>
            <a:off x="1664480" y="5869949"/>
            <a:ext cx="401156" cy="351011"/>
          </a:xfrm>
          <a:prstGeom prst="rect">
            <a:avLst/>
          </a:prstGeom>
        </p:spPr>
        <p:txBody>
          <a:bodyPr lIns="91439" tIns="45719" rIns="91439" bIns="45719" anchor="t"/>
          <a:lstStyle/>
          <a:p>
            <a:endParaRPr/>
          </a:p>
        </p:txBody>
      </p:sp>
      <p:sp>
        <p:nvSpPr>
          <p:cNvPr id="1236" name="Image"/>
          <p:cNvSpPr>
            <a:spLocks noGrp="1"/>
          </p:cNvSpPr>
          <p:nvPr>
            <p:ph type="pic" sz="quarter" idx="40"/>
          </p:nvPr>
        </p:nvSpPr>
        <p:spPr>
          <a:xfrm>
            <a:off x="2475270" y="5845777"/>
            <a:ext cx="401155" cy="399354"/>
          </a:xfrm>
          <a:prstGeom prst="rect">
            <a:avLst/>
          </a:prstGeom>
        </p:spPr>
        <p:txBody>
          <a:bodyPr lIns="91439" tIns="45719" rIns="91439" bIns="45719" anchor="t"/>
          <a:lstStyle/>
          <a:p>
            <a:endParaRPr/>
          </a:p>
        </p:txBody>
      </p:sp>
      <p:sp>
        <p:nvSpPr>
          <p:cNvPr id="1237" name="Image"/>
          <p:cNvSpPr>
            <a:spLocks noGrp="1"/>
          </p:cNvSpPr>
          <p:nvPr>
            <p:ph type="pic" sz="quarter" idx="41"/>
          </p:nvPr>
        </p:nvSpPr>
        <p:spPr>
          <a:xfrm>
            <a:off x="3294418" y="5853242"/>
            <a:ext cx="384439" cy="384424"/>
          </a:xfrm>
          <a:prstGeom prst="rect">
            <a:avLst/>
          </a:prstGeom>
        </p:spPr>
        <p:txBody>
          <a:bodyPr lIns="91439" tIns="45719" rIns="91439" bIns="45719" anchor="t"/>
          <a:lstStyle/>
          <a:p>
            <a:endParaRPr/>
          </a:p>
        </p:txBody>
      </p:sp>
      <p:sp>
        <p:nvSpPr>
          <p:cNvPr id="1238" name="Image"/>
          <p:cNvSpPr>
            <a:spLocks noGrp="1"/>
          </p:cNvSpPr>
          <p:nvPr>
            <p:ph type="pic" sz="quarter" idx="42"/>
          </p:nvPr>
        </p:nvSpPr>
        <p:spPr>
          <a:xfrm>
            <a:off x="4096849" y="5870705"/>
            <a:ext cx="401156" cy="349499"/>
          </a:xfrm>
          <a:prstGeom prst="rect">
            <a:avLst/>
          </a:prstGeom>
        </p:spPr>
        <p:txBody>
          <a:bodyPr lIns="91439" tIns="45719" rIns="91439" bIns="45719" anchor="t"/>
          <a:lstStyle/>
          <a:p>
            <a:endParaRPr/>
          </a:p>
        </p:txBody>
      </p:sp>
      <p:sp>
        <p:nvSpPr>
          <p:cNvPr id="1239" name="Image"/>
          <p:cNvSpPr>
            <a:spLocks noGrp="1"/>
          </p:cNvSpPr>
          <p:nvPr>
            <p:ph type="pic" sz="quarter" idx="43"/>
          </p:nvPr>
        </p:nvSpPr>
        <p:spPr>
          <a:xfrm>
            <a:off x="4991213" y="5844876"/>
            <a:ext cx="234008" cy="401156"/>
          </a:xfrm>
          <a:prstGeom prst="rect">
            <a:avLst/>
          </a:prstGeom>
        </p:spPr>
        <p:txBody>
          <a:bodyPr lIns="91439" tIns="45719" rIns="91439" bIns="45719" anchor="t"/>
          <a:lstStyle/>
          <a:p>
            <a:endParaRPr/>
          </a:p>
        </p:txBody>
      </p:sp>
      <p:sp>
        <p:nvSpPr>
          <p:cNvPr id="1240" name="Image"/>
          <p:cNvSpPr>
            <a:spLocks noGrp="1"/>
          </p:cNvSpPr>
          <p:nvPr>
            <p:ph type="pic" sz="quarter" idx="44"/>
          </p:nvPr>
        </p:nvSpPr>
        <p:spPr>
          <a:xfrm>
            <a:off x="5718429" y="5928450"/>
            <a:ext cx="401155" cy="234008"/>
          </a:xfrm>
          <a:prstGeom prst="rect">
            <a:avLst/>
          </a:prstGeom>
        </p:spPr>
        <p:txBody>
          <a:bodyPr lIns="91439" tIns="45719" rIns="91439" bIns="45719" anchor="t"/>
          <a:lstStyle/>
          <a:p>
            <a:endParaRPr/>
          </a:p>
        </p:txBody>
      </p:sp>
      <p:sp>
        <p:nvSpPr>
          <p:cNvPr id="1241" name="Image"/>
          <p:cNvSpPr>
            <a:spLocks noGrp="1"/>
          </p:cNvSpPr>
          <p:nvPr>
            <p:ph type="pic" sz="quarter" idx="45"/>
          </p:nvPr>
        </p:nvSpPr>
        <p:spPr>
          <a:xfrm>
            <a:off x="6529219" y="5853234"/>
            <a:ext cx="401155" cy="384441"/>
          </a:xfrm>
          <a:prstGeom prst="rect">
            <a:avLst/>
          </a:prstGeom>
        </p:spPr>
        <p:txBody>
          <a:bodyPr lIns="91439" tIns="45719" rIns="91439" bIns="45719" anchor="t"/>
          <a:lstStyle/>
          <a:p>
            <a:endParaRPr/>
          </a:p>
        </p:txBody>
      </p:sp>
      <p:sp>
        <p:nvSpPr>
          <p:cNvPr id="1242" name="Image"/>
          <p:cNvSpPr>
            <a:spLocks noGrp="1"/>
          </p:cNvSpPr>
          <p:nvPr>
            <p:ph type="pic" sz="quarter" idx="46"/>
          </p:nvPr>
        </p:nvSpPr>
        <p:spPr>
          <a:xfrm>
            <a:off x="7340008" y="5844876"/>
            <a:ext cx="401156" cy="401156"/>
          </a:xfrm>
          <a:prstGeom prst="rect">
            <a:avLst/>
          </a:prstGeom>
        </p:spPr>
        <p:txBody>
          <a:bodyPr lIns="91439" tIns="45719" rIns="91439" bIns="45719" anchor="t"/>
          <a:lstStyle/>
          <a:p>
            <a:endParaRPr/>
          </a:p>
        </p:txBody>
      </p:sp>
      <p:sp>
        <p:nvSpPr>
          <p:cNvPr id="1243" name="Image"/>
          <p:cNvSpPr>
            <a:spLocks noGrp="1"/>
          </p:cNvSpPr>
          <p:nvPr>
            <p:ph type="pic" sz="quarter" idx="47"/>
          </p:nvPr>
        </p:nvSpPr>
        <p:spPr>
          <a:xfrm>
            <a:off x="8961588" y="5844876"/>
            <a:ext cx="401156" cy="401156"/>
          </a:xfrm>
          <a:prstGeom prst="rect">
            <a:avLst/>
          </a:prstGeom>
        </p:spPr>
        <p:txBody>
          <a:bodyPr lIns="91439" tIns="45719" rIns="91439" bIns="45719" anchor="t"/>
          <a:lstStyle/>
          <a:p>
            <a:endParaRPr/>
          </a:p>
        </p:txBody>
      </p:sp>
      <p:sp>
        <p:nvSpPr>
          <p:cNvPr id="1244" name="Image"/>
          <p:cNvSpPr>
            <a:spLocks noGrp="1"/>
          </p:cNvSpPr>
          <p:nvPr>
            <p:ph type="pic" sz="quarter" idx="48"/>
          </p:nvPr>
        </p:nvSpPr>
        <p:spPr>
          <a:xfrm>
            <a:off x="8150798" y="5849055"/>
            <a:ext cx="401156" cy="392798"/>
          </a:xfrm>
          <a:prstGeom prst="rect">
            <a:avLst/>
          </a:prstGeom>
        </p:spPr>
        <p:txBody>
          <a:bodyPr lIns="91439" tIns="45719" rIns="91439" bIns="45719" anchor="t"/>
          <a:lstStyle/>
          <a:p>
            <a:endParaRPr/>
          </a:p>
        </p:txBody>
      </p:sp>
      <p:sp>
        <p:nvSpPr>
          <p:cNvPr id="1245" name="Image"/>
          <p:cNvSpPr>
            <a:spLocks noGrp="1"/>
          </p:cNvSpPr>
          <p:nvPr>
            <p:ph type="pic" sz="quarter" idx="49"/>
          </p:nvPr>
        </p:nvSpPr>
        <p:spPr>
          <a:xfrm>
            <a:off x="9825554" y="5861591"/>
            <a:ext cx="294803" cy="367726"/>
          </a:xfrm>
          <a:prstGeom prst="rect">
            <a:avLst/>
          </a:prstGeom>
        </p:spPr>
        <p:txBody>
          <a:bodyPr lIns="91439" tIns="45719" rIns="91439" bIns="45719" anchor="t"/>
          <a:lstStyle/>
          <a:p>
            <a:endParaRPr/>
          </a:p>
        </p:txBody>
      </p:sp>
      <p:sp>
        <p:nvSpPr>
          <p:cNvPr id="1246" name="Image"/>
          <p:cNvSpPr>
            <a:spLocks noGrp="1"/>
          </p:cNvSpPr>
          <p:nvPr>
            <p:ph type="pic" sz="quarter" idx="50"/>
          </p:nvPr>
        </p:nvSpPr>
        <p:spPr>
          <a:xfrm>
            <a:off x="10650026" y="5844876"/>
            <a:ext cx="267438" cy="401156"/>
          </a:xfrm>
          <a:prstGeom prst="rect">
            <a:avLst/>
          </a:prstGeom>
        </p:spPr>
        <p:txBody>
          <a:bodyPr lIns="91439" tIns="45719" rIns="91439" bIns="45719" anchor="t"/>
          <a:lstStyle/>
          <a:p>
            <a:endParaRPr/>
          </a:p>
        </p:txBody>
      </p:sp>
      <p:sp>
        <p:nvSpPr>
          <p:cNvPr id="1247" name="Image"/>
          <p:cNvSpPr>
            <a:spLocks noGrp="1"/>
          </p:cNvSpPr>
          <p:nvPr>
            <p:ph type="pic" sz="quarter" idx="51"/>
          </p:nvPr>
        </p:nvSpPr>
        <p:spPr>
          <a:xfrm>
            <a:off x="11393957" y="5844876"/>
            <a:ext cx="401155" cy="401156"/>
          </a:xfrm>
          <a:prstGeom prst="rect">
            <a:avLst/>
          </a:prstGeom>
        </p:spPr>
        <p:txBody>
          <a:bodyPr lIns="91439" tIns="45719" rIns="91439" bIns="45719" anchor="t"/>
          <a:lstStyle/>
          <a:p>
            <a:endParaRPr/>
          </a:p>
        </p:txBody>
      </p:sp>
      <p:sp>
        <p:nvSpPr>
          <p:cNvPr id="1248" name="Image"/>
          <p:cNvSpPr>
            <a:spLocks noGrp="1"/>
          </p:cNvSpPr>
          <p:nvPr>
            <p:ph type="pic" sz="quarter" idx="52"/>
          </p:nvPr>
        </p:nvSpPr>
        <p:spPr>
          <a:xfrm>
            <a:off x="12206143" y="5846277"/>
            <a:ext cx="398364" cy="398356"/>
          </a:xfrm>
          <a:prstGeom prst="rect">
            <a:avLst/>
          </a:prstGeom>
        </p:spPr>
        <p:txBody>
          <a:bodyPr lIns="91439" tIns="45719" rIns="91439" bIns="45719" anchor="t"/>
          <a:lstStyle/>
          <a:p>
            <a:endParaRPr/>
          </a:p>
        </p:txBody>
      </p:sp>
      <p:sp>
        <p:nvSpPr>
          <p:cNvPr id="1249" name="Image"/>
          <p:cNvSpPr>
            <a:spLocks noGrp="1"/>
          </p:cNvSpPr>
          <p:nvPr>
            <p:ph type="pic" sz="quarter" idx="53"/>
          </p:nvPr>
        </p:nvSpPr>
        <p:spPr>
          <a:xfrm>
            <a:off x="13018670" y="5846117"/>
            <a:ext cx="394888" cy="398675"/>
          </a:xfrm>
          <a:prstGeom prst="rect">
            <a:avLst/>
          </a:prstGeom>
        </p:spPr>
        <p:txBody>
          <a:bodyPr lIns="91439" tIns="45719" rIns="91439" bIns="45719" anchor="t"/>
          <a:lstStyle/>
          <a:p>
            <a:endParaRPr/>
          </a:p>
        </p:txBody>
      </p:sp>
      <p:sp>
        <p:nvSpPr>
          <p:cNvPr id="1250" name="Image"/>
          <p:cNvSpPr>
            <a:spLocks noGrp="1"/>
          </p:cNvSpPr>
          <p:nvPr>
            <p:ph type="pic" sz="quarter" idx="54"/>
          </p:nvPr>
        </p:nvSpPr>
        <p:spPr>
          <a:xfrm>
            <a:off x="13851397" y="5853030"/>
            <a:ext cx="351012" cy="384848"/>
          </a:xfrm>
          <a:prstGeom prst="rect">
            <a:avLst/>
          </a:prstGeom>
        </p:spPr>
        <p:txBody>
          <a:bodyPr lIns="91439" tIns="45719" rIns="91439" bIns="45719" anchor="t"/>
          <a:lstStyle/>
          <a:p>
            <a:endParaRPr/>
          </a:p>
        </p:txBody>
      </p:sp>
      <p:sp>
        <p:nvSpPr>
          <p:cNvPr id="1251" name="Image"/>
          <p:cNvSpPr>
            <a:spLocks noGrp="1"/>
          </p:cNvSpPr>
          <p:nvPr>
            <p:ph type="pic" sz="quarter" idx="55"/>
          </p:nvPr>
        </p:nvSpPr>
        <p:spPr>
          <a:xfrm>
            <a:off x="14645473" y="5844876"/>
            <a:ext cx="384441" cy="401156"/>
          </a:xfrm>
          <a:prstGeom prst="rect">
            <a:avLst/>
          </a:prstGeom>
        </p:spPr>
        <p:txBody>
          <a:bodyPr lIns="91439" tIns="45719" rIns="91439" bIns="45719" anchor="t"/>
          <a:lstStyle/>
          <a:p>
            <a:endParaRPr/>
          </a:p>
        </p:txBody>
      </p:sp>
      <p:sp>
        <p:nvSpPr>
          <p:cNvPr id="1252" name="Image"/>
          <p:cNvSpPr>
            <a:spLocks noGrp="1"/>
          </p:cNvSpPr>
          <p:nvPr>
            <p:ph type="pic" sz="quarter" idx="56"/>
          </p:nvPr>
        </p:nvSpPr>
        <p:spPr>
          <a:xfrm>
            <a:off x="15456262" y="5869949"/>
            <a:ext cx="384441" cy="351011"/>
          </a:xfrm>
          <a:prstGeom prst="rect">
            <a:avLst/>
          </a:prstGeom>
        </p:spPr>
        <p:txBody>
          <a:bodyPr lIns="91439" tIns="45719" rIns="91439" bIns="45719" anchor="t"/>
          <a:lstStyle/>
          <a:p>
            <a:endParaRPr/>
          </a:p>
        </p:txBody>
      </p:sp>
      <p:sp>
        <p:nvSpPr>
          <p:cNvPr id="1253" name="Image"/>
          <p:cNvSpPr>
            <a:spLocks noGrp="1"/>
          </p:cNvSpPr>
          <p:nvPr>
            <p:ph type="pic" sz="quarter" idx="57"/>
          </p:nvPr>
        </p:nvSpPr>
        <p:spPr>
          <a:xfrm>
            <a:off x="16258694" y="5867299"/>
            <a:ext cx="401156" cy="356311"/>
          </a:xfrm>
          <a:prstGeom prst="rect">
            <a:avLst/>
          </a:prstGeom>
        </p:spPr>
        <p:txBody>
          <a:bodyPr lIns="91439" tIns="45719" rIns="91439" bIns="45719" anchor="t"/>
          <a:lstStyle/>
          <a:p>
            <a:endParaRPr/>
          </a:p>
        </p:txBody>
      </p:sp>
      <p:sp>
        <p:nvSpPr>
          <p:cNvPr id="1254" name="Image"/>
          <p:cNvSpPr>
            <a:spLocks noGrp="1"/>
          </p:cNvSpPr>
          <p:nvPr>
            <p:ph type="pic" sz="quarter" idx="58"/>
          </p:nvPr>
        </p:nvSpPr>
        <p:spPr>
          <a:xfrm>
            <a:off x="17069485" y="5869947"/>
            <a:ext cx="401155" cy="351015"/>
          </a:xfrm>
          <a:prstGeom prst="rect">
            <a:avLst/>
          </a:prstGeom>
        </p:spPr>
        <p:txBody>
          <a:bodyPr lIns="91439" tIns="45719" rIns="91439" bIns="45719" anchor="t"/>
          <a:lstStyle/>
          <a:p>
            <a:endParaRPr/>
          </a:p>
        </p:txBody>
      </p:sp>
      <p:sp>
        <p:nvSpPr>
          <p:cNvPr id="1255" name="Image"/>
          <p:cNvSpPr>
            <a:spLocks noGrp="1"/>
          </p:cNvSpPr>
          <p:nvPr>
            <p:ph type="pic" sz="quarter" idx="59"/>
          </p:nvPr>
        </p:nvSpPr>
        <p:spPr>
          <a:xfrm>
            <a:off x="17947133" y="5844876"/>
            <a:ext cx="267438" cy="401156"/>
          </a:xfrm>
          <a:prstGeom prst="rect">
            <a:avLst/>
          </a:prstGeom>
        </p:spPr>
        <p:txBody>
          <a:bodyPr lIns="91439" tIns="45719" rIns="91439" bIns="45719" anchor="t"/>
          <a:lstStyle/>
          <a:p>
            <a:endParaRPr/>
          </a:p>
        </p:txBody>
      </p:sp>
      <p:sp>
        <p:nvSpPr>
          <p:cNvPr id="1256" name="Image"/>
          <p:cNvSpPr>
            <a:spLocks noGrp="1"/>
          </p:cNvSpPr>
          <p:nvPr>
            <p:ph type="pic" sz="quarter" idx="60"/>
          </p:nvPr>
        </p:nvSpPr>
        <p:spPr>
          <a:xfrm>
            <a:off x="18732851" y="5844876"/>
            <a:ext cx="317582" cy="401156"/>
          </a:xfrm>
          <a:prstGeom prst="rect">
            <a:avLst/>
          </a:prstGeom>
        </p:spPr>
        <p:txBody>
          <a:bodyPr lIns="91439" tIns="45719" rIns="91439" bIns="45719" anchor="t"/>
          <a:lstStyle/>
          <a:p>
            <a:endParaRPr/>
          </a:p>
        </p:txBody>
      </p:sp>
      <p:sp>
        <p:nvSpPr>
          <p:cNvPr id="1257" name="Image"/>
          <p:cNvSpPr>
            <a:spLocks noGrp="1"/>
          </p:cNvSpPr>
          <p:nvPr>
            <p:ph type="pic" sz="quarter" idx="61"/>
          </p:nvPr>
        </p:nvSpPr>
        <p:spPr>
          <a:xfrm>
            <a:off x="19526925" y="5844876"/>
            <a:ext cx="351012" cy="401156"/>
          </a:xfrm>
          <a:prstGeom prst="rect">
            <a:avLst/>
          </a:prstGeom>
        </p:spPr>
        <p:txBody>
          <a:bodyPr lIns="91439" tIns="45719" rIns="91439" bIns="45719" anchor="t"/>
          <a:lstStyle/>
          <a:p>
            <a:endParaRPr/>
          </a:p>
        </p:txBody>
      </p:sp>
      <p:sp>
        <p:nvSpPr>
          <p:cNvPr id="1258" name="Image"/>
          <p:cNvSpPr>
            <a:spLocks noGrp="1"/>
          </p:cNvSpPr>
          <p:nvPr>
            <p:ph type="pic" sz="quarter" idx="62"/>
          </p:nvPr>
        </p:nvSpPr>
        <p:spPr>
          <a:xfrm>
            <a:off x="20362788" y="5844876"/>
            <a:ext cx="300867" cy="401156"/>
          </a:xfrm>
          <a:prstGeom prst="rect">
            <a:avLst/>
          </a:prstGeom>
        </p:spPr>
        <p:txBody>
          <a:bodyPr lIns="91439" tIns="45719" rIns="91439" bIns="45719" anchor="t"/>
          <a:lstStyle/>
          <a:p>
            <a:endParaRPr/>
          </a:p>
        </p:txBody>
      </p:sp>
      <p:sp>
        <p:nvSpPr>
          <p:cNvPr id="1259" name="Image"/>
          <p:cNvSpPr>
            <a:spLocks noGrp="1"/>
          </p:cNvSpPr>
          <p:nvPr>
            <p:ph type="pic" sz="quarter" idx="63"/>
          </p:nvPr>
        </p:nvSpPr>
        <p:spPr>
          <a:xfrm>
            <a:off x="21173578" y="5844876"/>
            <a:ext cx="300867" cy="401156"/>
          </a:xfrm>
          <a:prstGeom prst="rect">
            <a:avLst/>
          </a:prstGeom>
        </p:spPr>
        <p:txBody>
          <a:bodyPr lIns="91439" tIns="45719" rIns="91439" bIns="45719" anchor="t"/>
          <a:lstStyle/>
          <a:p>
            <a:endParaRPr/>
          </a:p>
        </p:txBody>
      </p:sp>
      <p:sp>
        <p:nvSpPr>
          <p:cNvPr id="1260" name="Image"/>
          <p:cNvSpPr>
            <a:spLocks noGrp="1"/>
          </p:cNvSpPr>
          <p:nvPr>
            <p:ph type="pic" sz="quarter" idx="64"/>
          </p:nvPr>
        </p:nvSpPr>
        <p:spPr>
          <a:xfrm>
            <a:off x="22745011" y="5844876"/>
            <a:ext cx="401156" cy="401156"/>
          </a:xfrm>
          <a:prstGeom prst="rect">
            <a:avLst/>
          </a:prstGeom>
        </p:spPr>
        <p:txBody>
          <a:bodyPr lIns="91439" tIns="45719" rIns="91439" bIns="45719" anchor="t"/>
          <a:lstStyle/>
          <a:p>
            <a:endParaRPr/>
          </a:p>
        </p:txBody>
      </p:sp>
      <p:sp>
        <p:nvSpPr>
          <p:cNvPr id="1261" name="Image"/>
          <p:cNvSpPr>
            <a:spLocks noGrp="1"/>
          </p:cNvSpPr>
          <p:nvPr>
            <p:ph type="pic" sz="quarter" idx="65"/>
          </p:nvPr>
        </p:nvSpPr>
        <p:spPr>
          <a:xfrm>
            <a:off x="21934223" y="5844876"/>
            <a:ext cx="401156" cy="401156"/>
          </a:xfrm>
          <a:prstGeom prst="rect">
            <a:avLst/>
          </a:prstGeom>
        </p:spPr>
        <p:txBody>
          <a:bodyPr lIns="91439" tIns="45719" rIns="91439" bIns="45719" anchor="t"/>
          <a:lstStyle/>
          <a:p>
            <a:endParaRPr/>
          </a:p>
        </p:txBody>
      </p:sp>
      <p:sp>
        <p:nvSpPr>
          <p:cNvPr id="1262" name="Image"/>
          <p:cNvSpPr>
            <a:spLocks noGrp="1"/>
          </p:cNvSpPr>
          <p:nvPr>
            <p:ph type="pic" sz="quarter" idx="66"/>
          </p:nvPr>
        </p:nvSpPr>
        <p:spPr>
          <a:xfrm>
            <a:off x="8961588" y="4525801"/>
            <a:ext cx="401156" cy="367726"/>
          </a:xfrm>
          <a:prstGeom prst="rect">
            <a:avLst/>
          </a:prstGeom>
        </p:spPr>
        <p:txBody>
          <a:bodyPr lIns="91439" tIns="45719" rIns="91439" bIns="45719" anchor="t"/>
          <a:lstStyle/>
          <a:p>
            <a:endParaRPr/>
          </a:p>
        </p:txBody>
      </p:sp>
      <p:sp>
        <p:nvSpPr>
          <p:cNvPr id="1263" name="Image"/>
          <p:cNvSpPr>
            <a:spLocks noGrp="1"/>
          </p:cNvSpPr>
          <p:nvPr>
            <p:ph type="pic" sz="quarter" idx="67"/>
          </p:nvPr>
        </p:nvSpPr>
        <p:spPr>
          <a:xfrm>
            <a:off x="13015535" y="4509087"/>
            <a:ext cx="401156" cy="401155"/>
          </a:xfrm>
          <a:prstGeom prst="rect">
            <a:avLst/>
          </a:prstGeom>
        </p:spPr>
        <p:txBody>
          <a:bodyPr lIns="91439" tIns="45719" rIns="91439" bIns="45719" anchor="t"/>
          <a:lstStyle/>
          <a:p>
            <a:endParaRPr/>
          </a:p>
        </p:txBody>
      </p:sp>
      <p:sp>
        <p:nvSpPr>
          <p:cNvPr id="1264" name="Image"/>
          <p:cNvSpPr>
            <a:spLocks noGrp="1"/>
          </p:cNvSpPr>
          <p:nvPr>
            <p:ph type="pic" sz="quarter" idx="68"/>
          </p:nvPr>
        </p:nvSpPr>
        <p:spPr>
          <a:xfrm>
            <a:off x="13826326" y="4534159"/>
            <a:ext cx="401156" cy="351011"/>
          </a:xfrm>
          <a:prstGeom prst="rect">
            <a:avLst/>
          </a:prstGeom>
        </p:spPr>
        <p:txBody>
          <a:bodyPr lIns="91439" tIns="45719" rIns="91439" bIns="45719" anchor="t"/>
          <a:lstStyle/>
          <a:p>
            <a:endParaRPr/>
          </a:p>
        </p:txBody>
      </p:sp>
      <p:sp>
        <p:nvSpPr>
          <p:cNvPr id="1265" name="Image"/>
          <p:cNvSpPr>
            <a:spLocks noGrp="1"/>
          </p:cNvSpPr>
          <p:nvPr>
            <p:ph type="pic" sz="quarter" idx="69"/>
          </p:nvPr>
        </p:nvSpPr>
        <p:spPr>
          <a:xfrm>
            <a:off x="857869" y="7265880"/>
            <a:ext cx="392798" cy="384441"/>
          </a:xfrm>
          <a:prstGeom prst="rect">
            <a:avLst/>
          </a:prstGeom>
        </p:spPr>
        <p:txBody>
          <a:bodyPr lIns="91439" tIns="45719" rIns="91439" bIns="45719" anchor="t"/>
          <a:lstStyle/>
          <a:p>
            <a:endParaRPr/>
          </a:p>
        </p:txBody>
      </p:sp>
      <p:sp>
        <p:nvSpPr>
          <p:cNvPr id="1266" name="Image"/>
          <p:cNvSpPr>
            <a:spLocks noGrp="1"/>
          </p:cNvSpPr>
          <p:nvPr>
            <p:ph type="pic" sz="quarter" idx="70"/>
          </p:nvPr>
        </p:nvSpPr>
        <p:spPr>
          <a:xfrm>
            <a:off x="1595937" y="7345275"/>
            <a:ext cx="376084" cy="225651"/>
          </a:xfrm>
          <a:prstGeom prst="rect">
            <a:avLst/>
          </a:prstGeom>
        </p:spPr>
        <p:txBody>
          <a:bodyPr lIns="91439" tIns="45719" rIns="91439" bIns="45719" anchor="t"/>
          <a:lstStyle/>
          <a:p>
            <a:endParaRPr/>
          </a:p>
        </p:txBody>
      </p:sp>
      <p:sp>
        <p:nvSpPr>
          <p:cNvPr id="1267" name="Image"/>
          <p:cNvSpPr>
            <a:spLocks noGrp="1"/>
          </p:cNvSpPr>
          <p:nvPr>
            <p:ph type="pic" sz="quarter" idx="71"/>
          </p:nvPr>
        </p:nvSpPr>
        <p:spPr>
          <a:xfrm>
            <a:off x="2325648" y="7345275"/>
            <a:ext cx="376083" cy="225651"/>
          </a:xfrm>
          <a:prstGeom prst="rect">
            <a:avLst/>
          </a:prstGeom>
        </p:spPr>
        <p:txBody>
          <a:bodyPr lIns="91439" tIns="45719" rIns="91439" bIns="45719" anchor="t"/>
          <a:lstStyle/>
          <a:p>
            <a:endParaRPr/>
          </a:p>
        </p:txBody>
      </p:sp>
      <p:sp>
        <p:nvSpPr>
          <p:cNvPr id="1268" name="Image"/>
          <p:cNvSpPr>
            <a:spLocks noGrp="1"/>
          </p:cNvSpPr>
          <p:nvPr>
            <p:ph type="pic" sz="quarter" idx="72"/>
          </p:nvPr>
        </p:nvSpPr>
        <p:spPr>
          <a:xfrm>
            <a:off x="3780891" y="7257522"/>
            <a:ext cx="384441" cy="401156"/>
          </a:xfrm>
          <a:prstGeom prst="rect">
            <a:avLst/>
          </a:prstGeom>
        </p:spPr>
        <p:txBody>
          <a:bodyPr lIns="91439" tIns="45719" rIns="91439" bIns="45719" anchor="t"/>
          <a:lstStyle/>
          <a:p>
            <a:endParaRPr/>
          </a:p>
        </p:txBody>
      </p:sp>
      <p:sp>
        <p:nvSpPr>
          <p:cNvPr id="1269" name="Image"/>
          <p:cNvSpPr>
            <a:spLocks noGrp="1"/>
          </p:cNvSpPr>
          <p:nvPr>
            <p:ph type="pic" sz="quarter" idx="73"/>
          </p:nvPr>
        </p:nvSpPr>
        <p:spPr>
          <a:xfrm>
            <a:off x="4510602" y="7257522"/>
            <a:ext cx="384441" cy="401156"/>
          </a:xfrm>
          <a:prstGeom prst="rect">
            <a:avLst/>
          </a:prstGeom>
        </p:spPr>
        <p:txBody>
          <a:bodyPr lIns="91439" tIns="45719" rIns="91439" bIns="45719" anchor="t"/>
          <a:lstStyle/>
          <a:p>
            <a:endParaRPr/>
          </a:p>
        </p:txBody>
      </p:sp>
      <p:sp>
        <p:nvSpPr>
          <p:cNvPr id="1270" name="Image"/>
          <p:cNvSpPr>
            <a:spLocks noGrp="1"/>
          </p:cNvSpPr>
          <p:nvPr>
            <p:ph type="pic" sz="quarter" idx="74"/>
          </p:nvPr>
        </p:nvSpPr>
        <p:spPr>
          <a:xfrm>
            <a:off x="5258700" y="7290952"/>
            <a:ext cx="347665" cy="334297"/>
          </a:xfrm>
          <a:prstGeom prst="rect">
            <a:avLst/>
          </a:prstGeom>
        </p:spPr>
        <p:txBody>
          <a:bodyPr lIns="91439" tIns="45719" rIns="91439" bIns="45719" anchor="t"/>
          <a:lstStyle/>
          <a:p>
            <a:endParaRPr/>
          </a:p>
        </p:txBody>
      </p:sp>
      <p:sp>
        <p:nvSpPr>
          <p:cNvPr id="1271" name="Image"/>
          <p:cNvSpPr>
            <a:spLocks noGrp="1"/>
          </p:cNvSpPr>
          <p:nvPr>
            <p:ph type="pic" sz="quarter" idx="75"/>
          </p:nvPr>
        </p:nvSpPr>
        <p:spPr>
          <a:xfrm>
            <a:off x="5970023" y="7265880"/>
            <a:ext cx="384441" cy="384441"/>
          </a:xfrm>
          <a:prstGeom prst="rect">
            <a:avLst/>
          </a:prstGeom>
        </p:spPr>
        <p:txBody>
          <a:bodyPr lIns="91439" tIns="45719" rIns="91439" bIns="45719" anchor="t"/>
          <a:lstStyle/>
          <a:p>
            <a:endParaRPr/>
          </a:p>
        </p:txBody>
      </p:sp>
      <p:sp>
        <p:nvSpPr>
          <p:cNvPr id="1272" name="Image"/>
          <p:cNvSpPr>
            <a:spLocks noGrp="1"/>
          </p:cNvSpPr>
          <p:nvPr>
            <p:ph type="pic" sz="quarter" idx="76"/>
          </p:nvPr>
        </p:nvSpPr>
        <p:spPr>
          <a:xfrm>
            <a:off x="6699734" y="7265880"/>
            <a:ext cx="384441" cy="384441"/>
          </a:xfrm>
          <a:prstGeom prst="rect">
            <a:avLst/>
          </a:prstGeom>
        </p:spPr>
        <p:txBody>
          <a:bodyPr lIns="91439" tIns="45719" rIns="91439" bIns="45719" anchor="t"/>
          <a:lstStyle/>
          <a:p>
            <a:endParaRPr/>
          </a:p>
        </p:txBody>
      </p:sp>
      <p:sp>
        <p:nvSpPr>
          <p:cNvPr id="1273" name="Image"/>
          <p:cNvSpPr>
            <a:spLocks noGrp="1"/>
          </p:cNvSpPr>
          <p:nvPr>
            <p:ph type="pic" sz="quarter" idx="77"/>
          </p:nvPr>
        </p:nvSpPr>
        <p:spPr>
          <a:xfrm>
            <a:off x="7421088" y="7257522"/>
            <a:ext cx="401155" cy="401156"/>
          </a:xfrm>
          <a:prstGeom prst="rect">
            <a:avLst/>
          </a:prstGeom>
        </p:spPr>
        <p:txBody>
          <a:bodyPr lIns="91439" tIns="45719" rIns="91439" bIns="45719" anchor="t"/>
          <a:lstStyle/>
          <a:p>
            <a:endParaRPr/>
          </a:p>
        </p:txBody>
      </p:sp>
      <p:sp>
        <p:nvSpPr>
          <p:cNvPr id="1274" name="Image"/>
          <p:cNvSpPr>
            <a:spLocks noGrp="1"/>
          </p:cNvSpPr>
          <p:nvPr>
            <p:ph type="pic" sz="quarter" idx="78"/>
          </p:nvPr>
        </p:nvSpPr>
        <p:spPr>
          <a:xfrm>
            <a:off x="8159156" y="7293506"/>
            <a:ext cx="384441" cy="329187"/>
          </a:xfrm>
          <a:prstGeom prst="rect">
            <a:avLst/>
          </a:prstGeom>
        </p:spPr>
        <p:txBody>
          <a:bodyPr lIns="91439" tIns="45719" rIns="91439" bIns="45719" anchor="t"/>
          <a:lstStyle/>
          <a:p>
            <a:endParaRPr/>
          </a:p>
        </p:txBody>
      </p:sp>
      <p:sp>
        <p:nvSpPr>
          <p:cNvPr id="1275" name="Image"/>
          <p:cNvSpPr>
            <a:spLocks noGrp="1"/>
          </p:cNvSpPr>
          <p:nvPr>
            <p:ph type="pic" sz="quarter" idx="79"/>
          </p:nvPr>
        </p:nvSpPr>
        <p:spPr>
          <a:xfrm>
            <a:off x="8880509" y="7274238"/>
            <a:ext cx="401156" cy="367726"/>
          </a:xfrm>
          <a:prstGeom prst="rect">
            <a:avLst/>
          </a:prstGeom>
        </p:spPr>
        <p:txBody>
          <a:bodyPr lIns="91439" tIns="45719" rIns="91439" bIns="45719" anchor="t"/>
          <a:lstStyle/>
          <a:p>
            <a:endParaRPr/>
          </a:p>
        </p:txBody>
      </p:sp>
      <p:sp>
        <p:nvSpPr>
          <p:cNvPr id="1276" name="Image"/>
          <p:cNvSpPr>
            <a:spLocks noGrp="1"/>
          </p:cNvSpPr>
          <p:nvPr>
            <p:ph type="pic" sz="quarter" idx="80"/>
          </p:nvPr>
        </p:nvSpPr>
        <p:spPr>
          <a:xfrm>
            <a:off x="9618579" y="7290948"/>
            <a:ext cx="384436" cy="334303"/>
          </a:xfrm>
          <a:prstGeom prst="rect">
            <a:avLst/>
          </a:prstGeom>
        </p:spPr>
        <p:txBody>
          <a:bodyPr lIns="91439" tIns="45719" rIns="91439" bIns="45719" anchor="t"/>
          <a:lstStyle/>
          <a:p>
            <a:endParaRPr/>
          </a:p>
        </p:txBody>
      </p:sp>
      <p:sp>
        <p:nvSpPr>
          <p:cNvPr id="1277" name="Image"/>
          <p:cNvSpPr>
            <a:spLocks noGrp="1"/>
          </p:cNvSpPr>
          <p:nvPr>
            <p:ph type="pic" sz="quarter" idx="81"/>
          </p:nvPr>
        </p:nvSpPr>
        <p:spPr>
          <a:xfrm>
            <a:off x="10343497" y="7307637"/>
            <a:ext cx="394022" cy="300926"/>
          </a:xfrm>
          <a:prstGeom prst="rect">
            <a:avLst/>
          </a:prstGeom>
        </p:spPr>
        <p:txBody>
          <a:bodyPr lIns="91439" tIns="45719" rIns="91439" bIns="45719" anchor="t"/>
          <a:lstStyle/>
          <a:p>
            <a:endParaRPr/>
          </a:p>
        </p:txBody>
      </p:sp>
      <p:sp>
        <p:nvSpPr>
          <p:cNvPr id="1278" name="Image"/>
          <p:cNvSpPr>
            <a:spLocks noGrp="1"/>
          </p:cNvSpPr>
          <p:nvPr>
            <p:ph type="pic" sz="quarter" idx="82"/>
          </p:nvPr>
        </p:nvSpPr>
        <p:spPr>
          <a:xfrm>
            <a:off x="11069746" y="7262141"/>
            <a:ext cx="400945" cy="391918"/>
          </a:xfrm>
          <a:prstGeom prst="rect">
            <a:avLst/>
          </a:prstGeom>
        </p:spPr>
        <p:txBody>
          <a:bodyPr lIns="91439" tIns="45719" rIns="91439" bIns="45719" anchor="t"/>
          <a:lstStyle/>
          <a:p>
            <a:endParaRPr/>
          </a:p>
        </p:txBody>
      </p:sp>
      <p:sp>
        <p:nvSpPr>
          <p:cNvPr id="1279" name="Image"/>
          <p:cNvSpPr>
            <a:spLocks noGrp="1"/>
          </p:cNvSpPr>
          <p:nvPr>
            <p:ph type="pic" sz="quarter" idx="83"/>
          </p:nvPr>
        </p:nvSpPr>
        <p:spPr>
          <a:xfrm>
            <a:off x="11807709" y="7265880"/>
            <a:ext cx="384441" cy="384441"/>
          </a:xfrm>
          <a:prstGeom prst="rect">
            <a:avLst/>
          </a:prstGeom>
        </p:spPr>
        <p:txBody>
          <a:bodyPr lIns="91439" tIns="45719" rIns="91439" bIns="45719" anchor="t"/>
          <a:lstStyle/>
          <a:p>
            <a:endParaRPr/>
          </a:p>
        </p:txBody>
      </p:sp>
      <p:sp>
        <p:nvSpPr>
          <p:cNvPr id="1280" name="Image"/>
          <p:cNvSpPr>
            <a:spLocks noGrp="1"/>
          </p:cNvSpPr>
          <p:nvPr>
            <p:ph type="pic" sz="quarter" idx="84"/>
          </p:nvPr>
        </p:nvSpPr>
        <p:spPr>
          <a:xfrm>
            <a:off x="12537420" y="7265880"/>
            <a:ext cx="384441" cy="384441"/>
          </a:xfrm>
          <a:prstGeom prst="rect">
            <a:avLst/>
          </a:prstGeom>
        </p:spPr>
        <p:txBody>
          <a:bodyPr lIns="91439" tIns="45719" rIns="91439" bIns="45719" anchor="t"/>
          <a:lstStyle/>
          <a:p>
            <a:endParaRPr/>
          </a:p>
        </p:txBody>
      </p:sp>
      <p:sp>
        <p:nvSpPr>
          <p:cNvPr id="1281" name="Image"/>
          <p:cNvSpPr>
            <a:spLocks noGrp="1"/>
          </p:cNvSpPr>
          <p:nvPr>
            <p:ph type="pic" sz="quarter" idx="85"/>
          </p:nvPr>
        </p:nvSpPr>
        <p:spPr>
          <a:xfrm>
            <a:off x="13267131" y="7265880"/>
            <a:ext cx="384441" cy="384441"/>
          </a:xfrm>
          <a:prstGeom prst="rect">
            <a:avLst/>
          </a:prstGeom>
        </p:spPr>
        <p:txBody>
          <a:bodyPr lIns="91439" tIns="45719" rIns="91439" bIns="45719" anchor="t"/>
          <a:lstStyle/>
          <a:p>
            <a:endParaRPr/>
          </a:p>
        </p:txBody>
      </p:sp>
      <p:sp>
        <p:nvSpPr>
          <p:cNvPr id="1282" name="Image"/>
          <p:cNvSpPr>
            <a:spLocks noGrp="1"/>
          </p:cNvSpPr>
          <p:nvPr>
            <p:ph type="pic" sz="quarter" idx="86"/>
          </p:nvPr>
        </p:nvSpPr>
        <p:spPr>
          <a:xfrm>
            <a:off x="13988484" y="7399598"/>
            <a:ext cx="401155" cy="117005"/>
          </a:xfrm>
          <a:prstGeom prst="rect">
            <a:avLst/>
          </a:prstGeom>
        </p:spPr>
        <p:txBody>
          <a:bodyPr lIns="91439" tIns="45719" rIns="91439" bIns="45719" anchor="t"/>
          <a:lstStyle/>
          <a:p>
            <a:endParaRPr/>
          </a:p>
        </p:txBody>
      </p:sp>
      <p:sp>
        <p:nvSpPr>
          <p:cNvPr id="1283" name="Image"/>
          <p:cNvSpPr>
            <a:spLocks noGrp="1"/>
          </p:cNvSpPr>
          <p:nvPr>
            <p:ph type="pic" sz="quarter" idx="87"/>
          </p:nvPr>
        </p:nvSpPr>
        <p:spPr>
          <a:xfrm>
            <a:off x="14860269" y="7257522"/>
            <a:ext cx="117005" cy="401156"/>
          </a:xfrm>
          <a:prstGeom prst="rect">
            <a:avLst/>
          </a:prstGeom>
        </p:spPr>
        <p:txBody>
          <a:bodyPr lIns="91439" tIns="45719" rIns="91439" bIns="45719" anchor="t"/>
          <a:lstStyle/>
          <a:p>
            <a:endParaRPr/>
          </a:p>
        </p:txBody>
      </p:sp>
      <p:sp>
        <p:nvSpPr>
          <p:cNvPr id="1284" name="Image"/>
          <p:cNvSpPr>
            <a:spLocks noGrp="1"/>
          </p:cNvSpPr>
          <p:nvPr>
            <p:ph type="pic" sz="quarter" idx="88"/>
          </p:nvPr>
        </p:nvSpPr>
        <p:spPr>
          <a:xfrm>
            <a:off x="15506406" y="7316024"/>
            <a:ext cx="284153" cy="284152"/>
          </a:xfrm>
          <a:prstGeom prst="rect">
            <a:avLst/>
          </a:prstGeom>
        </p:spPr>
        <p:txBody>
          <a:bodyPr lIns="91439" tIns="45719" rIns="91439" bIns="45719" anchor="t"/>
          <a:lstStyle/>
          <a:p>
            <a:endParaRPr/>
          </a:p>
        </p:txBody>
      </p:sp>
      <p:sp>
        <p:nvSpPr>
          <p:cNvPr id="1285" name="Image"/>
          <p:cNvSpPr>
            <a:spLocks noGrp="1"/>
          </p:cNvSpPr>
          <p:nvPr>
            <p:ph type="pic" sz="quarter" idx="89"/>
          </p:nvPr>
        </p:nvSpPr>
        <p:spPr>
          <a:xfrm>
            <a:off x="16177617" y="7307667"/>
            <a:ext cx="401155" cy="300867"/>
          </a:xfrm>
          <a:prstGeom prst="rect">
            <a:avLst/>
          </a:prstGeom>
        </p:spPr>
        <p:txBody>
          <a:bodyPr lIns="91439" tIns="45719" rIns="91439" bIns="45719" anchor="t"/>
          <a:lstStyle/>
          <a:p>
            <a:endParaRPr/>
          </a:p>
        </p:txBody>
      </p:sp>
      <p:sp>
        <p:nvSpPr>
          <p:cNvPr id="1286" name="Image"/>
          <p:cNvSpPr>
            <a:spLocks noGrp="1"/>
          </p:cNvSpPr>
          <p:nvPr>
            <p:ph type="pic" sz="quarter" idx="90"/>
          </p:nvPr>
        </p:nvSpPr>
        <p:spPr>
          <a:xfrm>
            <a:off x="16907327" y="7257522"/>
            <a:ext cx="401156" cy="401156"/>
          </a:xfrm>
          <a:prstGeom prst="rect">
            <a:avLst/>
          </a:prstGeom>
        </p:spPr>
        <p:txBody>
          <a:bodyPr lIns="91439" tIns="45719" rIns="91439" bIns="45719" anchor="t"/>
          <a:lstStyle/>
          <a:p>
            <a:endParaRPr/>
          </a:p>
        </p:txBody>
      </p:sp>
      <p:sp>
        <p:nvSpPr>
          <p:cNvPr id="1287" name="Image"/>
          <p:cNvSpPr>
            <a:spLocks noGrp="1"/>
          </p:cNvSpPr>
          <p:nvPr>
            <p:ph type="pic" sz="quarter" idx="91"/>
          </p:nvPr>
        </p:nvSpPr>
        <p:spPr>
          <a:xfrm>
            <a:off x="17645395" y="7257522"/>
            <a:ext cx="384441" cy="401156"/>
          </a:xfrm>
          <a:prstGeom prst="rect">
            <a:avLst/>
          </a:prstGeom>
        </p:spPr>
        <p:txBody>
          <a:bodyPr lIns="91439" tIns="45719" rIns="91439" bIns="45719" anchor="t"/>
          <a:lstStyle/>
          <a:p>
            <a:endParaRPr/>
          </a:p>
        </p:txBody>
      </p:sp>
      <p:sp>
        <p:nvSpPr>
          <p:cNvPr id="1288" name="Image"/>
          <p:cNvSpPr>
            <a:spLocks noGrp="1"/>
          </p:cNvSpPr>
          <p:nvPr>
            <p:ph type="pic" sz="quarter" idx="92"/>
          </p:nvPr>
        </p:nvSpPr>
        <p:spPr>
          <a:xfrm>
            <a:off x="18366748" y="7257522"/>
            <a:ext cx="401156" cy="401156"/>
          </a:xfrm>
          <a:prstGeom prst="rect">
            <a:avLst/>
          </a:prstGeom>
        </p:spPr>
        <p:txBody>
          <a:bodyPr lIns="91439" tIns="45719" rIns="91439" bIns="45719" anchor="t"/>
          <a:lstStyle/>
          <a:p>
            <a:endParaRPr/>
          </a:p>
        </p:txBody>
      </p:sp>
      <p:sp>
        <p:nvSpPr>
          <p:cNvPr id="1289" name="Image"/>
          <p:cNvSpPr>
            <a:spLocks noGrp="1"/>
          </p:cNvSpPr>
          <p:nvPr>
            <p:ph type="pic" sz="quarter" idx="93"/>
          </p:nvPr>
        </p:nvSpPr>
        <p:spPr>
          <a:xfrm>
            <a:off x="19096459" y="7257522"/>
            <a:ext cx="401155" cy="401156"/>
          </a:xfrm>
          <a:prstGeom prst="rect">
            <a:avLst/>
          </a:prstGeom>
        </p:spPr>
        <p:txBody>
          <a:bodyPr lIns="91439" tIns="45719" rIns="91439" bIns="45719" anchor="t"/>
          <a:lstStyle/>
          <a:p>
            <a:endParaRPr/>
          </a:p>
        </p:txBody>
      </p:sp>
      <p:sp>
        <p:nvSpPr>
          <p:cNvPr id="1290" name="Image"/>
          <p:cNvSpPr>
            <a:spLocks noGrp="1"/>
          </p:cNvSpPr>
          <p:nvPr>
            <p:ph type="pic" sz="quarter" idx="94"/>
          </p:nvPr>
        </p:nvSpPr>
        <p:spPr>
          <a:xfrm>
            <a:off x="19826169" y="7257522"/>
            <a:ext cx="401156" cy="401156"/>
          </a:xfrm>
          <a:prstGeom prst="rect">
            <a:avLst/>
          </a:prstGeom>
        </p:spPr>
        <p:txBody>
          <a:bodyPr lIns="91439" tIns="45719" rIns="91439" bIns="45719" anchor="t"/>
          <a:lstStyle/>
          <a:p>
            <a:endParaRPr/>
          </a:p>
        </p:txBody>
      </p:sp>
      <p:sp>
        <p:nvSpPr>
          <p:cNvPr id="1291" name="Image"/>
          <p:cNvSpPr>
            <a:spLocks noGrp="1"/>
          </p:cNvSpPr>
          <p:nvPr>
            <p:ph type="pic" sz="quarter" idx="95"/>
          </p:nvPr>
        </p:nvSpPr>
        <p:spPr>
          <a:xfrm>
            <a:off x="20555880" y="7257522"/>
            <a:ext cx="401155" cy="401156"/>
          </a:xfrm>
          <a:prstGeom prst="rect">
            <a:avLst/>
          </a:prstGeom>
        </p:spPr>
        <p:txBody>
          <a:bodyPr lIns="91439" tIns="45719" rIns="91439" bIns="45719" anchor="t"/>
          <a:lstStyle/>
          <a:p>
            <a:endParaRPr/>
          </a:p>
        </p:txBody>
      </p:sp>
      <p:sp>
        <p:nvSpPr>
          <p:cNvPr id="1292" name="Image"/>
          <p:cNvSpPr>
            <a:spLocks noGrp="1"/>
          </p:cNvSpPr>
          <p:nvPr>
            <p:ph type="pic" sz="quarter" idx="96"/>
          </p:nvPr>
        </p:nvSpPr>
        <p:spPr>
          <a:xfrm>
            <a:off x="21327378" y="7257522"/>
            <a:ext cx="317582" cy="401156"/>
          </a:xfrm>
          <a:prstGeom prst="rect">
            <a:avLst/>
          </a:prstGeom>
        </p:spPr>
        <p:txBody>
          <a:bodyPr lIns="91439" tIns="45719" rIns="91439" bIns="45719" anchor="t"/>
          <a:lstStyle/>
          <a:p>
            <a:endParaRPr/>
          </a:p>
        </p:txBody>
      </p:sp>
      <p:sp>
        <p:nvSpPr>
          <p:cNvPr id="1293" name="Image"/>
          <p:cNvSpPr>
            <a:spLocks noGrp="1"/>
          </p:cNvSpPr>
          <p:nvPr>
            <p:ph type="pic" sz="quarter" idx="97"/>
          </p:nvPr>
        </p:nvSpPr>
        <p:spPr>
          <a:xfrm>
            <a:off x="22015301" y="7257522"/>
            <a:ext cx="401155" cy="401156"/>
          </a:xfrm>
          <a:prstGeom prst="rect">
            <a:avLst/>
          </a:prstGeom>
        </p:spPr>
        <p:txBody>
          <a:bodyPr lIns="91439" tIns="45719" rIns="91439" bIns="45719" anchor="t"/>
          <a:lstStyle/>
          <a:p>
            <a:endParaRPr/>
          </a:p>
        </p:txBody>
      </p:sp>
      <p:sp>
        <p:nvSpPr>
          <p:cNvPr id="1294" name="Image"/>
          <p:cNvSpPr>
            <a:spLocks noGrp="1"/>
          </p:cNvSpPr>
          <p:nvPr>
            <p:ph type="pic" sz="quarter" idx="98"/>
          </p:nvPr>
        </p:nvSpPr>
        <p:spPr>
          <a:xfrm>
            <a:off x="3042823" y="7257522"/>
            <a:ext cx="401156" cy="401156"/>
          </a:xfrm>
          <a:prstGeom prst="rect">
            <a:avLst/>
          </a:prstGeom>
        </p:spPr>
        <p:txBody>
          <a:bodyPr lIns="91439" tIns="45719" rIns="91439" bIns="45719" anchor="t"/>
          <a:lstStyle/>
          <a:p>
            <a:endParaRPr/>
          </a:p>
        </p:txBody>
      </p:sp>
      <p:sp>
        <p:nvSpPr>
          <p:cNvPr id="1295" name="Image"/>
          <p:cNvSpPr>
            <a:spLocks noGrp="1"/>
          </p:cNvSpPr>
          <p:nvPr>
            <p:ph type="pic" sz="quarter" idx="99"/>
          </p:nvPr>
        </p:nvSpPr>
        <p:spPr>
          <a:xfrm>
            <a:off x="22745011" y="7257522"/>
            <a:ext cx="401156" cy="401156"/>
          </a:xfrm>
          <a:prstGeom prst="rect">
            <a:avLst/>
          </a:prstGeom>
        </p:spPr>
        <p:txBody>
          <a:bodyPr lIns="91439" tIns="45719" rIns="91439" bIns="45719" anchor="t"/>
          <a:lstStyle/>
          <a:p>
            <a:endParaRPr/>
          </a:p>
        </p:txBody>
      </p:sp>
      <p:sp>
        <p:nvSpPr>
          <p:cNvPr id="1296" name="Image"/>
          <p:cNvSpPr>
            <a:spLocks noGrp="1"/>
          </p:cNvSpPr>
          <p:nvPr>
            <p:ph type="pic" sz="quarter" idx="100"/>
          </p:nvPr>
        </p:nvSpPr>
        <p:spPr>
          <a:xfrm>
            <a:off x="5382930" y="8542106"/>
            <a:ext cx="401155" cy="401156"/>
          </a:xfrm>
          <a:prstGeom prst="rect">
            <a:avLst/>
          </a:prstGeom>
        </p:spPr>
        <p:txBody>
          <a:bodyPr lIns="91439" tIns="45719" rIns="91439" bIns="45719" anchor="t"/>
          <a:lstStyle/>
          <a:p>
            <a:endParaRPr/>
          </a:p>
        </p:txBody>
      </p:sp>
      <p:sp>
        <p:nvSpPr>
          <p:cNvPr id="1297" name="Image"/>
          <p:cNvSpPr>
            <a:spLocks noGrp="1"/>
          </p:cNvSpPr>
          <p:nvPr>
            <p:ph type="pic" sz="quarter" idx="101"/>
          </p:nvPr>
        </p:nvSpPr>
        <p:spPr>
          <a:xfrm>
            <a:off x="1608564" y="8542106"/>
            <a:ext cx="401155" cy="401156"/>
          </a:xfrm>
          <a:prstGeom prst="rect">
            <a:avLst/>
          </a:prstGeom>
        </p:spPr>
        <p:txBody>
          <a:bodyPr lIns="91439" tIns="45719" rIns="91439" bIns="45719" anchor="t"/>
          <a:lstStyle/>
          <a:p>
            <a:endParaRPr/>
          </a:p>
        </p:txBody>
      </p:sp>
      <p:sp>
        <p:nvSpPr>
          <p:cNvPr id="1298" name="Image"/>
          <p:cNvSpPr>
            <a:spLocks noGrp="1"/>
          </p:cNvSpPr>
          <p:nvPr>
            <p:ph type="pic" sz="quarter" idx="102"/>
          </p:nvPr>
        </p:nvSpPr>
        <p:spPr>
          <a:xfrm>
            <a:off x="2363437" y="8592251"/>
            <a:ext cx="401155" cy="300867"/>
          </a:xfrm>
          <a:prstGeom prst="rect">
            <a:avLst/>
          </a:prstGeom>
        </p:spPr>
        <p:txBody>
          <a:bodyPr lIns="91439" tIns="45719" rIns="91439" bIns="45719" anchor="t"/>
          <a:lstStyle/>
          <a:p>
            <a:endParaRPr/>
          </a:p>
        </p:txBody>
      </p:sp>
      <p:sp>
        <p:nvSpPr>
          <p:cNvPr id="1299" name="Image"/>
          <p:cNvSpPr>
            <a:spLocks noGrp="1"/>
          </p:cNvSpPr>
          <p:nvPr>
            <p:ph type="pic" sz="quarter" idx="103"/>
          </p:nvPr>
        </p:nvSpPr>
        <p:spPr>
          <a:xfrm>
            <a:off x="3135025" y="8558821"/>
            <a:ext cx="367726" cy="367726"/>
          </a:xfrm>
          <a:prstGeom prst="rect">
            <a:avLst/>
          </a:prstGeom>
        </p:spPr>
        <p:txBody>
          <a:bodyPr lIns="91439" tIns="45719" rIns="91439" bIns="45719" anchor="t"/>
          <a:lstStyle/>
          <a:p>
            <a:endParaRPr/>
          </a:p>
        </p:txBody>
      </p:sp>
      <p:sp>
        <p:nvSpPr>
          <p:cNvPr id="1300" name="Image"/>
          <p:cNvSpPr>
            <a:spLocks noGrp="1"/>
          </p:cNvSpPr>
          <p:nvPr>
            <p:ph type="pic" sz="quarter" idx="104"/>
          </p:nvPr>
        </p:nvSpPr>
        <p:spPr>
          <a:xfrm>
            <a:off x="3873183" y="8542106"/>
            <a:ext cx="401156" cy="401156"/>
          </a:xfrm>
          <a:prstGeom prst="rect">
            <a:avLst/>
          </a:prstGeom>
        </p:spPr>
        <p:txBody>
          <a:bodyPr lIns="91439" tIns="45719" rIns="91439" bIns="45719" anchor="t"/>
          <a:lstStyle/>
          <a:p>
            <a:endParaRPr/>
          </a:p>
        </p:txBody>
      </p:sp>
      <p:sp>
        <p:nvSpPr>
          <p:cNvPr id="1301" name="Image"/>
          <p:cNvSpPr>
            <a:spLocks noGrp="1"/>
          </p:cNvSpPr>
          <p:nvPr>
            <p:ph type="pic" sz="quarter" idx="105"/>
          </p:nvPr>
        </p:nvSpPr>
        <p:spPr>
          <a:xfrm>
            <a:off x="4628057" y="8542106"/>
            <a:ext cx="401155" cy="401156"/>
          </a:xfrm>
          <a:prstGeom prst="rect">
            <a:avLst/>
          </a:prstGeom>
        </p:spPr>
        <p:txBody>
          <a:bodyPr lIns="91439" tIns="45719" rIns="91439" bIns="45719" anchor="t"/>
          <a:lstStyle/>
          <a:p>
            <a:endParaRPr/>
          </a:p>
        </p:txBody>
      </p:sp>
      <p:sp>
        <p:nvSpPr>
          <p:cNvPr id="1302" name="Image"/>
          <p:cNvSpPr>
            <a:spLocks noGrp="1"/>
          </p:cNvSpPr>
          <p:nvPr>
            <p:ph type="pic" sz="quarter" idx="106"/>
          </p:nvPr>
        </p:nvSpPr>
        <p:spPr>
          <a:xfrm>
            <a:off x="6162875" y="8542106"/>
            <a:ext cx="351011" cy="401156"/>
          </a:xfrm>
          <a:prstGeom prst="rect">
            <a:avLst/>
          </a:prstGeom>
        </p:spPr>
        <p:txBody>
          <a:bodyPr lIns="91439" tIns="45719" rIns="91439" bIns="45719" anchor="t"/>
          <a:lstStyle/>
          <a:p>
            <a:endParaRPr/>
          </a:p>
        </p:txBody>
      </p:sp>
      <p:sp>
        <p:nvSpPr>
          <p:cNvPr id="1303" name="Image"/>
          <p:cNvSpPr>
            <a:spLocks noGrp="1"/>
          </p:cNvSpPr>
          <p:nvPr>
            <p:ph type="pic" sz="quarter" idx="107"/>
          </p:nvPr>
        </p:nvSpPr>
        <p:spPr>
          <a:xfrm>
            <a:off x="6891256" y="8567179"/>
            <a:ext cx="403996" cy="351011"/>
          </a:xfrm>
          <a:prstGeom prst="rect">
            <a:avLst/>
          </a:prstGeom>
        </p:spPr>
        <p:txBody>
          <a:bodyPr lIns="91439" tIns="45719" rIns="91439" bIns="45719" anchor="t"/>
          <a:lstStyle/>
          <a:p>
            <a:endParaRPr/>
          </a:p>
        </p:txBody>
      </p:sp>
      <p:sp>
        <p:nvSpPr>
          <p:cNvPr id="1304" name="Image"/>
          <p:cNvSpPr>
            <a:spLocks noGrp="1"/>
          </p:cNvSpPr>
          <p:nvPr>
            <p:ph type="pic" sz="quarter" idx="108"/>
          </p:nvPr>
        </p:nvSpPr>
        <p:spPr>
          <a:xfrm>
            <a:off x="7697694" y="8546286"/>
            <a:ext cx="300867" cy="392798"/>
          </a:xfrm>
          <a:prstGeom prst="rect">
            <a:avLst/>
          </a:prstGeom>
        </p:spPr>
        <p:txBody>
          <a:bodyPr lIns="91439" tIns="45719" rIns="91439" bIns="45719" anchor="t"/>
          <a:lstStyle/>
          <a:p>
            <a:endParaRPr/>
          </a:p>
        </p:txBody>
      </p:sp>
      <p:sp>
        <p:nvSpPr>
          <p:cNvPr id="1305" name="Image"/>
          <p:cNvSpPr>
            <a:spLocks noGrp="1"/>
          </p:cNvSpPr>
          <p:nvPr>
            <p:ph type="pic" sz="quarter" idx="109"/>
          </p:nvPr>
        </p:nvSpPr>
        <p:spPr>
          <a:xfrm>
            <a:off x="8402422" y="8567179"/>
            <a:ext cx="401156" cy="351011"/>
          </a:xfrm>
          <a:prstGeom prst="rect">
            <a:avLst/>
          </a:prstGeom>
        </p:spPr>
        <p:txBody>
          <a:bodyPr lIns="91439" tIns="45719" rIns="91439" bIns="45719" anchor="t"/>
          <a:lstStyle/>
          <a:p>
            <a:endParaRPr/>
          </a:p>
        </p:txBody>
      </p:sp>
      <p:sp>
        <p:nvSpPr>
          <p:cNvPr id="1306" name="Image"/>
          <p:cNvSpPr>
            <a:spLocks noGrp="1"/>
          </p:cNvSpPr>
          <p:nvPr>
            <p:ph type="pic" sz="quarter" idx="110"/>
          </p:nvPr>
        </p:nvSpPr>
        <p:spPr>
          <a:xfrm>
            <a:off x="9157296" y="8575537"/>
            <a:ext cx="401155" cy="334296"/>
          </a:xfrm>
          <a:prstGeom prst="rect">
            <a:avLst/>
          </a:prstGeom>
        </p:spPr>
        <p:txBody>
          <a:bodyPr lIns="91439" tIns="45719" rIns="91439" bIns="45719" anchor="t"/>
          <a:lstStyle/>
          <a:p>
            <a:endParaRPr/>
          </a:p>
        </p:txBody>
      </p:sp>
      <p:sp>
        <p:nvSpPr>
          <p:cNvPr id="1307" name="Image"/>
          <p:cNvSpPr>
            <a:spLocks noGrp="1"/>
          </p:cNvSpPr>
          <p:nvPr>
            <p:ph type="pic" sz="quarter" idx="111"/>
          </p:nvPr>
        </p:nvSpPr>
        <p:spPr>
          <a:xfrm>
            <a:off x="895477" y="8563461"/>
            <a:ext cx="317582" cy="358446"/>
          </a:xfrm>
          <a:prstGeom prst="rect">
            <a:avLst/>
          </a:prstGeom>
        </p:spPr>
        <p:txBody>
          <a:bodyPr lIns="91439" tIns="45719" rIns="91439" bIns="45719" anchor="t"/>
          <a:lstStyle/>
          <a:p>
            <a:endParaRPr/>
          </a:p>
        </p:txBody>
      </p:sp>
      <p:sp>
        <p:nvSpPr>
          <p:cNvPr id="1308" name="Image"/>
          <p:cNvSpPr>
            <a:spLocks noGrp="1"/>
          </p:cNvSpPr>
          <p:nvPr>
            <p:ph type="pic" sz="quarter" idx="112"/>
          </p:nvPr>
        </p:nvSpPr>
        <p:spPr>
          <a:xfrm>
            <a:off x="9912170" y="8608965"/>
            <a:ext cx="401155" cy="267438"/>
          </a:xfrm>
          <a:prstGeom prst="rect">
            <a:avLst/>
          </a:prstGeom>
        </p:spPr>
        <p:txBody>
          <a:bodyPr lIns="91439" tIns="45719" rIns="91439" bIns="45719" anchor="t"/>
          <a:lstStyle/>
          <a:p>
            <a:endParaRPr/>
          </a:p>
        </p:txBody>
      </p:sp>
      <p:sp>
        <p:nvSpPr>
          <p:cNvPr id="1309" name="Image"/>
          <p:cNvSpPr>
            <a:spLocks noGrp="1"/>
          </p:cNvSpPr>
          <p:nvPr>
            <p:ph type="pic" sz="quarter" idx="113"/>
          </p:nvPr>
        </p:nvSpPr>
        <p:spPr>
          <a:xfrm>
            <a:off x="10667042" y="8567179"/>
            <a:ext cx="401156" cy="351011"/>
          </a:xfrm>
          <a:prstGeom prst="rect">
            <a:avLst/>
          </a:prstGeom>
        </p:spPr>
        <p:txBody>
          <a:bodyPr lIns="91439" tIns="45719" rIns="91439" bIns="45719" anchor="t"/>
          <a:lstStyle/>
          <a:p>
            <a:endParaRPr/>
          </a:p>
        </p:txBody>
      </p:sp>
      <p:sp>
        <p:nvSpPr>
          <p:cNvPr id="1310" name="Image"/>
          <p:cNvSpPr>
            <a:spLocks noGrp="1"/>
          </p:cNvSpPr>
          <p:nvPr>
            <p:ph type="pic" sz="quarter" idx="114"/>
          </p:nvPr>
        </p:nvSpPr>
        <p:spPr>
          <a:xfrm>
            <a:off x="11421915" y="8625681"/>
            <a:ext cx="401156" cy="234008"/>
          </a:xfrm>
          <a:prstGeom prst="rect">
            <a:avLst/>
          </a:prstGeom>
        </p:spPr>
        <p:txBody>
          <a:bodyPr lIns="91439" tIns="45719" rIns="91439" bIns="45719" anchor="t"/>
          <a:lstStyle/>
          <a:p>
            <a:endParaRPr/>
          </a:p>
        </p:txBody>
      </p:sp>
      <p:sp>
        <p:nvSpPr>
          <p:cNvPr id="1311" name="Image"/>
          <p:cNvSpPr>
            <a:spLocks noGrp="1"/>
          </p:cNvSpPr>
          <p:nvPr>
            <p:ph type="pic" sz="quarter" idx="115"/>
          </p:nvPr>
        </p:nvSpPr>
        <p:spPr>
          <a:xfrm>
            <a:off x="12226933" y="8542106"/>
            <a:ext cx="300867" cy="401156"/>
          </a:xfrm>
          <a:prstGeom prst="rect">
            <a:avLst/>
          </a:prstGeom>
        </p:spPr>
        <p:txBody>
          <a:bodyPr lIns="91439" tIns="45719" rIns="91439" bIns="45719" anchor="t"/>
          <a:lstStyle/>
          <a:p>
            <a:endParaRPr/>
          </a:p>
        </p:txBody>
      </p:sp>
      <p:sp>
        <p:nvSpPr>
          <p:cNvPr id="1312" name="Image"/>
          <p:cNvSpPr>
            <a:spLocks noGrp="1"/>
          </p:cNvSpPr>
          <p:nvPr>
            <p:ph type="pic" sz="quarter" idx="116"/>
          </p:nvPr>
        </p:nvSpPr>
        <p:spPr>
          <a:xfrm>
            <a:off x="12936861" y="8583893"/>
            <a:ext cx="390757" cy="317582"/>
          </a:xfrm>
          <a:prstGeom prst="rect">
            <a:avLst/>
          </a:prstGeom>
        </p:spPr>
        <p:txBody>
          <a:bodyPr lIns="91439" tIns="45719" rIns="91439" bIns="45719" anchor="t"/>
          <a:lstStyle/>
          <a:p>
            <a:endParaRPr/>
          </a:p>
        </p:txBody>
      </p:sp>
      <p:sp>
        <p:nvSpPr>
          <p:cNvPr id="1313" name="Image"/>
          <p:cNvSpPr>
            <a:spLocks noGrp="1"/>
          </p:cNvSpPr>
          <p:nvPr>
            <p:ph type="pic" sz="quarter" idx="117"/>
          </p:nvPr>
        </p:nvSpPr>
        <p:spPr>
          <a:xfrm>
            <a:off x="13686355" y="8542106"/>
            <a:ext cx="401515" cy="401156"/>
          </a:xfrm>
          <a:prstGeom prst="rect">
            <a:avLst/>
          </a:prstGeom>
        </p:spPr>
        <p:txBody>
          <a:bodyPr lIns="91439" tIns="45719" rIns="91439" bIns="45719" anchor="t"/>
          <a:lstStyle/>
          <a:p>
            <a:endParaRPr/>
          </a:p>
        </p:txBody>
      </p:sp>
      <p:sp>
        <p:nvSpPr>
          <p:cNvPr id="1314" name="Image"/>
          <p:cNvSpPr>
            <a:spLocks noGrp="1"/>
          </p:cNvSpPr>
          <p:nvPr>
            <p:ph type="pic" sz="quarter" idx="118"/>
          </p:nvPr>
        </p:nvSpPr>
        <p:spPr>
          <a:xfrm>
            <a:off x="14441408" y="8542106"/>
            <a:ext cx="401156" cy="401156"/>
          </a:xfrm>
          <a:prstGeom prst="rect">
            <a:avLst/>
          </a:prstGeom>
        </p:spPr>
        <p:txBody>
          <a:bodyPr lIns="91439" tIns="45719" rIns="91439" bIns="45719" anchor="t"/>
          <a:lstStyle/>
          <a:p>
            <a:endParaRPr/>
          </a:p>
        </p:txBody>
      </p:sp>
      <p:sp>
        <p:nvSpPr>
          <p:cNvPr id="1315" name="Image"/>
          <p:cNvSpPr>
            <a:spLocks noGrp="1"/>
          </p:cNvSpPr>
          <p:nvPr>
            <p:ph type="pic" sz="quarter" idx="119"/>
          </p:nvPr>
        </p:nvSpPr>
        <p:spPr>
          <a:xfrm>
            <a:off x="15196281" y="8542106"/>
            <a:ext cx="401156" cy="401156"/>
          </a:xfrm>
          <a:prstGeom prst="rect">
            <a:avLst/>
          </a:prstGeom>
        </p:spPr>
        <p:txBody>
          <a:bodyPr lIns="91439" tIns="45719" rIns="91439" bIns="45719" anchor="t"/>
          <a:lstStyle/>
          <a:p>
            <a:endParaRPr/>
          </a:p>
        </p:txBody>
      </p:sp>
      <p:sp>
        <p:nvSpPr>
          <p:cNvPr id="1316" name="Image"/>
          <p:cNvSpPr>
            <a:spLocks noGrp="1"/>
          </p:cNvSpPr>
          <p:nvPr>
            <p:ph type="pic" sz="quarter" idx="120"/>
          </p:nvPr>
        </p:nvSpPr>
        <p:spPr>
          <a:xfrm>
            <a:off x="15951153" y="8542106"/>
            <a:ext cx="401156" cy="401156"/>
          </a:xfrm>
          <a:prstGeom prst="rect">
            <a:avLst/>
          </a:prstGeom>
        </p:spPr>
        <p:txBody>
          <a:bodyPr lIns="91439" tIns="45719" rIns="91439" bIns="45719" anchor="t"/>
          <a:lstStyle/>
          <a:p>
            <a:endParaRPr/>
          </a:p>
        </p:txBody>
      </p:sp>
      <p:sp>
        <p:nvSpPr>
          <p:cNvPr id="1317" name="Image"/>
          <p:cNvSpPr>
            <a:spLocks noGrp="1"/>
          </p:cNvSpPr>
          <p:nvPr>
            <p:ph type="pic" sz="quarter" idx="121"/>
          </p:nvPr>
        </p:nvSpPr>
        <p:spPr>
          <a:xfrm>
            <a:off x="16706026" y="8543673"/>
            <a:ext cx="401156" cy="398022"/>
          </a:xfrm>
          <a:prstGeom prst="rect">
            <a:avLst/>
          </a:prstGeom>
        </p:spPr>
        <p:txBody>
          <a:bodyPr lIns="91439" tIns="45719" rIns="91439" bIns="45719" anchor="t"/>
          <a:lstStyle/>
          <a:p>
            <a:endParaRPr/>
          </a:p>
        </p:txBody>
      </p:sp>
      <p:sp>
        <p:nvSpPr>
          <p:cNvPr id="1318" name="Image"/>
          <p:cNvSpPr>
            <a:spLocks noGrp="1"/>
          </p:cNvSpPr>
          <p:nvPr>
            <p:ph type="pic" sz="quarter" idx="122"/>
          </p:nvPr>
        </p:nvSpPr>
        <p:spPr>
          <a:xfrm>
            <a:off x="17460901" y="8542368"/>
            <a:ext cx="401156" cy="400632"/>
          </a:xfrm>
          <a:prstGeom prst="rect">
            <a:avLst/>
          </a:prstGeom>
        </p:spPr>
        <p:txBody>
          <a:bodyPr lIns="91439" tIns="45719" rIns="91439" bIns="45719" anchor="t"/>
          <a:lstStyle/>
          <a:p>
            <a:endParaRPr/>
          </a:p>
        </p:txBody>
      </p:sp>
      <p:sp>
        <p:nvSpPr>
          <p:cNvPr id="1319" name="Image"/>
          <p:cNvSpPr>
            <a:spLocks noGrp="1"/>
          </p:cNvSpPr>
          <p:nvPr>
            <p:ph type="pic" sz="quarter" idx="123"/>
          </p:nvPr>
        </p:nvSpPr>
        <p:spPr>
          <a:xfrm>
            <a:off x="18215773" y="8608965"/>
            <a:ext cx="401156" cy="267438"/>
          </a:xfrm>
          <a:prstGeom prst="rect">
            <a:avLst/>
          </a:prstGeom>
        </p:spPr>
        <p:txBody>
          <a:bodyPr lIns="91439" tIns="45719" rIns="91439" bIns="45719" anchor="t"/>
          <a:lstStyle/>
          <a:p>
            <a:endParaRPr/>
          </a:p>
        </p:txBody>
      </p:sp>
      <p:sp>
        <p:nvSpPr>
          <p:cNvPr id="1320" name="Image"/>
          <p:cNvSpPr>
            <a:spLocks noGrp="1"/>
          </p:cNvSpPr>
          <p:nvPr>
            <p:ph type="pic" sz="quarter" idx="124"/>
          </p:nvPr>
        </p:nvSpPr>
        <p:spPr>
          <a:xfrm>
            <a:off x="18970648" y="8542106"/>
            <a:ext cx="401155" cy="401156"/>
          </a:xfrm>
          <a:prstGeom prst="rect">
            <a:avLst/>
          </a:prstGeom>
        </p:spPr>
        <p:txBody>
          <a:bodyPr lIns="91439" tIns="45719" rIns="91439" bIns="45719" anchor="t"/>
          <a:lstStyle/>
          <a:p>
            <a:endParaRPr/>
          </a:p>
        </p:txBody>
      </p:sp>
      <p:sp>
        <p:nvSpPr>
          <p:cNvPr id="1321" name="Image"/>
          <p:cNvSpPr>
            <a:spLocks noGrp="1"/>
          </p:cNvSpPr>
          <p:nvPr>
            <p:ph type="pic" sz="quarter" idx="125"/>
          </p:nvPr>
        </p:nvSpPr>
        <p:spPr>
          <a:xfrm>
            <a:off x="19725520" y="8546286"/>
            <a:ext cx="401155" cy="392798"/>
          </a:xfrm>
          <a:prstGeom prst="rect">
            <a:avLst/>
          </a:prstGeom>
        </p:spPr>
        <p:txBody>
          <a:bodyPr lIns="91439" tIns="45719" rIns="91439" bIns="45719" anchor="t"/>
          <a:lstStyle/>
          <a:p>
            <a:endParaRPr/>
          </a:p>
        </p:txBody>
      </p:sp>
      <p:sp>
        <p:nvSpPr>
          <p:cNvPr id="1322" name="Image"/>
          <p:cNvSpPr>
            <a:spLocks noGrp="1"/>
          </p:cNvSpPr>
          <p:nvPr>
            <p:ph type="pic" sz="quarter" idx="126"/>
          </p:nvPr>
        </p:nvSpPr>
        <p:spPr>
          <a:xfrm>
            <a:off x="21235268" y="8550227"/>
            <a:ext cx="401155" cy="384914"/>
          </a:xfrm>
          <a:prstGeom prst="rect">
            <a:avLst/>
          </a:prstGeom>
        </p:spPr>
        <p:txBody>
          <a:bodyPr lIns="91439" tIns="45719" rIns="91439" bIns="45719" anchor="t"/>
          <a:lstStyle/>
          <a:p>
            <a:endParaRPr/>
          </a:p>
        </p:txBody>
      </p:sp>
      <p:sp>
        <p:nvSpPr>
          <p:cNvPr id="1323" name="Image"/>
          <p:cNvSpPr>
            <a:spLocks noGrp="1"/>
          </p:cNvSpPr>
          <p:nvPr>
            <p:ph type="pic" sz="quarter" idx="127"/>
          </p:nvPr>
        </p:nvSpPr>
        <p:spPr>
          <a:xfrm>
            <a:off x="20480393" y="8542106"/>
            <a:ext cx="401155" cy="401156"/>
          </a:xfrm>
          <a:prstGeom prst="rect">
            <a:avLst/>
          </a:prstGeom>
        </p:spPr>
        <p:txBody>
          <a:bodyPr lIns="91439" tIns="45719" rIns="91439" bIns="45719" anchor="t"/>
          <a:lstStyle/>
          <a:p>
            <a:endParaRPr/>
          </a:p>
        </p:txBody>
      </p:sp>
      <p:sp>
        <p:nvSpPr>
          <p:cNvPr id="1324" name="Image"/>
          <p:cNvSpPr>
            <a:spLocks noGrp="1"/>
          </p:cNvSpPr>
          <p:nvPr>
            <p:ph type="pic" sz="quarter" idx="128"/>
          </p:nvPr>
        </p:nvSpPr>
        <p:spPr>
          <a:xfrm>
            <a:off x="21990139" y="8542106"/>
            <a:ext cx="401156" cy="401156"/>
          </a:xfrm>
          <a:prstGeom prst="rect">
            <a:avLst/>
          </a:prstGeom>
        </p:spPr>
        <p:txBody>
          <a:bodyPr lIns="91439" tIns="45719" rIns="91439" bIns="45719" anchor="t"/>
          <a:lstStyle/>
          <a:p>
            <a:endParaRPr/>
          </a:p>
        </p:txBody>
      </p:sp>
      <p:sp>
        <p:nvSpPr>
          <p:cNvPr id="1325" name="Image"/>
          <p:cNvSpPr>
            <a:spLocks noGrp="1"/>
          </p:cNvSpPr>
          <p:nvPr>
            <p:ph type="pic" sz="quarter" idx="129"/>
          </p:nvPr>
        </p:nvSpPr>
        <p:spPr>
          <a:xfrm>
            <a:off x="22753369" y="8542106"/>
            <a:ext cx="384441" cy="401156"/>
          </a:xfrm>
          <a:prstGeom prst="rect">
            <a:avLst/>
          </a:prstGeom>
        </p:spPr>
        <p:txBody>
          <a:bodyPr lIns="91439" tIns="45719" rIns="91439" bIns="45719" anchor="t"/>
          <a:lstStyle/>
          <a:p>
            <a:endParaRPr/>
          </a:p>
        </p:txBody>
      </p:sp>
      <p:sp>
        <p:nvSpPr>
          <p:cNvPr id="1326" name="Image"/>
          <p:cNvSpPr>
            <a:spLocks noGrp="1"/>
          </p:cNvSpPr>
          <p:nvPr>
            <p:ph type="pic" sz="quarter" idx="130"/>
          </p:nvPr>
        </p:nvSpPr>
        <p:spPr>
          <a:xfrm>
            <a:off x="853690" y="9901993"/>
            <a:ext cx="401156" cy="351190"/>
          </a:xfrm>
          <a:prstGeom prst="rect">
            <a:avLst/>
          </a:prstGeom>
        </p:spPr>
        <p:txBody>
          <a:bodyPr lIns="91439" tIns="45719" rIns="91439" bIns="45719" anchor="t"/>
          <a:lstStyle/>
          <a:p>
            <a:endParaRPr/>
          </a:p>
        </p:txBody>
      </p:sp>
      <p:sp>
        <p:nvSpPr>
          <p:cNvPr id="1327" name="Image"/>
          <p:cNvSpPr>
            <a:spLocks noGrp="1"/>
          </p:cNvSpPr>
          <p:nvPr>
            <p:ph type="pic" sz="quarter" idx="131"/>
          </p:nvPr>
        </p:nvSpPr>
        <p:spPr>
          <a:xfrm>
            <a:off x="1664480" y="9935512"/>
            <a:ext cx="401156" cy="284153"/>
          </a:xfrm>
          <a:prstGeom prst="rect">
            <a:avLst/>
          </a:prstGeom>
        </p:spPr>
        <p:txBody>
          <a:bodyPr lIns="91439" tIns="45719" rIns="91439" bIns="45719" anchor="t"/>
          <a:lstStyle/>
          <a:p>
            <a:endParaRPr/>
          </a:p>
        </p:txBody>
      </p:sp>
      <p:sp>
        <p:nvSpPr>
          <p:cNvPr id="1328" name="Image"/>
          <p:cNvSpPr>
            <a:spLocks noGrp="1"/>
          </p:cNvSpPr>
          <p:nvPr>
            <p:ph type="pic" sz="quarter" idx="132"/>
          </p:nvPr>
        </p:nvSpPr>
        <p:spPr>
          <a:xfrm>
            <a:off x="2475270" y="9877011"/>
            <a:ext cx="401155" cy="401155"/>
          </a:xfrm>
          <a:prstGeom prst="rect">
            <a:avLst/>
          </a:prstGeom>
        </p:spPr>
        <p:txBody>
          <a:bodyPr lIns="91439" tIns="45719" rIns="91439" bIns="45719" anchor="t"/>
          <a:lstStyle/>
          <a:p>
            <a:endParaRPr/>
          </a:p>
        </p:txBody>
      </p:sp>
      <p:sp>
        <p:nvSpPr>
          <p:cNvPr id="1329" name="Image"/>
          <p:cNvSpPr>
            <a:spLocks noGrp="1"/>
          </p:cNvSpPr>
          <p:nvPr>
            <p:ph type="pic" sz="quarter" idx="133"/>
          </p:nvPr>
        </p:nvSpPr>
        <p:spPr>
          <a:xfrm>
            <a:off x="3286059" y="9877011"/>
            <a:ext cx="401156" cy="401155"/>
          </a:xfrm>
          <a:prstGeom prst="rect">
            <a:avLst/>
          </a:prstGeom>
        </p:spPr>
        <p:txBody>
          <a:bodyPr lIns="91439" tIns="45719" rIns="91439" bIns="45719" anchor="t"/>
          <a:lstStyle/>
          <a:p>
            <a:endParaRPr/>
          </a:p>
        </p:txBody>
      </p:sp>
      <p:sp>
        <p:nvSpPr>
          <p:cNvPr id="1330" name="Image"/>
          <p:cNvSpPr>
            <a:spLocks noGrp="1"/>
          </p:cNvSpPr>
          <p:nvPr>
            <p:ph type="pic" sz="quarter" idx="134"/>
          </p:nvPr>
        </p:nvSpPr>
        <p:spPr>
          <a:xfrm>
            <a:off x="4096849" y="9877011"/>
            <a:ext cx="401156" cy="401155"/>
          </a:xfrm>
          <a:prstGeom prst="rect">
            <a:avLst/>
          </a:prstGeom>
        </p:spPr>
        <p:txBody>
          <a:bodyPr lIns="91439" tIns="45719" rIns="91439" bIns="45719" anchor="t"/>
          <a:lstStyle/>
          <a:p>
            <a:endParaRPr/>
          </a:p>
        </p:txBody>
      </p:sp>
      <p:sp>
        <p:nvSpPr>
          <p:cNvPr id="1331" name="Image"/>
          <p:cNvSpPr>
            <a:spLocks noGrp="1"/>
          </p:cNvSpPr>
          <p:nvPr>
            <p:ph type="pic" sz="quarter" idx="135"/>
          </p:nvPr>
        </p:nvSpPr>
        <p:spPr>
          <a:xfrm>
            <a:off x="4907631" y="9877002"/>
            <a:ext cx="401172" cy="401172"/>
          </a:xfrm>
          <a:prstGeom prst="rect">
            <a:avLst/>
          </a:prstGeom>
        </p:spPr>
        <p:txBody>
          <a:bodyPr lIns="91439" tIns="45719" rIns="91439" bIns="45719" anchor="t"/>
          <a:lstStyle/>
          <a:p>
            <a:endParaRPr/>
          </a:p>
        </p:txBody>
      </p:sp>
      <p:sp>
        <p:nvSpPr>
          <p:cNvPr id="1332" name="Image"/>
          <p:cNvSpPr>
            <a:spLocks noGrp="1"/>
          </p:cNvSpPr>
          <p:nvPr>
            <p:ph type="pic" sz="quarter" idx="136"/>
          </p:nvPr>
        </p:nvSpPr>
        <p:spPr>
          <a:xfrm>
            <a:off x="5718429" y="9902082"/>
            <a:ext cx="401155" cy="351011"/>
          </a:xfrm>
          <a:prstGeom prst="rect">
            <a:avLst/>
          </a:prstGeom>
        </p:spPr>
        <p:txBody>
          <a:bodyPr lIns="91439" tIns="45719" rIns="91439" bIns="45719" anchor="t"/>
          <a:lstStyle/>
          <a:p>
            <a:endParaRPr/>
          </a:p>
        </p:txBody>
      </p:sp>
      <p:sp>
        <p:nvSpPr>
          <p:cNvPr id="1333" name="Image"/>
          <p:cNvSpPr>
            <a:spLocks noGrp="1"/>
          </p:cNvSpPr>
          <p:nvPr>
            <p:ph type="pic" sz="quarter" idx="137"/>
          </p:nvPr>
        </p:nvSpPr>
        <p:spPr>
          <a:xfrm>
            <a:off x="6529219" y="9902082"/>
            <a:ext cx="401155" cy="351011"/>
          </a:xfrm>
          <a:prstGeom prst="rect">
            <a:avLst/>
          </a:prstGeom>
        </p:spPr>
        <p:txBody>
          <a:bodyPr lIns="91439" tIns="45719" rIns="91439" bIns="45719" anchor="t"/>
          <a:lstStyle/>
          <a:p>
            <a:endParaRPr/>
          </a:p>
        </p:txBody>
      </p:sp>
      <p:sp>
        <p:nvSpPr>
          <p:cNvPr id="1334" name="Image"/>
          <p:cNvSpPr>
            <a:spLocks noGrp="1"/>
          </p:cNvSpPr>
          <p:nvPr>
            <p:ph type="pic" sz="quarter" idx="138"/>
          </p:nvPr>
        </p:nvSpPr>
        <p:spPr>
          <a:xfrm>
            <a:off x="7340008" y="9902082"/>
            <a:ext cx="401156" cy="351011"/>
          </a:xfrm>
          <a:prstGeom prst="rect">
            <a:avLst/>
          </a:prstGeom>
        </p:spPr>
        <p:txBody>
          <a:bodyPr lIns="91439" tIns="45719" rIns="91439" bIns="45719" anchor="t"/>
          <a:lstStyle/>
          <a:p>
            <a:endParaRPr/>
          </a:p>
        </p:txBody>
      </p:sp>
      <p:sp>
        <p:nvSpPr>
          <p:cNvPr id="1335" name="Image"/>
          <p:cNvSpPr>
            <a:spLocks noGrp="1"/>
          </p:cNvSpPr>
          <p:nvPr>
            <p:ph type="pic" sz="quarter" idx="139"/>
          </p:nvPr>
        </p:nvSpPr>
        <p:spPr>
          <a:xfrm>
            <a:off x="8150798" y="9918797"/>
            <a:ext cx="401156" cy="317582"/>
          </a:xfrm>
          <a:prstGeom prst="rect">
            <a:avLst/>
          </a:prstGeom>
        </p:spPr>
        <p:txBody>
          <a:bodyPr lIns="91439" tIns="45719" rIns="91439" bIns="45719" anchor="t"/>
          <a:lstStyle/>
          <a:p>
            <a:endParaRPr/>
          </a:p>
        </p:txBody>
      </p:sp>
      <p:sp>
        <p:nvSpPr>
          <p:cNvPr id="1336" name="Image"/>
          <p:cNvSpPr>
            <a:spLocks noGrp="1"/>
          </p:cNvSpPr>
          <p:nvPr>
            <p:ph type="pic" sz="quarter" idx="140"/>
          </p:nvPr>
        </p:nvSpPr>
        <p:spPr>
          <a:xfrm>
            <a:off x="8961588" y="9918797"/>
            <a:ext cx="401156" cy="317582"/>
          </a:xfrm>
          <a:prstGeom prst="rect">
            <a:avLst/>
          </a:prstGeom>
        </p:spPr>
        <p:txBody>
          <a:bodyPr lIns="91439" tIns="45719" rIns="91439" bIns="45719" anchor="t"/>
          <a:lstStyle/>
          <a:p>
            <a:endParaRPr/>
          </a:p>
        </p:txBody>
      </p:sp>
      <p:sp>
        <p:nvSpPr>
          <p:cNvPr id="1337" name="Image"/>
          <p:cNvSpPr>
            <a:spLocks noGrp="1"/>
          </p:cNvSpPr>
          <p:nvPr>
            <p:ph type="pic" sz="quarter" idx="141"/>
          </p:nvPr>
        </p:nvSpPr>
        <p:spPr>
          <a:xfrm>
            <a:off x="9772378" y="9918797"/>
            <a:ext cx="401156" cy="317582"/>
          </a:xfrm>
          <a:prstGeom prst="rect">
            <a:avLst/>
          </a:prstGeom>
        </p:spPr>
        <p:txBody>
          <a:bodyPr lIns="91439" tIns="45719" rIns="91439" bIns="45719" anchor="t"/>
          <a:lstStyle/>
          <a:p>
            <a:endParaRPr/>
          </a:p>
        </p:txBody>
      </p:sp>
      <p:sp>
        <p:nvSpPr>
          <p:cNvPr id="1338" name="Image"/>
          <p:cNvSpPr>
            <a:spLocks noGrp="1"/>
          </p:cNvSpPr>
          <p:nvPr>
            <p:ph type="pic" sz="quarter" idx="142"/>
          </p:nvPr>
        </p:nvSpPr>
        <p:spPr>
          <a:xfrm>
            <a:off x="10583167" y="9902082"/>
            <a:ext cx="401155" cy="351011"/>
          </a:xfrm>
          <a:prstGeom prst="rect">
            <a:avLst/>
          </a:prstGeom>
        </p:spPr>
        <p:txBody>
          <a:bodyPr lIns="91439" tIns="45719" rIns="91439" bIns="45719" anchor="t"/>
          <a:lstStyle/>
          <a:p>
            <a:endParaRPr/>
          </a:p>
        </p:txBody>
      </p:sp>
      <p:sp>
        <p:nvSpPr>
          <p:cNvPr id="1339" name="Image"/>
          <p:cNvSpPr>
            <a:spLocks noGrp="1"/>
          </p:cNvSpPr>
          <p:nvPr>
            <p:ph type="pic" sz="quarter" idx="143"/>
          </p:nvPr>
        </p:nvSpPr>
        <p:spPr>
          <a:xfrm>
            <a:off x="11419029" y="9877011"/>
            <a:ext cx="351011" cy="401155"/>
          </a:xfrm>
          <a:prstGeom prst="rect">
            <a:avLst/>
          </a:prstGeom>
        </p:spPr>
        <p:txBody>
          <a:bodyPr lIns="91439" tIns="45719" rIns="91439" bIns="45719" anchor="t"/>
          <a:lstStyle/>
          <a:p>
            <a:endParaRPr/>
          </a:p>
        </p:txBody>
      </p:sp>
      <p:sp>
        <p:nvSpPr>
          <p:cNvPr id="1340" name="Image"/>
          <p:cNvSpPr>
            <a:spLocks noGrp="1"/>
          </p:cNvSpPr>
          <p:nvPr>
            <p:ph type="pic" sz="quarter" idx="144"/>
          </p:nvPr>
        </p:nvSpPr>
        <p:spPr>
          <a:xfrm>
            <a:off x="12271606" y="9877011"/>
            <a:ext cx="267438" cy="401155"/>
          </a:xfrm>
          <a:prstGeom prst="rect">
            <a:avLst/>
          </a:prstGeom>
        </p:spPr>
        <p:txBody>
          <a:bodyPr lIns="91439" tIns="45719" rIns="91439" bIns="45719" anchor="t"/>
          <a:lstStyle/>
          <a:p>
            <a:endParaRPr/>
          </a:p>
        </p:txBody>
      </p:sp>
      <p:sp>
        <p:nvSpPr>
          <p:cNvPr id="1341" name="Image"/>
          <p:cNvSpPr>
            <a:spLocks noGrp="1"/>
          </p:cNvSpPr>
          <p:nvPr>
            <p:ph type="pic" sz="quarter" idx="145"/>
          </p:nvPr>
        </p:nvSpPr>
        <p:spPr>
          <a:xfrm>
            <a:off x="13015487" y="9877366"/>
            <a:ext cx="401253" cy="400445"/>
          </a:xfrm>
          <a:prstGeom prst="rect">
            <a:avLst/>
          </a:prstGeom>
        </p:spPr>
        <p:txBody>
          <a:bodyPr lIns="91439" tIns="45719" rIns="91439" bIns="45719" anchor="t"/>
          <a:lstStyle/>
          <a:p>
            <a:endParaRPr/>
          </a:p>
        </p:txBody>
      </p:sp>
      <p:sp>
        <p:nvSpPr>
          <p:cNvPr id="1342" name="Image"/>
          <p:cNvSpPr>
            <a:spLocks noGrp="1"/>
          </p:cNvSpPr>
          <p:nvPr>
            <p:ph type="pic" sz="quarter" idx="146"/>
          </p:nvPr>
        </p:nvSpPr>
        <p:spPr>
          <a:xfrm>
            <a:off x="13826326" y="9877006"/>
            <a:ext cx="401156" cy="401164"/>
          </a:xfrm>
          <a:prstGeom prst="rect">
            <a:avLst/>
          </a:prstGeom>
        </p:spPr>
        <p:txBody>
          <a:bodyPr lIns="91439" tIns="45719" rIns="91439" bIns="45719" anchor="t"/>
          <a:lstStyle/>
          <a:p>
            <a:endParaRPr/>
          </a:p>
        </p:txBody>
      </p:sp>
      <p:sp>
        <p:nvSpPr>
          <p:cNvPr id="1343" name="Image"/>
          <p:cNvSpPr>
            <a:spLocks noGrp="1"/>
          </p:cNvSpPr>
          <p:nvPr>
            <p:ph type="pic" sz="quarter" idx="147"/>
          </p:nvPr>
        </p:nvSpPr>
        <p:spPr>
          <a:xfrm>
            <a:off x="14637115" y="9877011"/>
            <a:ext cx="401156" cy="401155"/>
          </a:xfrm>
          <a:prstGeom prst="rect">
            <a:avLst/>
          </a:prstGeom>
        </p:spPr>
        <p:txBody>
          <a:bodyPr lIns="91439" tIns="45719" rIns="91439" bIns="45719" anchor="t"/>
          <a:lstStyle/>
          <a:p>
            <a:endParaRPr/>
          </a:p>
        </p:txBody>
      </p:sp>
      <p:sp>
        <p:nvSpPr>
          <p:cNvPr id="1344" name="Image"/>
          <p:cNvSpPr>
            <a:spLocks noGrp="1"/>
          </p:cNvSpPr>
          <p:nvPr>
            <p:ph type="pic" sz="quarter" idx="148"/>
          </p:nvPr>
        </p:nvSpPr>
        <p:spPr>
          <a:xfrm>
            <a:off x="15447906" y="9885367"/>
            <a:ext cx="401156" cy="384441"/>
          </a:xfrm>
          <a:prstGeom prst="rect">
            <a:avLst/>
          </a:prstGeom>
        </p:spPr>
        <p:txBody>
          <a:bodyPr lIns="91439" tIns="45719" rIns="91439" bIns="45719" anchor="t"/>
          <a:lstStyle/>
          <a:p>
            <a:endParaRPr/>
          </a:p>
        </p:txBody>
      </p:sp>
      <p:sp>
        <p:nvSpPr>
          <p:cNvPr id="1345" name="Image"/>
          <p:cNvSpPr>
            <a:spLocks noGrp="1"/>
          </p:cNvSpPr>
          <p:nvPr>
            <p:ph type="pic" sz="quarter" idx="149"/>
          </p:nvPr>
        </p:nvSpPr>
        <p:spPr>
          <a:xfrm>
            <a:off x="16260937" y="9879249"/>
            <a:ext cx="396671" cy="396678"/>
          </a:xfrm>
          <a:prstGeom prst="rect">
            <a:avLst/>
          </a:prstGeom>
        </p:spPr>
        <p:txBody>
          <a:bodyPr lIns="91439" tIns="45719" rIns="91439" bIns="45719" anchor="t"/>
          <a:lstStyle/>
          <a:p>
            <a:endParaRPr/>
          </a:p>
        </p:txBody>
      </p:sp>
      <p:sp>
        <p:nvSpPr>
          <p:cNvPr id="1346" name="Image"/>
          <p:cNvSpPr>
            <a:spLocks noGrp="1"/>
          </p:cNvSpPr>
          <p:nvPr>
            <p:ph type="pic" sz="quarter" idx="150"/>
          </p:nvPr>
        </p:nvSpPr>
        <p:spPr>
          <a:xfrm>
            <a:off x="17069485" y="9935512"/>
            <a:ext cx="401155" cy="284153"/>
          </a:xfrm>
          <a:prstGeom prst="rect">
            <a:avLst/>
          </a:prstGeom>
        </p:spPr>
        <p:txBody>
          <a:bodyPr lIns="91439" tIns="45719" rIns="91439" bIns="45719" anchor="t"/>
          <a:lstStyle/>
          <a:p>
            <a:endParaRPr/>
          </a:p>
        </p:txBody>
      </p:sp>
      <p:sp>
        <p:nvSpPr>
          <p:cNvPr id="1347" name="Image"/>
          <p:cNvSpPr>
            <a:spLocks noGrp="1"/>
          </p:cNvSpPr>
          <p:nvPr>
            <p:ph type="pic" sz="quarter" idx="151"/>
          </p:nvPr>
        </p:nvSpPr>
        <p:spPr>
          <a:xfrm>
            <a:off x="17880274" y="9910440"/>
            <a:ext cx="401156" cy="334296"/>
          </a:xfrm>
          <a:prstGeom prst="rect">
            <a:avLst/>
          </a:prstGeom>
        </p:spPr>
        <p:txBody>
          <a:bodyPr lIns="91439" tIns="45719" rIns="91439" bIns="45719" anchor="t"/>
          <a:lstStyle/>
          <a:p>
            <a:endParaRPr/>
          </a:p>
        </p:txBody>
      </p:sp>
      <p:sp>
        <p:nvSpPr>
          <p:cNvPr id="1348" name="Image"/>
          <p:cNvSpPr>
            <a:spLocks noGrp="1"/>
          </p:cNvSpPr>
          <p:nvPr>
            <p:ph type="pic" sz="quarter" idx="152"/>
          </p:nvPr>
        </p:nvSpPr>
        <p:spPr>
          <a:xfrm>
            <a:off x="18691065" y="9877011"/>
            <a:ext cx="401155" cy="401155"/>
          </a:xfrm>
          <a:prstGeom prst="rect">
            <a:avLst/>
          </a:prstGeom>
        </p:spPr>
        <p:txBody>
          <a:bodyPr lIns="91439" tIns="45719" rIns="91439" bIns="45719" anchor="t"/>
          <a:lstStyle/>
          <a:p>
            <a:endParaRPr/>
          </a:p>
        </p:txBody>
      </p:sp>
      <p:sp>
        <p:nvSpPr>
          <p:cNvPr id="1349" name="Image"/>
          <p:cNvSpPr>
            <a:spLocks noGrp="1"/>
          </p:cNvSpPr>
          <p:nvPr>
            <p:ph type="pic" sz="quarter" idx="153"/>
          </p:nvPr>
        </p:nvSpPr>
        <p:spPr>
          <a:xfrm>
            <a:off x="19535283" y="9877011"/>
            <a:ext cx="334297" cy="401155"/>
          </a:xfrm>
          <a:prstGeom prst="rect">
            <a:avLst/>
          </a:prstGeom>
        </p:spPr>
        <p:txBody>
          <a:bodyPr lIns="91439" tIns="45719" rIns="91439" bIns="45719" anchor="t"/>
          <a:lstStyle/>
          <a:p>
            <a:endParaRPr/>
          </a:p>
        </p:txBody>
      </p:sp>
      <p:sp>
        <p:nvSpPr>
          <p:cNvPr id="1350" name="Image"/>
          <p:cNvSpPr>
            <a:spLocks noGrp="1"/>
          </p:cNvSpPr>
          <p:nvPr>
            <p:ph type="pic" sz="quarter" idx="154"/>
          </p:nvPr>
        </p:nvSpPr>
        <p:spPr>
          <a:xfrm>
            <a:off x="20312643" y="9877011"/>
            <a:ext cx="401156" cy="401155"/>
          </a:xfrm>
          <a:prstGeom prst="rect">
            <a:avLst/>
          </a:prstGeom>
        </p:spPr>
        <p:txBody>
          <a:bodyPr lIns="91439" tIns="45719" rIns="91439" bIns="45719" anchor="t"/>
          <a:lstStyle/>
          <a:p>
            <a:endParaRPr/>
          </a:p>
        </p:txBody>
      </p:sp>
      <p:sp>
        <p:nvSpPr>
          <p:cNvPr id="1351" name="Image"/>
          <p:cNvSpPr>
            <a:spLocks noGrp="1"/>
          </p:cNvSpPr>
          <p:nvPr>
            <p:ph type="pic" sz="quarter" idx="155"/>
          </p:nvPr>
        </p:nvSpPr>
        <p:spPr>
          <a:xfrm>
            <a:off x="21123434" y="9910440"/>
            <a:ext cx="401156" cy="334296"/>
          </a:xfrm>
          <a:prstGeom prst="rect">
            <a:avLst/>
          </a:prstGeom>
        </p:spPr>
        <p:txBody>
          <a:bodyPr lIns="91439" tIns="45719" rIns="91439" bIns="45719" anchor="t"/>
          <a:lstStyle/>
          <a:p>
            <a:endParaRPr/>
          </a:p>
        </p:txBody>
      </p:sp>
      <p:sp>
        <p:nvSpPr>
          <p:cNvPr id="1352" name="Image"/>
          <p:cNvSpPr>
            <a:spLocks noGrp="1"/>
          </p:cNvSpPr>
          <p:nvPr>
            <p:ph type="pic" sz="quarter" idx="156"/>
          </p:nvPr>
        </p:nvSpPr>
        <p:spPr>
          <a:xfrm>
            <a:off x="21967652" y="9877011"/>
            <a:ext cx="334297" cy="401155"/>
          </a:xfrm>
          <a:prstGeom prst="rect">
            <a:avLst/>
          </a:prstGeom>
        </p:spPr>
        <p:txBody>
          <a:bodyPr lIns="91439" tIns="45719" rIns="91439" bIns="45719" anchor="t"/>
          <a:lstStyle/>
          <a:p>
            <a:endParaRPr/>
          </a:p>
        </p:txBody>
      </p:sp>
      <p:sp>
        <p:nvSpPr>
          <p:cNvPr id="1353" name="Image"/>
          <p:cNvSpPr>
            <a:spLocks noGrp="1"/>
          </p:cNvSpPr>
          <p:nvPr>
            <p:ph type="pic" sz="quarter" idx="157"/>
          </p:nvPr>
        </p:nvSpPr>
        <p:spPr>
          <a:xfrm>
            <a:off x="22795157" y="9877011"/>
            <a:ext cx="300867" cy="401155"/>
          </a:xfrm>
          <a:prstGeom prst="rect">
            <a:avLst/>
          </a:prstGeom>
        </p:spPr>
        <p:txBody>
          <a:bodyPr lIns="91439" tIns="45719" rIns="91439" bIns="45719" anchor="t"/>
          <a:lstStyle/>
          <a:p>
            <a:endParaRPr/>
          </a:p>
        </p:txBody>
      </p:sp>
      <p:sp>
        <p:nvSpPr>
          <p:cNvPr id="1354" name="Image"/>
          <p:cNvSpPr>
            <a:spLocks noGrp="1"/>
          </p:cNvSpPr>
          <p:nvPr>
            <p:ph type="pic" sz="quarter" idx="158"/>
          </p:nvPr>
        </p:nvSpPr>
        <p:spPr>
          <a:xfrm>
            <a:off x="10343129" y="11206655"/>
            <a:ext cx="401156" cy="401156"/>
          </a:xfrm>
          <a:prstGeom prst="rect">
            <a:avLst/>
          </a:prstGeom>
        </p:spPr>
        <p:txBody>
          <a:bodyPr lIns="91439" tIns="45719" rIns="91439" bIns="45719" anchor="t"/>
          <a:lstStyle/>
          <a:p>
            <a:endParaRPr/>
          </a:p>
        </p:txBody>
      </p:sp>
      <p:sp>
        <p:nvSpPr>
          <p:cNvPr id="1355" name="Image"/>
          <p:cNvSpPr>
            <a:spLocks noGrp="1"/>
          </p:cNvSpPr>
          <p:nvPr>
            <p:ph type="pic" sz="quarter" idx="159"/>
          </p:nvPr>
        </p:nvSpPr>
        <p:spPr>
          <a:xfrm>
            <a:off x="842071" y="11248442"/>
            <a:ext cx="391867" cy="317582"/>
          </a:xfrm>
          <a:prstGeom prst="rect">
            <a:avLst/>
          </a:prstGeom>
        </p:spPr>
        <p:txBody>
          <a:bodyPr lIns="91439" tIns="45719" rIns="91439" bIns="45719" anchor="t"/>
          <a:lstStyle/>
          <a:p>
            <a:endParaRPr/>
          </a:p>
        </p:txBody>
      </p:sp>
      <p:sp>
        <p:nvSpPr>
          <p:cNvPr id="1356" name="Image"/>
          <p:cNvSpPr>
            <a:spLocks noGrp="1"/>
          </p:cNvSpPr>
          <p:nvPr>
            <p:ph type="pic" sz="quarter" idx="160"/>
          </p:nvPr>
        </p:nvSpPr>
        <p:spPr>
          <a:xfrm>
            <a:off x="1468012" y="11315301"/>
            <a:ext cx="401155" cy="183864"/>
          </a:xfrm>
          <a:prstGeom prst="rect">
            <a:avLst/>
          </a:prstGeom>
        </p:spPr>
        <p:txBody>
          <a:bodyPr lIns="91439" tIns="45719" rIns="91439" bIns="45719" anchor="t"/>
          <a:lstStyle/>
          <a:p>
            <a:endParaRPr/>
          </a:p>
        </p:txBody>
      </p:sp>
      <p:sp>
        <p:nvSpPr>
          <p:cNvPr id="1357" name="Image"/>
          <p:cNvSpPr>
            <a:spLocks noGrp="1"/>
          </p:cNvSpPr>
          <p:nvPr>
            <p:ph type="pic" sz="quarter" idx="161"/>
          </p:nvPr>
        </p:nvSpPr>
        <p:spPr>
          <a:xfrm>
            <a:off x="2148741" y="11206655"/>
            <a:ext cx="300867" cy="401156"/>
          </a:xfrm>
          <a:prstGeom prst="rect">
            <a:avLst/>
          </a:prstGeom>
        </p:spPr>
        <p:txBody>
          <a:bodyPr lIns="91439" tIns="45719" rIns="91439" bIns="45719" anchor="t"/>
          <a:lstStyle/>
          <a:p>
            <a:endParaRPr/>
          </a:p>
        </p:txBody>
      </p:sp>
      <p:sp>
        <p:nvSpPr>
          <p:cNvPr id="1358" name="Image"/>
          <p:cNvSpPr>
            <a:spLocks noGrp="1"/>
          </p:cNvSpPr>
          <p:nvPr>
            <p:ph type="pic" sz="quarter" idx="162"/>
          </p:nvPr>
        </p:nvSpPr>
        <p:spPr>
          <a:xfrm>
            <a:off x="2818876" y="11206950"/>
            <a:ext cx="221766" cy="400568"/>
          </a:xfrm>
          <a:prstGeom prst="rect">
            <a:avLst/>
          </a:prstGeom>
        </p:spPr>
        <p:txBody>
          <a:bodyPr lIns="91439" tIns="45719" rIns="91439" bIns="45719" anchor="t"/>
          <a:lstStyle/>
          <a:p>
            <a:endParaRPr/>
          </a:p>
        </p:txBody>
      </p:sp>
      <p:sp>
        <p:nvSpPr>
          <p:cNvPr id="1359" name="Image"/>
          <p:cNvSpPr>
            <a:spLocks noGrp="1"/>
          </p:cNvSpPr>
          <p:nvPr>
            <p:ph type="pic" sz="quarter" idx="163"/>
          </p:nvPr>
        </p:nvSpPr>
        <p:spPr>
          <a:xfrm>
            <a:off x="3477853" y="11232621"/>
            <a:ext cx="368182" cy="349224"/>
          </a:xfrm>
          <a:prstGeom prst="rect">
            <a:avLst/>
          </a:prstGeom>
        </p:spPr>
        <p:txBody>
          <a:bodyPr lIns="91439" tIns="45719" rIns="91439" bIns="45719" anchor="t"/>
          <a:lstStyle/>
          <a:p>
            <a:endParaRPr/>
          </a:p>
        </p:txBody>
      </p:sp>
      <p:sp>
        <p:nvSpPr>
          <p:cNvPr id="1360" name="Image"/>
          <p:cNvSpPr>
            <a:spLocks noGrp="1"/>
          </p:cNvSpPr>
          <p:nvPr>
            <p:ph type="pic" sz="quarter" idx="164"/>
          </p:nvPr>
        </p:nvSpPr>
        <p:spPr>
          <a:xfrm>
            <a:off x="4224764" y="11206655"/>
            <a:ext cx="313328" cy="401156"/>
          </a:xfrm>
          <a:prstGeom prst="rect">
            <a:avLst/>
          </a:prstGeom>
        </p:spPr>
        <p:txBody>
          <a:bodyPr lIns="91439" tIns="45719" rIns="91439" bIns="45719" anchor="t"/>
          <a:lstStyle/>
          <a:p>
            <a:endParaRPr/>
          </a:p>
        </p:txBody>
      </p:sp>
      <p:sp>
        <p:nvSpPr>
          <p:cNvPr id="1361" name="Image"/>
          <p:cNvSpPr>
            <a:spLocks noGrp="1"/>
          </p:cNvSpPr>
          <p:nvPr>
            <p:ph type="pic" sz="quarter" idx="165"/>
          </p:nvPr>
        </p:nvSpPr>
        <p:spPr>
          <a:xfrm>
            <a:off x="4874935" y="11225607"/>
            <a:ext cx="401156" cy="363253"/>
          </a:xfrm>
          <a:prstGeom prst="rect">
            <a:avLst/>
          </a:prstGeom>
        </p:spPr>
        <p:txBody>
          <a:bodyPr lIns="91439" tIns="45719" rIns="91439" bIns="45719" anchor="t"/>
          <a:lstStyle/>
          <a:p>
            <a:endParaRPr/>
          </a:p>
        </p:txBody>
      </p:sp>
      <p:sp>
        <p:nvSpPr>
          <p:cNvPr id="1362" name="Image"/>
          <p:cNvSpPr>
            <a:spLocks noGrp="1"/>
          </p:cNvSpPr>
          <p:nvPr>
            <p:ph type="pic" sz="quarter" idx="166"/>
          </p:nvPr>
        </p:nvSpPr>
        <p:spPr>
          <a:xfrm>
            <a:off x="5670620" y="11206655"/>
            <a:ext cx="401156" cy="401156"/>
          </a:xfrm>
          <a:prstGeom prst="rect">
            <a:avLst/>
          </a:prstGeom>
        </p:spPr>
        <p:txBody>
          <a:bodyPr lIns="91439" tIns="45719" rIns="91439" bIns="45719" anchor="t"/>
          <a:lstStyle/>
          <a:p>
            <a:endParaRPr/>
          </a:p>
        </p:txBody>
      </p:sp>
      <p:sp>
        <p:nvSpPr>
          <p:cNvPr id="1363" name="Image"/>
          <p:cNvSpPr>
            <a:spLocks noGrp="1"/>
          </p:cNvSpPr>
          <p:nvPr>
            <p:ph type="pic" sz="quarter" idx="167"/>
          </p:nvPr>
        </p:nvSpPr>
        <p:spPr>
          <a:xfrm>
            <a:off x="6517105" y="11226214"/>
            <a:ext cx="401155" cy="362038"/>
          </a:xfrm>
          <a:prstGeom prst="rect">
            <a:avLst/>
          </a:prstGeom>
        </p:spPr>
        <p:txBody>
          <a:bodyPr lIns="91439" tIns="45719" rIns="91439" bIns="45719" anchor="t"/>
          <a:lstStyle/>
          <a:p>
            <a:endParaRPr/>
          </a:p>
        </p:txBody>
      </p:sp>
      <p:sp>
        <p:nvSpPr>
          <p:cNvPr id="1364" name="Image"/>
          <p:cNvSpPr>
            <a:spLocks noGrp="1"/>
          </p:cNvSpPr>
          <p:nvPr>
            <p:ph type="pic" sz="quarter" idx="168"/>
          </p:nvPr>
        </p:nvSpPr>
        <p:spPr>
          <a:xfrm>
            <a:off x="7300090" y="11206655"/>
            <a:ext cx="401155" cy="401156"/>
          </a:xfrm>
          <a:prstGeom prst="rect">
            <a:avLst/>
          </a:prstGeom>
        </p:spPr>
        <p:txBody>
          <a:bodyPr lIns="91439" tIns="45719" rIns="91439" bIns="45719" anchor="t"/>
          <a:lstStyle/>
          <a:p>
            <a:endParaRPr/>
          </a:p>
        </p:txBody>
      </p:sp>
      <p:sp>
        <p:nvSpPr>
          <p:cNvPr id="1365" name="Image"/>
          <p:cNvSpPr>
            <a:spLocks noGrp="1"/>
          </p:cNvSpPr>
          <p:nvPr>
            <p:ph type="pic" sz="quarter" idx="169"/>
          </p:nvPr>
        </p:nvSpPr>
        <p:spPr>
          <a:xfrm>
            <a:off x="8044974" y="11206655"/>
            <a:ext cx="401156" cy="401156"/>
          </a:xfrm>
          <a:prstGeom prst="rect">
            <a:avLst/>
          </a:prstGeom>
        </p:spPr>
        <p:txBody>
          <a:bodyPr lIns="91439" tIns="45719" rIns="91439" bIns="45719" anchor="t"/>
          <a:lstStyle/>
          <a:p>
            <a:endParaRPr/>
          </a:p>
        </p:txBody>
      </p:sp>
      <p:sp>
        <p:nvSpPr>
          <p:cNvPr id="1366" name="Image"/>
          <p:cNvSpPr>
            <a:spLocks noGrp="1"/>
          </p:cNvSpPr>
          <p:nvPr>
            <p:ph type="pic" sz="quarter" idx="170"/>
          </p:nvPr>
        </p:nvSpPr>
        <p:spPr>
          <a:xfrm>
            <a:off x="8764459" y="11206655"/>
            <a:ext cx="401156" cy="401156"/>
          </a:xfrm>
          <a:prstGeom prst="rect">
            <a:avLst/>
          </a:prstGeom>
        </p:spPr>
        <p:txBody>
          <a:bodyPr lIns="91439" tIns="45719" rIns="91439" bIns="45719" anchor="t"/>
          <a:lstStyle/>
          <a:p>
            <a:endParaRPr/>
          </a:p>
        </p:txBody>
      </p:sp>
      <p:sp>
        <p:nvSpPr>
          <p:cNvPr id="1367" name="Image"/>
          <p:cNvSpPr>
            <a:spLocks noGrp="1"/>
          </p:cNvSpPr>
          <p:nvPr>
            <p:ph type="pic" sz="quarter" idx="171"/>
          </p:nvPr>
        </p:nvSpPr>
        <p:spPr>
          <a:xfrm>
            <a:off x="9534745" y="11206655"/>
            <a:ext cx="401155" cy="401156"/>
          </a:xfrm>
          <a:prstGeom prst="rect">
            <a:avLst/>
          </a:prstGeom>
        </p:spPr>
        <p:txBody>
          <a:bodyPr lIns="91439" tIns="45719" rIns="91439" bIns="45719" anchor="t"/>
          <a:lstStyle/>
          <a:p>
            <a:endParaRPr/>
          </a:p>
        </p:txBody>
      </p:sp>
      <p:sp>
        <p:nvSpPr>
          <p:cNvPr id="1368" name="Image"/>
          <p:cNvSpPr>
            <a:spLocks noGrp="1"/>
          </p:cNvSpPr>
          <p:nvPr>
            <p:ph type="pic" sz="quarter" idx="172"/>
          </p:nvPr>
        </p:nvSpPr>
        <p:spPr>
          <a:xfrm>
            <a:off x="11112758" y="11206655"/>
            <a:ext cx="300867" cy="401156"/>
          </a:xfrm>
          <a:prstGeom prst="rect">
            <a:avLst/>
          </a:prstGeom>
        </p:spPr>
        <p:txBody>
          <a:bodyPr lIns="91439" tIns="45719" rIns="91439" bIns="45719" anchor="t"/>
          <a:lstStyle/>
          <a:p>
            <a:endParaRPr/>
          </a:p>
        </p:txBody>
      </p:sp>
      <p:sp>
        <p:nvSpPr>
          <p:cNvPr id="1369" name="Image"/>
          <p:cNvSpPr>
            <a:spLocks noGrp="1"/>
          </p:cNvSpPr>
          <p:nvPr>
            <p:ph type="pic" sz="quarter" idx="173"/>
          </p:nvPr>
        </p:nvSpPr>
        <p:spPr>
          <a:xfrm>
            <a:off x="11777428" y="11206655"/>
            <a:ext cx="334296" cy="401156"/>
          </a:xfrm>
          <a:prstGeom prst="rect">
            <a:avLst/>
          </a:prstGeom>
        </p:spPr>
        <p:txBody>
          <a:bodyPr lIns="91439" tIns="45719" rIns="91439" bIns="45719" anchor="t"/>
          <a:lstStyle/>
          <a:p>
            <a:endParaRPr/>
          </a:p>
        </p:txBody>
      </p:sp>
      <p:sp>
        <p:nvSpPr>
          <p:cNvPr id="1370" name="Image"/>
          <p:cNvSpPr>
            <a:spLocks noGrp="1"/>
          </p:cNvSpPr>
          <p:nvPr>
            <p:ph type="pic" sz="quarter" idx="174"/>
          </p:nvPr>
        </p:nvSpPr>
        <p:spPr>
          <a:xfrm>
            <a:off x="12412027" y="11206655"/>
            <a:ext cx="300867" cy="401156"/>
          </a:xfrm>
          <a:prstGeom prst="rect">
            <a:avLst/>
          </a:prstGeom>
        </p:spPr>
        <p:txBody>
          <a:bodyPr lIns="91439" tIns="45719" rIns="91439" bIns="45719" anchor="t"/>
          <a:lstStyle/>
          <a:p>
            <a:endParaRPr/>
          </a:p>
        </p:txBody>
      </p:sp>
      <p:sp>
        <p:nvSpPr>
          <p:cNvPr id="1371" name="Image"/>
          <p:cNvSpPr>
            <a:spLocks noGrp="1"/>
          </p:cNvSpPr>
          <p:nvPr>
            <p:ph type="pic" sz="quarter" idx="175"/>
          </p:nvPr>
        </p:nvSpPr>
        <p:spPr>
          <a:xfrm>
            <a:off x="13004512" y="11206655"/>
            <a:ext cx="300867" cy="401156"/>
          </a:xfrm>
          <a:prstGeom prst="rect">
            <a:avLst/>
          </a:prstGeom>
        </p:spPr>
        <p:txBody>
          <a:bodyPr lIns="91439" tIns="45719" rIns="91439" bIns="45719" anchor="t"/>
          <a:lstStyle/>
          <a:p>
            <a:endParaRPr/>
          </a:p>
        </p:txBody>
      </p:sp>
      <p:sp>
        <p:nvSpPr>
          <p:cNvPr id="1372" name="Image"/>
          <p:cNvSpPr>
            <a:spLocks noGrp="1"/>
          </p:cNvSpPr>
          <p:nvPr>
            <p:ph type="pic" sz="quarter" idx="176"/>
          </p:nvPr>
        </p:nvSpPr>
        <p:spPr>
          <a:xfrm>
            <a:off x="13618382" y="11206655"/>
            <a:ext cx="334297" cy="401156"/>
          </a:xfrm>
          <a:prstGeom prst="rect">
            <a:avLst/>
          </a:prstGeom>
        </p:spPr>
        <p:txBody>
          <a:bodyPr lIns="91439" tIns="45719" rIns="91439" bIns="45719" anchor="t"/>
          <a:lstStyle/>
          <a:p>
            <a:endParaRPr/>
          </a:p>
        </p:txBody>
      </p:sp>
      <p:sp>
        <p:nvSpPr>
          <p:cNvPr id="1373" name="Image"/>
          <p:cNvSpPr>
            <a:spLocks noGrp="1"/>
          </p:cNvSpPr>
          <p:nvPr>
            <p:ph type="pic" sz="quarter" idx="177"/>
          </p:nvPr>
        </p:nvSpPr>
        <p:spPr>
          <a:xfrm>
            <a:off x="14232791" y="11206655"/>
            <a:ext cx="366648" cy="401156"/>
          </a:xfrm>
          <a:prstGeom prst="rect">
            <a:avLst/>
          </a:prstGeom>
        </p:spPr>
        <p:txBody>
          <a:bodyPr lIns="91439" tIns="45719" rIns="91439" bIns="45719" anchor="t"/>
          <a:lstStyle/>
          <a:p>
            <a:endParaRPr/>
          </a:p>
        </p:txBody>
      </p:sp>
      <p:sp>
        <p:nvSpPr>
          <p:cNvPr id="1374" name="To use icons: Copy the icon you want and place it on the chosen slide. You can also resize them.…"/>
          <p:cNvSpPr txBox="1"/>
          <p:nvPr/>
        </p:nvSpPr>
        <p:spPr>
          <a:xfrm>
            <a:off x="5690837" y="1925134"/>
            <a:ext cx="17334446" cy="1295401"/>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p>
            <a:pPr>
              <a:defRPr>
                <a:solidFill>
                  <a:srgbClr val="FFFFFF"/>
                </a:solidFill>
              </a:defRPr>
            </a:pPr>
            <a:r>
              <a:t>To use icons: Copy the icon you want and place it on the chosen slide. You can also resize them. </a:t>
            </a:r>
          </a:p>
          <a:p>
            <a:pPr>
              <a:defRPr>
                <a:solidFill>
                  <a:srgbClr val="FFFFFF"/>
                </a:solidFill>
              </a:defRPr>
            </a:pPr>
            <a:r>
              <a:t>Be sure to hold shift while doing this. For more icons, download the full set from the brand site.</a:t>
            </a:r>
          </a:p>
        </p:txBody>
      </p:sp>
      <p:sp>
        <p:nvSpPr>
          <p:cNvPr id="1375" name="Icons"/>
          <p:cNvSpPr txBox="1"/>
          <p:nvPr/>
        </p:nvSpPr>
        <p:spPr>
          <a:xfrm>
            <a:off x="1149541" y="1936371"/>
            <a:ext cx="9069092" cy="1095376"/>
          </a:xfrm>
          <a:prstGeom prst="rect">
            <a:avLst/>
          </a:prstGeom>
          <a:ln w="12700">
            <a:miter lim="400000"/>
          </a:ln>
          <a:extLst>
            <a:ext uri="{C572A759-6A51-4108-AA02-DFA0A04FC94B}">
              <ma14:wrappingTextBoxFlag xmlns:ma14="http://schemas.microsoft.com/office/mac/drawingml/2011/main" xmlns="" val="1"/>
            </a:ext>
          </a:extLst>
        </p:spPr>
        <p:txBody>
          <a:bodyPr lIns="71437" tIns="71437" rIns="71437" bIns="71437" anchor="ctr">
            <a:spAutoFit/>
          </a:bodyPr>
          <a:lstStyle>
            <a:lvl1pPr algn="l">
              <a:lnSpc>
                <a:spcPct val="80000"/>
              </a:lnSpc>
              <a:defRPr sz="7500" i="0">
                <a:solidFill>
                  <a:srgbClr val="FFFFFF"/>
                </a:solidFill>
                <a:latin typeface="+mn-lt"/>
                <a:ea typeface="+mn-ea"/>
                <a:cs typeface="+mn-cs"/>
                <a:sym typeface="Volte Semibold"/>
              </a:defRPr>
            </a:lvl1pPr>
          </a:lstStyle>
          <a:p>
            <a:r>
              <a:t>Icons</a:t>
            </a:r>
          </a:p>
        </p:txBody>
      </p:sp>
      <p:sp>
        <p:nvSpPr>
          <p:cNvPr id="1376" name="Slide Number"/>
          <p:cNvSpPr txBox="1">
            <a:spLocks noGrp="1"/>
          </p:cNvSpPr>
          <p:nvPr>
            <p:ph type="sldNum" sz="quarter" idx="2"/>
          </p:nvPr>
        </p:nvSpPr>
        <p:spPr>
          <a:xfrm>
            <a:off x="11937950" y="13030200"/>
            <a:ext cx="482700" cy="508000"/>
          </a:xfrm>
          <a:prstGeom prst="rect">
            <a:avLst/>
          </a:prstGeom>
        </p:spPr>
        <p:txBody>
          <a:bodyPr wrap="none"/>
          <a:lstStyle>
            <a:lvl1pPr algn="ctr" defTabSz="819150">
              <a:defRPr sz="2400" i="1" spc="0">
                <a:latin typeface="Gill Sans"/>
                <a:ea typeface="Gill Sans"/>
                <a:cs typeface="Gill Sans"/>
                <a:sym typeface="Gill Sans"/>
              </a:defRPr>
            </a:lvl1pPr>
          </a:lstStyle>
          <a:p>
            <a:fld id="{86CB4B4D-7CA3-9044-876B-883B54F8677D}" type="slidenum">
              <a:t>‹#›</a:t>
            </a:fld>
            <a:endParaRPr/>
          </a:p>
        </p:txBody>
      </p:sp>
    </p:spTree>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type="tx">
  <p:cSld name="Color values">
    <p:spTree>
      <p:nvGrpSpPr>
        <p:cNvPr id="1" name=""/>
        <p:cNvGrpSpPr/>
        <p:nvPr/>
      </p:nvGrpSpPr>
      <p:grpSpPr>
        <a:xfrm>
          <a:off x="0" y="0"/>
          <a:ext cx="0" cy="0"/>
          <a:chOff x="0" y="0"/>
          <a:chExt cx="0" cy="0"/>
        </a:xfrm>
      </p:grpSpPr>
      <p:sp>
        <p:nvSpPr>
          <p:cNvPr id="1383" name="Colour values"/>
          <p:cNvSpPr txBox="1"/>
          <p:nvPr/>
        </p:nvSpPr>
        <p:spPr>
          <a:xfrm>
            <a:off x="1149541" y="1936371"/>
            <a:ext cx="9069092" cy="1095376"/>
          </a:xfrm>
          <a:prstGeom prst="rect">
            <a:avLst/>
          </a:prstGeom>
          <a:ln w="12700">
            <a:miter lim="400000"/>
          </a:ln>
          <a:extLst>
            <a:ext uri="{C572A759-6A51-4108-AA02-DFA0A04FC94B}">
              <ma14:wrappingTextBoxFlag xmlns:ma14="http://schemas.microsoft.com/office/mac/drawingml/2011/main" xmlns="" val="1"/>
            </a:ext>
          </a:extLst>
        </p:spPr>
        <p:txBody>
          <a:bodyPr lIns="71437" tIns="71437" rIns="71437" bIns="71437" anchor="ctr">
            <a:spAutoFit/>
          </a:bodyPr>
          <a:lstStyle>
            <a:lvl1pPr algn="l">
              <a:lnSpc>
                <a:spcPct val="80000"/>
              </a:lnSpc>
              <a:defRPr sz="7500" i="0">
                <a:solidFill>
                  <a:srgbClr val="53585F"/>
                </a:solidFill>
                <a:latin typeface="+mn-lt"/>
                <a:ea typeface="+mn-ea"/>
                <a:cs typeface="+mn-cs"/>
                <a:sym typeface="Volte Semibold"/>
              </a:defRPr>
            </a:lvl1pPr>
          </a:lstStyle>
          <a:p>
            <a:r>
              <a:t>Colour values</a:t>
            </a:r>
          </a:p>
        </p:txBody>
      </p:sp>
      <p:sp>
        <p:nvSpPr>
          <p:cNvPr id="1384" name="If you want to change the colour of an objekt or a font: Copy the values below (or from the brand site) and place it, like shown in the picture."/>
          <p:cNvSpPr txBox="1"/>
          <p:nvPr/>
        </p:nvSpPr>
        <p:spPr>
          <a:xfrm>
            <a:off x="1285257" y="3022600"/>
            <a:ext cx="13561068" cy="1295401"/>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lgn="l"/>
          </a:lstStyle>
          <a:p>
            <a:r>
              <a:t>If you want to change the colour of an objekt or a font: Copy the values below (or from the brand site) and place it, like shown in the picture.</a:t>
            </a:r>
          </a:p>
        </p:txBody>
      </p:sp>
      <p:pic>
        <p:nvPicPr>
          <p:cNvPr id="1385" name="Screen Shot 2017-01-09 at 12.47.14.png" descr="Screen Shot 2017-01-09 at 12.47.14.png"/>
          <p:cNvPicPr>
            <a:picLocks noChangeAspect="1"/>
          </p:cNvPicPr>
          <p:nvPr/>
        </p:nvPicPr>
        <p:blipFill>
          <a:blip r:embed="rId2">
            <a:extLst/>
          </a:blip>
          <a:stretch>
            <a:fillRect/>
          </a:stretch>
        </p:blipFill>
        <p:spPr>
          <a:xfrm>
            <a:off x="17729973" y="1876288"/>
            <a:ext cx="5188634" cy="9384660"/>
          </a:xfrm>
          <a:prstGeom prst="rect">
            <a:avLst/>
          </a:prstGeom>
          <a:ln w="12700">
            <a:miter lim="400000"/>
          </a:ln>
        </p:spPr>
      </p:pic>
      <p:sp>
        <p:nvSpPr>
          <p:cNvPr id="1386" name="Rectangle"/>
          <p:cNvSpPr/>
          <p:nvPr/>
        </p:nvSpPr>
        <p:spPr>
          <a:xfrm>
            <a:off x="19550781" y="6918198"/>
            <a:ext cx="3349428" cy="1179249"/>
          </a:xfrm>
          <a:prstGeom prst="rect">
            <a:avLst/>
          </a:prstGeom>
          <a:ln w="63500">
            <a:solidFill>
              <a:schemeClr val="accent2">
                <a:lumOff val="-3137"/>
              </a:schemeClr>
            </a:solidFill>
            <a:miter lim="400000"/>
          </a:ln>
        </p:spPr>
        <p:txBody>
          <a:bodyPr lIns="50800" tIns="50800" rIns="50800" bIns="50800" anchor="ctr"/>
          <a:lstStyle/>
          <a:p>
            <a:pPr>
              <a:lnSpc>
                <a:spcPct val="120000"/>
              </a:lnSpc>
              <a:defRPr sz="3000" i="0"/>
            </a:pPr>
            <a:endParaRPr/>
          </a:p>
        </p:txBody>
      </p:sp>
      <p:sp>
        <p:nvSpPr>
          <p:cNvPr id="1387" name="Square"/>
          <p:cNvSpPr/>
          <p:nvPr/>
        </p:nvSpPr>
        <p:spPr>
          <a:xfrm>
            <a:off x="8614078" y="6073246"/>
            <a:ext cx="1270001" cy="1270001"/>
          </a:xfrm>
          <a:prstGeom prst="rect">
            <a:avLst/>
          </a:prstGeom>
          <a:solidFill>
            <a:schemeClr val="accent2">
              <a:lumOff val="-3137"/>
            </a:schemeClr>
          </a:solidFill>
          <a:ln w="12700">
            <a:miter lim="400000"/>
          </a:ln>
        </p:spPr>
        <p:txBody>
          <a:bodyPr lIns="50800" tIns="50800" rIns="50800" bIns="50800" anchor="ctr"/>
          <a:lstStyle/>
          <a:p>
            <a:pPr>
              <a:lnSpc>
                <a:spcPct val="120000"/>
              </a:lnSpc>
              <a:defRPr sz="3000" i="0"/>
            </a:pPr>
            <a:endParaRPr/>
          </a:p>
        </p:txBody>
      </p:sp>
      <p:sp>
        <p:nvSpPr>
          <p:cNvPr id="1388" name="Square"/>
          <p:cNvSpPr/>
          <p:nvPr/>
        </p:nvSpPr>
        <p:spPr>
          <a:xfrm>
            <a:off x="8614078" y="7502657"/>
            <a:ext cx="1270001" cy="1270001"/>
          </a:xfrm>
          <a:prstGeom prst="rect">
            <a:avLst/>
          </a:prstGeom>
          <a:solidFill>
            <a:schemeClr val="accent2"/>
          </a:solidFill>
          <a:ln w="12700">
            <a:miter lim="400000"/>
          </a:ln>
        </p:spPr>
        <p:txBody>
          <a:bodyPr lIns="50800" tIns="50800" rIns="50800" bIns="50800" anchor="ctr"/>
          <a:lstStyle/>
          <a:p>
            <a:pPr>
              <a:lnSpc>
                <a:spcPct val="120000"/>
              </a:lnSpc>
              <a:defRPr sz="3000" i="0">
                <a:solidFill>
                  <a:schemeClr val="accent2"/>
                </a:solidFill>
              </a:defRPr>
            </a:pPr>
            <a:endParaRPr/>
          </a:p>
        </p:txBody>
      </p:sp>
      <p:sp>
        <p:nvSpPr>
          <p:cNvPr id="1389" name="Square"/>
          <p:cNvSpPr/>
          <p:nvPr/>
        </p:nvSpPr>
        <p:spPr>
          <a:xfrm>
            <a:off x="8614078" y="8932067"/>
            <a:ext cx="1270001" cy="1270001"/>
          </a:xfrm>
          <a:prstGeom prst="rect">
            <a:avLst/>
          </a:prstGeom>
          <a:solidFill>
            <a:schemeClr val="accent2">
              <a:lumOff val="3137"/>
            </a:schemeClr>
          </a:solidFill>
          <a:ln w="12700">
            <a:miter lim="400000"/>
          </a:ln>
        </p:spPr>
        <p:txBody>
          <a:bodyPr lIns="50800" tIns="50800" rIns="50800" bIns="50800" anchor="ctr"/>
          <a:lstStyle/>
          <a:p>
            <a:pPr>
              <a:lnSpc>
                <a:spcPct val="120000"/>
              </a:lnSpc>
              <a:defRPr sz="3000" i="0">
                <a:solidFill>
                  <a:schemeClr val="accent2">
                    <a:lumOff val="3137"/>
                  </a:schemeClr>
                </a:solidFill>
              </a:defRPr>
            </a:pPr>
            <a:endParaRPr/>
          </a:p>
        </p:txBody>
      </p:sp>
      <p:sp>
        <p:nvSpPr>
          <p:cNvPr id="1390" name="Square"/>
          <p:cNvSpPr/>
          <p:nvPr/>
        </p:nvSpPr>
        <p:spPr>
          <a:xfrm>
            <a:off x="8614078" y="10361479"/>
            <a:ext cx="1270001" cy="1270001"/>
          </a:xfrm>
          <a:prstGeom prst="rect">
            <a:avLst/>
          </a:prstGeom>
          <a:solidFill>
            <a:schemeClr val="accent2">
              <a:lumOff val="9607"/>
            </a:schemeClr>
          </a:solidFill>
          <a:ln w="12700">
            <a:miter lim="400000"/>
          </a:ln>
        </p:spPr>
        <p:txBody>
          <a:bodyPr lIns="50800" tIns="50800" rIns="50800" bIns="50800" anchor="ctr"/>
          <a:lstStyle/>
          <a:p>
            <a:pPr>
              <a:lnSpc>
                <a:spcPct val="120000"/>
              </a:lnSpc>
              <a:defRPr sz="3000" i="0"/>
            </a:pPr>
            <a:endParaRPr/>
          </a:p>
        </p:txBody>
      </p:sp>
      <p:sp>
        <p:nvSpPr>
          <p:cNvPr id="1391" name="Square"/>
          <p:cNvSpPr/>
          <p:nvPr/>
        </p:nvSpPr>
        <p:spPr>
          <a:xfrm>
            <a:off x="8614078" y="11790890"/>
            <a:ext cx="1270001" cy="1270001"/>
          </a:xfrm>
          <a:prstGeom prst="rect">
            <a:avLst/>
          </a:prstGeom>
          <a:solidFill>
            <a:srgbClr val="FFBDBD"/>
          </a:solidFill>
          <a:ln w="12700">
            <a:miter lim="400000"/>
          </a:ln>
        </p:spPr>
        <p:txBody>
          <a:bodyPr lIns="50800" tIns="50800" rIns="50800" bIns="50800" anchor="ctr"/>
          <a:lstStyle/>
          <a:p>
            <a:pPr>
              <a:lnSpc>
                <a:spcPct val="120000"/>
              </a:lnSpc>
              <a:defRPr sz="3000" i="0"/>
            </a:pPr>
            <a:endParaRPr/>
          </a:p>
        </p:txBody>
      </p:sp>
      <p:sp>
        <p:nvSpPr>
          <p:cNvPr id="1392" name="FF5C5C"/>
          <p:cNvSpPr txBox="1">
            <a:spLocks noGrp="1"/>
          </p:cNvSpPr>
          <p:nvPr>
            <p:ph type="body" sz="quarter" idx="13"/>
          </p:nvPr>
        </p:nvSpPr>
        <p:spPr>
          <a:xfrm>
            <a:off x="10438813" y="6558335"/>
            <a:ext cx="772873" cy="299823"/>
          </a:xfrm>
          <a:prstGeom prst="rect">
            <a:avLst/>
          </a:prstGeom>
        </p:spPr>
        <p:txBody>
          <a:bodyPr wrap="none" lIns="50800" tIns="50800" rIns="50800" bIns="50800">
            <a:spAutoFit/>
          </a:bodyPr>
          <a:lstStyle>
            <a:lvl1pPr marL="0" indent="0" defTabSz="457200">
              <a:spcBef>
                <a:spcPts val="0"/>
              </a:spcBef>
              <a:buSzTx/>
              <a:buNone/>
              <a:defRPr sz="1400">
                <a:solidFill>
                  <a:schemeClr val="accent6">
                    <a:lumOff val="-9803"/>
                  </a:schemeClr>
                </a:solidFill>
                <a:latin typeface="Helvetica Neue"/>
                <a:ea typeface="Helvetica Neue"/>
                <a:cs typeface="Helvetica Neue"/>
                <a:sym typeface="Helvetica Neue"/>
              </a:defRPr>
            </a:lvl1pPr>
          </a:lstStyle>
          <a:p>
            <a:r>
              <a:t>FF5C5C</a:t>
            </a:r>
          </a:p>
        </p:txBody>
      </p:sp>
      <p:sp>
        <p:nvSpPr>
          <p:cNvPr id="1393" name="FF6C6C"/>
          <p:cNvSpPr txBox="1">
            <a:spLocks noGrp="1"/>
          </p:cNvSpPr>
          <p:nvPr>
            <p:ph type="body" sz="quarter" idx="14"/>
          </p:nvPr>
        </p:nvSpPr>
        <p:spPr>
          <a:xfrm>
            <a:off x="10414099" y="7993592"/>
            <a:ext cx="822301" cy="503023"/>
          </a:xfrm>
          <a:prstGeom prst="rect">
            <a:avLst/>
          </a:prstGeom>
        </p:spPr>
        <p:txBody>
          <a:bodyPr wrap="none" lIns="50800" tIns="50800" rIns="50800" bIns="50800">
            <a:spAutoFit/>
          </a:bodyPr>
          <a:lstStyle>
            <a:lvl1pPr marL="0" indent="0" defTabSz="457200">
              <a:spcBef>
                <a:spcPts val="0"/>
              </a:spcBef>
              <a:buSzTx/>
              <a:buNone/>
              <a:defRPr sz="1400">
                <a:solidFill>
                  <a:schemeClr val="accent6">
                    <a:lumOff val="-9803"/>
                  </a:schemeClr>
                </a:solidFill>
                <a:latin typeface="Helvetica Neue"/>
                <a:ea typeface="Helvetica Neue"/>
                <a:cs typeface="Helvetica Neue"/>
                <a:sym typeface="Helvetica Neue"/>
              </a:defRPr>
            </a:lvl1pPr>
          </a:lstStyle>
          <a:p>
            <a:r>
              <a:t>FF6C6C</a:t>
            </a:r>
          </a:p>
        </p:txBody>
      </p:sp>
      <p:sp>
        <p:nvSpPr>
          <p:cNvPr id="1394" name="FF7C7C"/>
          <p:cNvSpPr txBox="1">
            <a:spLocks noGrp="1"/>
          </p:cNvSpPr>
          <p:nvPr>
            <p:ph type="body" sz="quarter" idx="15"/>
          </p:nvPr>
        </p:nvSpPr>
        <p:spPr>
          <a:xfrm>
            <a:off x="10438813" y="9417157"/>
            <a:ext cx="772873" cy="299822"/>
          </a:xfrm>
          <a:prstGeom prst="rect">
            <a:avLst/>
          </a:prstGeom>
        </p:spPr>
        <p:txBody>
          <a:bodyPr wrap="none" lIns="50800" tIns="50800" rIns="50800" bIns="50800">
            <a:spAutoFit/>
          </a:bodyPr>
          <a:lstStyle>
            <a:lvl1pPr marL="0" indent="0" defTabSz="457200">
              <a:spcBef>
                <a:spcPts val="0"/>
              </a:spcBef>
              <a:buSzTx/>
              <a:buNone/>
              <a:defRPr sz="1400">
                <a:solidFill>
                  <a:schemeClr val="accent6">
                    <a:lumOff val="-9803"/>
                  </a:schemeClr>
                </a:solidFill>
                <a:latin typeface="Helvetica Neue"/>
                <a:ea typeface="Helvetica Neue"/>
                <a:cs typeface="Helvetica Neue"/>
                <a:sym typeface="Helvetica Neue"/>
              </a:defRPr>
            </a:lvl1pPr>
          </a:lstStyle>
          <a:p>
            <a:r>
              <a:t>FF7C7C</a:t>
            </a:r>
          </a:p>
        </p:txBody>
      </p:sp>
      <p:sp>
        <p:nvSpPr>
          <p:cNvPr id="1395" name="FF9D9D"/>
          <p:cNvSpPr txBox="1">
            <a:spLocks noGrp="1"/>
          </p:cNvSpPr>
          <p:nvPr>
            <p:ph type="body" sz="quarter" idx="16"/>
          </p:nvPr>
        </p:nvSpPr>
        <p:spPr>
          <a:xfrm>
            <a:off x="10417300" y="10863501"/>
            <a:ext cx="815900" cy="503023"/>
          </a:xfrm>
          <a:prstGeom prst="rect">
            <a:avLst/>
          </a:prstGeom>
        </p:spPr>
        <p:txBody>
          <a:bodyPr wrap="none" lIns="50800" tIns="50800" rIns="50800" bIns="50800">
            <a:spAutoFit/>
          </a:bodyPr>
          <a:lstStyle>
            <a:lvl1pPr marL="0" indent="0" defTabSz="457200">
              <a:spcBef>
                <a:spcPts val="0"/>
              </a:spcBef>
              <a:buSzTx/>
              <a:buNone/>
              <a:defRPr sz="1400">
                <a:solidFill>
                  <a:schemeClr val="accent6">
                    <a:lumOff val="-9803"/>
                  </a:schemeClr>
                </a:solidFill>
                <a:latin typeface="Helvetica Neue"/>
                <a:ea typeface="Helvetica Neue"/>
                <a:cs typeface="Helvetica Neue"/>
                <a:sym typeface="Helvetica Neue"/>
              </a:defRPr>
            </a:lvl1pPr>
          </a:lstStyle>
          <a:p>
            <a:r>
              <a:t>FF9D9D</a:t>
            </a:r>
          </a:p>
        </p:txBody>
      </p:sp>
      <p:sp>
        <p:nvSpPr>
          <p:cNvPr id="1396" name="FFBDBD"/>
          <p:cNvSpPr txBox="1">
            <a:spLocks noGrp="1"/>
          </p:cNvSpPr>
          <p:nvPr>
            <p:ph type="body" sz="quarter" idx="17"/>
          </p:nvPr>
        </p:nvSpPr>
        <p:spPr>
          <a:xfrm>
            <a:off x="10394363" y="12275979"/>
            <a:ext cx="861773" cy="503023"/>
          </a:xfrm>
          <a:prstGeom prst="rect">
            <a:avLst/>
          </a:prstGeom>
        </p:spPr>
        <p:txBody>
          <a:bodyPr wrap="none" lIns="50800" tIns="50800" rIns="50800" bIns="50800">
            <a:spAutoFit/>
          </a:bodyPr>
          <a:lstStyle>
            <a:lvl1pPr marL="0" indent="0" defTabSz="457200">
              <a:spcBef>
                <a:spcPts val="0"/>
              </a:spcBef>
              <a:buSzTx/>
              <a:buNone/>
              <a:defRPr sz="1400">
                <a:solidFill>
                  <a:schemeClr val="accent6">
                    <a:lumOff val="-9803"/>
                  </a:schemeClr>
                </a:solidFill>
                <a:latin typeface="Helvetica Neue"/>
                <a:ea typeface="Helvetica Neue"/>
                <a:cs typeface="Helvetica Neue"/>
                <a:sym typeface="Helvetica Neue"/>
              </a:defRPr>
            </a:lvl1pPr>
          </a:lstStyle>
          <a:p>
            <a:r>
              <a:t>FFBDBD</a:t>
            </a:r>
          </a:p>
        </p:txBody>
      </p:sp>
      <p:sp>
        <p:nvSpPr>
          <p:cNvPr id="1397" name="Place the value here, and the item/text changes colour"/>
          <p:cNvSpPr txBox="1"/>
          <p:nvPr/>
        </p:nvSpPr>
        <p:spPr>
          <a:xfrm>
            <a:off x="16532071" y="11427756"/>
            <a:ext cx="7584441" cy="431799"/>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defTabSz="825500">
              <a:lnSpc>
                <a:spcPts val="2000"/>
              </a:lnSpc>
              <a:defRPr sz="2500" i="0">
                <a:solidFill>
                  <a:srgbClr val="3B3632"/>
                </a:solidFill>
              </a:defRPr>
            </a:lvl1pPr>
          </a:lstStyle>
          <a:p>
            <a:r>
              <a:t>Place the value here, and the item/text changes colour</a:t>
            </a:r>
          </a:p>
        </p:txBody>
      </p:sp>
      <p:sp>
        <p:nvSpPr>
          <p:cNvPr id="1398" name="Square"/>
          <p:cNvSpPr/>
          <p:nvPr/>
        </p:nvSpPr>
        <p:spPr>
          <a:xfrm>
            <a:off x="1261533" y="6073246"/>
            <a:ext cx="1270001" cy="1270001"/>
          </a:xfrm>
          <a:prstGeom prst="rect">
            <a:avLst/>
          </a:prstGeom>
          <a:solidFill>
            <a:schemeClr val="accent1">
              <a:lumOff val="-4901"/>
            </a:schemeClr>
          </a:solidFill>
          <a:ln w="12700">
            <a:miter lim="400000"/>
          </a:ln>
        </p:spPr>
        <p:txBody>
          <a:bodyPr lIns="50800" tIns="50800" rIns="50800" bIns="50800" anchor="ctr"/>
          <a:lstStyle/>
          <a:p>
            <a:pPr>
              <a:lnSpc>
                <a:spcPct val="120000"/>
              </a:lnSpc>
              <a:defRPr sz="3000" i="0"/>
            </a:pPr>
            <a:endParaRPr/>
          </a:p>
        </p:txBody>
      </p:sp>
      <p:sp>
        <p:nvSpPr>
          <p:cNvPr id="1399" name="Square"/>
          <p:cNvSpPr/>
          <p:nvPr/>
        </p:nvSpPr>
        <p:spPr>
          <a:xfrm>
            <a:off x="1261533" y="7502657"/>
            <a:ext cx="1270001" cy="1270001"/>
          </a:xfrm>
          <a:prstGeom prst="rect">
            <a:avLst/>
          </a:prstGeom>
          <a:solidFill>
            <a:schemeClr val="accent1"/>
          </a:solidFill>
          <a:ln w="12700">
            <a:miter lim="400000"/>
          </a:ln>
        </p:spPr>
        <p:txBody>
          <a:bodyPr lIns="50800" tIns="50800" rIns="50800" bIns="50800" anchor="ctr"/>
          <a:lstStyle/>
          <a:p>
            <a:pPr>
              <a:lnSpc>
                <a:spcPct val="120000"/>
              </a:lnSpc>
              <a:defRPr sz="3000" i="0">
                <a:solidFill>
                  <a:schemeClr val="accent2"/>
                </a:solidFill>
              </a:defRPr>
            </a:pPr>
            <a:endParaRPr/>
          </a:p>
        </p:txBody>
      </p:sp>
      <p:sp>
        <p:nvSpPr>
          <p:cNvPr id="1400" name="Square"/>
          <p:cNvSpPr/>
          <p:nvPr/>
        </p:nvSpPr>
        <p:spPr>
          <a:xfrm>
            <a:off x="1261533" y="8932067"/>
            <a:ext cx="1270001" cy="1270001"/>
          </a:xfrm>
          <a:prstGeom prst="rect">
            <a:avLst/>
          </a:prstGeom>
          <a:solidFill>
            <a:schemeClr val="accent1">
              <a:lumOff val="4901"/>
            </a:schemeClr>
          </a:solidFill>
          <a:ln w="12700">
            <a:miter lim="400000"/>
          </a:ln>
        </p:spPr>
        <p:txBody>
          <a:bodyPr lIns="50800" tIns="50800" rIns="50800" bIns="50800" anchor="ctr"/>
          <a:lstStyle/>
          <a:p>
            <a:pPr>
              <a:lnSpc>
                <a:spcPct val="120000"/>
              </a:lnSpc>
              <a:defRPr sz="3000" i="0">
                <a:solidFill>
                  <a:schemeClr val="accent2">
                    <a:lumOff val="3137"/>
                  </a:schemeClr>
                </a:solidFill>
              </a:defRPr>
            </a:pPr>
            <a:endParaRPr/>
          </a:p>
        </p:txBody>
      </p:sp>
      <p:sp>
        <p:nvSpPr>
          <p:cNvPr id="1401" name="Square"/>
          <p:cNvSpPr/>
          <p:nvPr/>
        </p:nvSpPr>
        <p:spPr>
          <a:xfrm>
            <a:off x="1261533" y="10361479"/>
            <a:ext cx="1270001" cy="1270001"/>
          </a:xfrm>
          <a:prstGeom prst="rect">
            <a:avLst/>
          </a:prstGeom>
          <a:solidFill>
            <a:schemeClr val="accent1">
              <a:lumOff val="15098"/>
            </a:schemeClr>
          </a:solidFill>
          <a:ln w="12700">
            <a:miter lim="400000"/>
          </a:ln>
        </p:spPr>
        <p:txBody>
          <a:bodyPr lIns="50800" tIns="50800" rIns="50800" bIns="50800" anchor="ctr"/>
          <a:lstStyle/>
          <a:p>
            <a:pPr>
              <a:lnSpc>
                <a:spcPct val="120000"/>
              </a:lnSpc>
              <a:defRPr sz="3000" i="0"/>
            </a:pPr>
            <a:endParaRPr/>
          </a:p>
        </p:txBody>
      </p:sp>
      <p:sp>
        <p:nvSpPr>
          <p:cNvPr id="1402" name="Square"/>
          <p:cNvSpPr/>
          <p:nvPr/>
        </p:nvSpPr>
        <p:spPr>
          <a:xfrm>
            <a:off x="1261533" y="11790890"/>
            <a:ext cx="1270001" cy="1270001"/>
          </a:xfrm>
          <a:prstGeom prst="rect">
            <a:avLst/>
          </a:prstGeom>
          <a:solidFill>
            <a:srgbClr val="99C1FF"/>
          </a:solidFill>
          <a:ln w="12700">
            <a:miter lim="400000"/>
          </a:ln>
        </p:spPr>
        <p:txBody>
          <a:bodyPr lIns="50800" tIns="50800" rIns="50800" bIns="50800" anchor="ctr"/>
          <a:lstStyle/>
          <a:p>
            <a:pPr>
              <a:lnSpc>
                <a:spcPct val="120000"/>
              </a:lnSpc>
              <a:defRPr sz="3000" i="0"/>
            </a:pPr>
            <a:endParaRPr/>
          </a:p>
        </p:txBody>
      </p:sp>
      <p:sp>
        <p:nvSpPr>
          <p:cNvPr id="1403" name="0066FF"/>
          <p:cNvSpPr txBox="1">
            <a:spLocks noGrp="1"/>
          </p:cNvSpPr>
          <p:nvPr>
            <p:ph type="body" sz="quarter" idx="18"/>
          </p:nvPr>
        </p:nvSpPr>
        <p:spPr>
          <a:xfrm>
            <a:off x="3086269" y="6558335"/>
            <a:ext cx="713843" cy="299823"/>
          </a:xfrm>
          <a:prstGeom prst="rect">
            <a:avLst/>
          </a:prstGeom>
        </p:spPr>
        <p:txBody>
          <a:bodyPr wrap="none" lIns="50800" tIns="50800" rIns="50800" bIns="50800">
            <a:spAutoFit/>
          </a:bodyPr>
          <a:lstStyle>
            <a:lvl1pPr marL="0" indent="0" defTabSz="457200">
              <a:spcBef>
                <a:spcPts val="0"/>
              </a:spcBef>
              <a:buSzTx/>
              <a:buNone/>
              <a:defRPr sz="1400">
                <a:solidFill>
                  <a:schemeClr val="accent6">
                    <a:lumOff val="-9803"/>
                  </a:schemeClr>
                </a:solidFill>
                <a:latin typeface="Helvetica Neue"/>
                <a:ea typeface="Helvetica Neue"/>
                <a:cs typeface="Helvetica Neue"/>
                <a:sym typeface="Helvetica Neue"/>
              </a:defRPr>
            </a:lvl1pPr>
          </a:lstStyle>
          <a:p>
            <a:r>
              <a:t>0066FF</a:t>
            </a:r>
          </a:p>
        </p:txBody>
      </p:sp>
      <p:sp>
        <p:nvSpPr>
          <p:cNvPr id="1404" name="1975FF"/>
          <p:cNvSpPr txBox="1">
            <a:spLocks noGrp="1"/>
          </p:cNvSpPr>
          <p:nvPr>
            <p:ph type="body" sz="quarter" idx="19"/>
          </p:nvPr>
        </p:nvSpPr>
        <p:spPr>
          <a:xfrm>
            <a:off x="3061554" y="8095192"/>
            <a:ext cx="713843" cy="299823"/>
          </a:xfrm>
          <a:prstGeom prst="rect">
            <a:avLst/>
          </a:prstGeom>
        </p:spPr>
        <p:txBody>
          <a:bodyPr wrap="none" lIns="50800" tIns="50800" rIns="50800" bIns="50800">
            <a:spAutoFit/>
          </a:bodyPr>
          <a:lstStyle>
            <a:lvl1pPr marL="0" indent="0" defTabSz="457200">
              <a:spcBef>
                <a:spcPts val="0"/>
              </a:spcBef>
              <a:buSzTx/>
              <a:buNone/>
              <a:defRPr sz="1400">
                <a:solidFill>
                  <a:schemeClr val="accent6">
                    <a:lumOff val="-9803"/>
                  </a:schemeClr>
                </a:solidFill>
                <a:latin typeface="Helvetica Neue"/>
                <a:ea typeface="Helvetica Neue"/>
                <a:cs typeface="Helvetica Neue"/>
                <a:sym typeface="Helvetica Neue"/>
              </a:defRPr>
            </a:lvl1pPr>
          </a:lstStyle>
          <a:p>
            <a:r>
              <a:t>1975FF</a:t>
            </a:r>
          </a:p>
        </p:txBody>
      </p:sp>
      <p:sp>
        <p:nvSpPr>
          <p:cNvPr id="1405" name="3284FF"/>
          <p:cNvSpPr txBox="1">
            <a:spLocks noGrp="1"/>
          </p:cNvSpPr>
          <p:nvPr>
            <p:ph type="body" sz="quarter" idx="20"/>
          </p:nvPr>
        </p:nvSpPr>
        <p:spPr>
          <a:xfrm>
            <a:off x="3086269" y="9417157"/>
            <a:ext cx="713843" cy="299822"/>
          </a:xfrm>
          <a:prstGeom prst="rect">
            <a:avLst/>
          </a:prstGeom>
        </p:spPr>
        <p:txBody>
          <a:bodyPr wrap="none" lIns="50800" tIns="50800" rIns="50800" bIns="50800">
            <a:spAutoFit/>
          </a:bodyPr>
          <a:lstStyle>
            <a:lvl1pPr marL="0" indent="0" defTabSz="457200">
              <a:spcBef>
                <a:spcPts val="0"/>
              </a:spcBef>
              <a:buSzTx/>
              <a:buNone/>
              <a:defRPr sz="1400">
                <a:solidFill>
                  <a:schemeClr val="accent6">
                    <a:lumOff val="-9803"/>
                  </a:schemeClr>
                </a:solidFill>
                <a:latin typeface="Helvetica Neue"/>
                <a:ea typeface="Helvetica Neue"/>
                <a:cs typeface="Helvetica Neue"/>
                <a:sym typeface="Helvetica Neue"/>
              </a:defRPr>
            </a:lvl1pPr>
          </a:lstStyle>
          <a:p>
            <a:r>
              <a:t>3284FF</a:t>
            </a:r>
          </a:p>
        </p:txBody>
      </p:sp>
      <p:sp>
        <p:nvSpPr>
          <p:cNvPr id="1406" name="66A3FF"/>
          <p:cNvSpPr txBox="1">
            <a:spLocks noGrp="1"/>
          </p:cNvSpPr>
          <p:nvPr>
            <p:ph type="body" sz="quarter" idx="21"/>
          </p:nvPr>
        </p:nvSpPr>
        <p:spPr>
          <a:xfrm>
            <a:off x="3064755" y="10965101"/>
            <a:ext cx="730200" cy="299823"/>
          </a:xfrm>
          <a:prstGeom prst="rect">
            <a:avLst/>
          </a:prstGeom>
        </p:spPr>
        <p:txBody>
          <a:bodyPr wrap="none" lIns="50800" tIns="50800" rIns="50800" bIns="50800">
            <a:spAutoFit/>
          </a:bodyPr>
          <a:lstStyle>
            <a:lvl1pPr marL="0" indent="0" defTabSz="457200">
              <a:spcBef>
                <a:spcPts val="0"/>
              </a:spcBef>
              <a:buSzTx/>
              <a:buNone/>
              <a:defRPr sz="1400">
                <a:solidFill>
                  <a:schemeClr val="accent6">
                    <a:lumOff val="-9803"/>
                  </a:schemeClr>
                </a:solidFill>
                <a:latin typeface="Helvetica Neue"/>
                <a:ea typeface="Helvetica Neue"/>
                <a:cs typeface="Helvetica Neue"/>
                <a:sym typeface="Helvetica Neue"/>
              </a:defRPr>
            </a:lvl1pPr>
          </a:lstStyle>
          <a:p>
            <a:r>
              <a:t>66A3FF</a:t>
            </a:r>
          </a:p>
        </p:txBody>
      </p:sp>
      <p:sp>
        <p:nvSpPr>
          <p:cNvPr id="1407" name="99C1FF"/>
          <p:cNvSpPr txBox="1">
            <a:spLocks noGrp="1"/>
          </p:cNvSpPr>
          <p:nvPr>
            <p:ph type="body" sz="quarter" idx="22"/>
          </p:nvPr>
        </p:nvSpPr>
        <p:spPr>
          <a:xfrm>
            <a:off x="3041818" y="12275979"/>
            <a:ext cx="792786" cy="503023"/>
          </a:xfrm>
          <a:prstGeom prst="rect">
            <a:avLst/>
          </a:prstGeom>
        </p:spPr>
        <p:txBody>
          <a:bodyPr wrap="none" lIns="50800" tIns="50800" rIns="50800" bIns="50800">
            <a:spAutoFit/>
          </a:bodyPr>
          <a:lstStyle>
            <a:lvl1pPr marL="0" indent="0" defTabSz="457200">
              <a:spcBef>
                <a:spcPts val="0"/>
              </a:spcBef>
              <a:buSzTx/>
              <a:buNone/>
              <a:defRPr sz="1400">
                <a:solidFill>
                  <a:schemeClr val="accent6">
                    <a:lumOff val="-9803"/>
                  </a:schemeClr>
                </a:solidFill>
                <a:latin typeface="Helvetica Neue"/>
                <a:ea typeface="Helvetica Neue"/>
                <a:cs typeface="Helvetica Neue"/>
                <a:sym typeface="Helvetica Neue"/>
              </a:defRPr>
            </a:lvl1pPr>
          </a:lstStyle>
          <a:p>
            <a:r>
              <a:t>99C1FF</a:t>
            </a:r>
          </a:p>
        </p:txBody>
      </p:sp>
      <p:sp>
        <p:nvSpPr>
          <p:cNvPr id="1408" name="Square"/>
          <p:cNvSpPr/>
          <p:nvPr/>
        </p:nvSpPr>
        <p:spPr>
          <a:xfrm>
            <a:off x="4937805" y="6073246"/>
            <a:ext cx="1270001" cy="1270001"/>
          </a:xfrm>
          <a:prstGeom prst="rect">
            <a:avLst/>
          </a:prstGeom>
          <a:solidFill>
            <a:schemeClr val="accent3">
              <a:lumOff val="-4901"/>
            </a:schemeClr>
          </a:solidFill>
          <a:ln w="12700">
            <a:miter lim="400000"/>
          </a:ln>
        </p:spPr>
        <p:txBody>
          <a:bodyPr lIns="50800" tIns="50800" rIns="50800" bIns="50800" anchor="ctr"/>
          <a:lstStyle/>
          <a:p>
            <a:pPr>
              <a:lnSpc>
                <a:spcPct val="120000"/>
              </a:lnSpc>
              <a:defRPr sz="3000" i="0"/>
            </a:pPr>
            <a:endParaRPr/>
          </a:p>
        </p:txBody>
      </p:sp>
      <p:sp>
        <p:nvSpPr>
          <p:cNvPr id="1409" name="Square"/>
          <p:cNvSpPr/>
          <p:nvPr/>
        </p:nvSpPr>
        <p:spPr>
          <a:xfrm>
            <a:off x="4937805" y="7502657"/>
            <a:ext cx="1270001" cy="1270001"/>
          </a:xfrm>
          <a:prstGeom prst="rect">
            <a:avLst/>
          </a:prstGeom>
          <a:solidFill>
            <a:schemeClr val="accent3"/>
          </a:solidFill>
          <a:ln w="12700">
            <a:miter lim="400000"/>
          </a:ln>
        </p:spPr>
        <p:txBody>
          <a:bodyPr lIns="50800" tIns="50800" rIns="50800" bIns="50800" anchor="ctr"/>
          <a:lstStyle/>
          <a:p>
            <a:pPr>
              <a:lnSpc>
                <a:spcPct val="120000"/>
              </a:lnSpc>
              <a:defRPr sz="3000" i="0">
                <a:solidFill>
                  <a:schemeClr val="accent2"/>
                </a:solidFill>
              </a:defRPr>
            </a:pPr>
            <a:endParaRPr/>
          </a:p>
        </p:txBody>
      </p:sp>
      <p:sp>
        <p:nvSpPr>
          <p:cNvPr id="1410" name="Square"/>
          <p:cNvSpPr/>
          <p:nvPr/>
        </p:nvSpPr>
        <p:spPr>
          <a:xfrm>
            <a:off x="4937805" y="8932067"/>
            <a:ext cx="1270001" cy="1270001"/>
          </a:xfrm>
          <a:prstGeom prst="rect">
            <a:avLst/>
          </a:prstGeom>
          <a:solidFill>
            <a:schemeClr val="accent3">
              <a:lumOff val="4901"/>
            </a:schemeClr>
          </a:solidFill>
          <a:ln w="12700">
            <a:miter lim="400000"/>
          </a:ln>
        </p:spPr>
        <p:txBody>
          <a:bodyPr lIns="50800" tIns="50800" rIns="50800" bIns="50800" anchor="ctr"/>
          <a:lstStyle/>
          <a:p>
            <a:pPr>
              <a:lnSpc>
                <a:spcPct val="120000"/>
              </a:lnSpc>
              <a:defRPr sz="3000" i="0">
                <a:solidFill>
                  <a:schemeClr val="accent2">
                    <a:lumOff val="3137"/>
                  </a:schemeClr>
                </a:solidFill>
              </a:defRPr>
            </a:pPr>
            <a:endParaRPr/>
          </a:p>
        </p:txBody>
      </p:sp>
      <p:sp>
        <p:nvSpPr>
          <p:cNvPr id="1411" name="Square"/>
          <p:cNvSpPr/>
          <p:nvPr/>
        </p:nvSpPr>
        <p:spPr>
          <a:xfrm>
            <a:off x="4937805" y="10361479"/>
            <a:ext cx="1270001" cy="1270001"/>
          </a:xfrm>
          <a:prstGeom prst="rect">
            <a:avLst/>
          </a:prstGeom>
          <a:solidFill>
            <a:schemeClr val="accent3">
              <a:lumOff val="15098"/>
            </a:schemeClr>
          </a:solidFill>
          <a:ln w="12700">
            <a:miter lim="400000"/>
          </a:ln>
        </p:spPr>
        <p:txBody>
          <a:bodyPr lIns="50800" tIns="50800" rIns="50800" bIns="50800" anchor="ctr"/>
          <a:lstStyle/>
          <a:p>
            <a:pPr>
              <a:lnSpc>
                <a:spcPct val="120000"/>
              </a:lnSpc>
              <a:defRPr sz="3000" i="0"/>
            </a:pPr>
            <a:endParaRPr/>
          </a:p>
        </p:txBody>
      </p:sp>
      <p:sp>
        <p:nvSpPr>
          <p:cNvPr id="1412" name="Square"/>
          <p:cNvSpPr/>
          <p:nvPr/>
        </p:nvSpPr>
        <p:spPr>
          <a:xfrm>
            <a:off x="4937805" y="11790890"/>
            <a:ext cx="1270001" cy="1270001"/>
          </a:xfrm>
          <a:prstGeom prst="rect">
            <a:avLst/>
          </a:prstGeom>
          <a:solidFill>
            <a:srgbClr val="FFEA99"/>
          </a:solidFill>
          <a:ln w="12700">
            <a:miter lim="400000"/>
          </a:ln>
        </p:spPr>
        <p:txBody>
          <a:bodyPr lIns="50800" tIns="50800" rIns="50800" bIns="50800" anchor="ctr"/>
          <a:lstStyle/>
          <a:p>
            <a:pPr>
              <a:lnSpc>
                <a:spcPct val="120000"/>
              </a:lnSpc>
              <a:defRPr sz="3000" i="0"/>
            </a:pPr>
            <a:endParaRPr/>
          </a:p>
        </p:txBody>
      </p:sp>
      <p:sp>
        <p:nvSpPr>
          <p:cNvPr id="1413" name="FFCC00"/>
          <p:cNvSpPr txBox="1">
            <a:spLocks noGrp="1"/>
          </p:cNvSpPr>
          <p:nvPr>
            <p:ph type="body" sz="quarter" idx="23"/>
          </p:nvPr>
        </p:nvSpPr>
        <p:spPr>
          <a:xfrm>
            <a:off x="6762542" y="6558335"/>
            <a:ext cx="772872" cy="299823"/>
          </a:xfrm>
          <a:prstGeom prst="rect">
            <a:avLst/>
          </a:prstGeom>
        </p:spPr>
        <p:txBody>
          <a:bodyPr wrap="none" lIns="50800" tIns="50800" rIns="50800" bIns="50800">
            <a:spAutoFit/>
          </a:bodyPr>
          <a:lstStyle>
            <a:lvl1pPr marL="0" indent="0" defTabSz="457200">
              <a:spcBef>
                <a:spcPts val="0"/>
              </a:spcBef>
              <a:buSzTx/>
              <a:buNone/>
              <a:defRPr sz="1400">
                <a:solidFill>
                  <a:schemeClr val="accent6">
                    <a:lumOff val="-9803"/>
                  </a:schemeClr>
                </a:solidFill>
                <a:latin typeface="Helvetica Neue"/>
                <a:ea typeface="Helvetica Neue"/>
                <a:cs typeface="Helvetica Neue"/>
                <a:sym typeface="Helvetica Neue"/>
              </a:defRPr>
            </a:lvl1pPr>
          </a:lstStyle>
          <a:p>
            <a:r>
              <a:t>FFCC00</a:t>
            </a:r>
          </a:p>
        </p:txBody>
      </p:sp>
      <p:sp>
        <p:nvSpPr>
          <p:cNvPr id="1414" name="FFD119"/>
          <p:cNvSpPr txBox="1">
            <a:spLocks noGrp="1"/>
          </p:cNvSpPr>
          <p:nvPr>
            <p:ph type="body" sz="quarter" idx="24"/>
          </p:nvPr>
        </p:nvSpPr>
        <p:spPr>
          <a:xfrm>
            <a:off x="6737827" y="8095192"/>
            <a:ext cx="740157" cy="299823"/>
          </a:xfrm>
          <a:prstGeom prst="rect">
            <a:avLst/>
          </a:prstGeom>
        </p:spPr>
        <p:txBody>
          <a:bodyPr wrap="none" lIns="50800" tIns="50800" rIns="50800" bIns="50800">
            <a:spAutoFit/>
          </a:bodyPr>
          <a:lstStyle>
            <a:lvl1pPr marL="0" indent="0" defTabSz="457200">
              <a:spcBef>
                <a:spcPts val="0"/>
              </a:spcBef>
              <a:buSzTx/>
              <a:buNone/>
              <a:defRPr sz="1400">
                <a:solidFill>
                  <a:schemeClr val="accent6">
                    <a:lumOff val="-9803"/>
                  </a:schemeClr>
                </a:solidFill>
                <a:latin typeface="Helvetica Neue"/>
                <a:ea typeface="Helvetica Neue"/>
                <a:cs typeface="Helvetica Neue"/>
                <a:sym typeface="Helvetica Neue"/>
              </a:defRPr>
            </a:lvl1pPr>
          </a:lstStyle>
          <a:p>
            <a:r>
              <a:t>FFD119</a:t>
            </a:r>
          </a:p>
        </p:txBody>
      </p:sp>
      <p:sp>
        <p:nvSpPr>
          <p:cNvPr id="1415" name="FFD632"/>
          <p:cNvSpPr txBox="1">
            <a:spLocks noGrp="1"/>
          </p:cNvSpPr>
          <p:nvPr>
            <p:ph type="body" sz="quarter" idx="25"/>
          </p:nvPr>
        </p:nvSpPr>
        <p:spPr>
          <a:xfrm>
            <a:off x="6762542" y="9417157"/>
            <a:ext cx="740157" cy="299822"/>
          </a:xfrm>
          <a:prstGeom prst="rect">
            <a:avLst/>
          </a:prstGeom>
        </p:spPr>
        <p:txBody>
          <a:bodyPr wrap="none" lIns="50800" tIns="50800" rIns="50800" bIns="50800">
            <a:spAutoFit/>
          </a:bodyPr>
          <a:lstStyle>
            <a:lvl1pPr marL="0" indent="0" defTabSz="457200">
              <a:spcBef>
                <a:spcPts val="0"/>
              </a:spcBef>
              <a:buSzTx/>
              <a:buNone/>
              <a:defRPr sz="1400">
                <a:solidFill>
                  <a:schemeClr val="accent6">
                    <a:lumOff val="-9803"/>
                  </a:schemeClr>
                </a:solidFill>
                <a:latin typeface="Helvetica Neue"/>
                <a:ea typeface="Helvetica Neue"/>
                <a:cs typeface="Helvetica Neue"/>
                <a:sym typeface="Helvetica Neue"/>
              </a:defRPr>
            </a:lvl1pPr>
          </a:lstStyle>
          <a:p>
            <a:r>
              <a:t>FFD632</a:t>
            </a:r>
          </a:p>
        </p:txBody>
      </p:sp>
      <p:sp>
        <p:nvSpPr>
          <p:cNvPr id="1416" name="FFE066"/>
          <p:cNvSpPr txBox="1">
            <a:spLocks noGrp="1"/>
          </p:cNvSpPr>
          <p:nvPr>
            <p:ph type="body" sz="quarter" idx="26"/>
          </p:nvPr>
        </p:nvSpPr>
        <p:spPr>
          <a:xfrm>
            <a:off x="6741028" y="10965101"/>
            <a:ext cx="723621" cy="299823"/>
          </a:xfrm>
          <a:prstGeom prst="rect">
            <a:avLst/>
          </a:prstGeom>
        </p:spPr>
        <p:txBody>
          <a:bodyPr wrap="none" lIns="50800" tIns="50800" rIns="50800" bIns="50800">
            <a:spAutoFit/>
          </a:bodyPr>
          <a:lstStyle>
            <a:lvl1pPr marL="0" indent="0" defTabSz="457200">
              <a:spcBef>
                <a:spcPts val="0"/>
              </a:spcBef>
              <a:buSzTx/>
              <a:buNone/>
              <a:defRPr sz="1400">
                <a:solidFill>
                  <a:schemeClr val="accent6">
                    <a:lumOff val="-9803"/>
                  </a:schemeClr>
                </a:solidFill>
                <a:latin typeface="Helvetica Neue"/>
                <a:ea typeface="Helvetica Neue"/>
                <a:cs typeface="Helvetica Neue"/>
                <a:sym typeface="Helvetica Neue"/>
              </a:defRPr>
            </a:lvl1pPr>
          </a:lstStyle>
          <a:p>
            <a:r>
              <a:t>FFE066</a:t>
            </a:r>
          </a:p>
        </p:txBody>
      </p:sp>
      <p:sp>
        <p:nvSpPr>
          <p:cNvPr id="1417" name="FFEA99"/>
          <p:cNvSpPr txBox="1">
            <a:spLocks noGrp="1"/>
          </p:cNvSpPr>
          <p:nvPr>
            <p:ph type="body" sz="quarter" idx="27"/>
          </p:nvPr>
        </p:nvSpPr>
        <p:spPr>
          <a:xfrm>
            <a:off x="6718091" y="12275979"/>
            <a:ext cx="789408" cy="503023"/>
          </a:xfrm>
          <a:prstGeom prst="rect">
            <a:avLst/>
          </a:prstGeom>
        </p:spPr>
        <p:txBody>
          <a:bodyPr wrap="none" lIns="50800" tIns="50800" rIns="50800" bIns="50800">
            <a:spAutoFit/>
          </a:bodyPr>
          <a:lstStyle>
            <a:lvl1pPr marL="0" indent="0" defTabSz="457200">
              <a:spcBef>
                <a:spcPts val="0"/>
              </a:spcBef>
              <a:buSzTx/>
              <a:buNone/>
              <a:defRPr sz="1400">
                <a:solidFill>
                  <a:schemeClr val="accent6">
                    <a:lumOff val="-9803"/>
                  </a:schemeClr>
                </a:solidFill>
                <a:latin typeface="Helvetica Neue"/>
                <a:ea typeface="Helvetica Neue"/>
                <a:cs typeface="Helvetica Neue"/>
                <a:sym typeface="Helvetica Neue"/>
              </a:defRPr>
            </a:lvl1pPr>
          </a:lstStyle>
          <a:p>
            <a:r>
              <a:t>FFEA99</a:t>
            </a:r>
          </a:p>
        </p:txBody>
      </p:sp>
      <p:sp>
        <p:nvSpPr>
          <p:cNvPr id="1418" name="Square"/>
          <p:cNvSpPr/>
          <p:nvPr/>
        </p:nvSpPr>
        <p:spPr>
          <a:xfrm>
            <a:off x="12177478" y="6073246"/>
            <a:ext cx="1270001" cy="1270001"/>
          </a:xfrm>
          <a:prstGeom prst="rect">
            <a:avLst/>
          </a:prstGeom>
          <a:solidFill>
            <a:schemeClr val="accent6"/>
          </a:solidFill>
          <a:ln w="12700">
            <a:miter lim="400000"/>
          </a:ln>
        </p:spPr>
        <p:txBody>
          <a:bodyPr lIns="50800" tIns="50800" rIns="50800" bIns="50800" anchor="ctr"/>
          <a:lstStyle/>
          <a:p>
            <a:pPr>
              <a:lnSpc>
                <a:spcPct val="120000"/>
              </a:lnSpc>
              <a:defRPr sz="3000" i="0"/>
            </a:pPr>
            <a:endParaRPr/>
          </a:p>
        </p:txBody>
      </p:sp>
      <p:sp>
        <p:nvSpPr>
          <p:cNvPr id="1419" name="Square"/>
          <p:cNvSpPr/>
          <p:nvPr/>
        </p:nvSpPr>
        <p:spPr>
          <a:xfrm>
            <a:off x="12177478" y="7502657"/>
            <a:ext cx="1270001" cy="1270001"/>
          </a:xfrm>
          <a:prstGeom prst="rect">
            <a:avLst/>
          </a:prstGeom>
          <a:solidFill>
            <a:srgbClr val="505050"/>
          </a:solidFill>
          <a:ln w="12700">
            <a:miter lim="400000"/>
          </a:ln>
        </p:spPr>
        <p:txBody>
          <a:bodyPr lIns="50800" tIns="50800" rIns="50800" bIns="50800" anchor="ctr"/>
          <a:lstStyle/>
          <a:p>
            <a:pPr>
              <a:lnSpc>
                <a:spcPct val="120000"/>
              </a:lnSpc>
              <a:defRPr sz="3000" i="0">
                <a:solidFill>
                  <a:schemeClr val="accent2"/>
                </a:solidFill>
              </a:defRPr>
            </a:pPr>
            <a:endParaRPr/>
          </a:p>
        </p:txBody>
      </p:sp>
      <p:sp>
        <p:nvSpPr>
          <p:cNvPr id="1420" name="Square"/>
          <p:cNvSpPr/>
          <p:nvPr/>
        </p:nvSpPr>
        <p:spPr>
          <a:xfrm>
            <a:off x="12177478" y="8932067"/>
            <a:ext cx="1270001" cy="1270001"/>
          </a:xfrm>
          <a:prstGeom prst="rect">
            <a:avLst/>
          </a:prstGeom>
          <a:solidFill>
            <a:schemeClr val="accent6">
              <a:lumOff val="14901"/>
            </a:schemeClr>
          </a:solidFill>
          <a:ln w="12700">
            <a:miter lim="400000"/>
          </a:ln>
        </p:spPr>
        <p:txBody>
          <a:bodyPr lIns="50800" tIns="50800" rIns="50800" bIns="50800" anchor="ctr"/>
          <a:lstStyle/>
          <a:p>
            <a:pPr>
              <a:lnSpc>
                <a:spcPct val="120000"/>
              </a:lnSpc>
              <a:defRPr sz="3000" i="0">
                <a:solidFill>
                  <a:schemeClr val="accent2">
                    <a:lumOff val="3137"/>
                  </a:schemeClr>
                </a:solidFill>
              </a:defRPr>
            </a:pPr>
            <a:endParaRPr/>
          </a:p>
        </p:txBody>
      </p:sp>
      <p:sp>
        <p:nvSpPr>
          <p:cNvPr id="1421" name="Square"/>
          <p:cNvSpPr/>
          <p:nvPr/>
        </p:nvSpPr>
        <p:spPr>
          <a:xfrm>
            <a:off x="12177478" y="10361479"/>
            <a:ext cx="1270001" cy="1270001"/>
          </a:xfrm>
          <a:prstGeom prst="rect">
            <a:avLst/>
          </a:prstGeom>
          <a:solidFill>
            <a:schemeClr val="accent6">
              <a:lumOff val="30196"/>
            </a:schemeClr>
          </a:solidFill>
          <a:ln w="12700">
            <a:miter lim="400000"/>
          </a:ln>
        </p:spPr>
        <p:txBody>
          <a:bodyPr lIns="50800" tIns="50800" rIns="50800" bIns="50800" anchor="ctr"/>
          <a:lstStyle/>
          <a:p>
            <a:pPr>
              <a:lnSpc>
                <a:spcPct val="120000"/>
              </a:lnSpc>
              <a:defRPr sz="3000" i="0"/>
            </a:pPr>
            <a:endParaRPr/>
          </a:p>
        </p:txBody>
      </p:sp>
      <p:sp>
        <p:nvSpPr>
          <p:cNvPr id="1422" name="Square"/>
          <p:cNvSpPr/>
          <p:nvPr/>
        </p:nvSpPr>
        <p:spPr>
          <a:xfrm>
            <a:off x="12177478" y="11790890"/>
            <a:ext cx="1270001" cy="1270001"/>
          </a:xfrm>
          <a:prstGeom prst="rect">
            <a:avLst/>
          </a:prstGeom>
          <a:solidFill>
            <a:srgbClr val="B1B1B1"/>
          </a:solidFill>
          <a:ln w="12700">
            <a:miter lim="400000"/>
          </a:ln>
        </p:spPr>
        <p:txBody>
          <a:bodyPr lIns="50800" tIns="50800" rIns="50800" bIns="50800" anchor="ctr"/>
          <a:lstStyle/>
          <a:p>
            <a:pPr>
              <a:lnSpc>
                <a:spcPct val="120000"/>
              </a:lnSpc>
              <a:defRPr sz="3000" i="0"/>
            </a:pPr>
            <a:endParaRPr/>
          </a:p>
        </p:txBody>
      </p:sp>
      <p:sp>
        <p:nvSpPr>
          <p:cNvPr id="1423" name="3D3D3D"/>
          <p:cNvSpPr txBox="1"/>
          <p:nvPr/>
        </p:nvSpPr>
        <p:spPr>
          <a:xfrm>
            <a:off x="14002215" y="6558335"/>
            <a:ext cx="786385" cy="299823"/>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lgn="l" defTabSz="457200">
              <a:defRPr sz="1400" i="0">
                <a:solidFill>
                  <a:schemeClr val="accent6">
                    <a:lumOff val="-9803"/>
                  </a:schemeClr>
                </a:solidFill>
                <a:latin typeface="Helvetica Neue"/>
                <a:ea typeface="Helvetica Neue"/>
                <a:cs typeface="Helvetica Neue"/>
                <a:sym typeface="Helvetica Neue"/>
              </a:defRPr>
            </a:lvl1pPr>
          </a:lstStyle>
          <a:p>
            <a:r>
              <a:t>3D3D3D</a:t>
            </a:r>
          </a:p>
        </p:txBody>
      </p:sp>
      <p:sp>
        <p:nvSpPr>
          <p:cNvPr id="1424" name="505050"/>
          <p:cNvSpPr txBox="1"/>
          <p:nvPr/>
        </p:nvSpPr>
        <p:spPr>
          <a:xfrm>
            <a:off x="13977500" y="7993592"/>
            <a:ext cx="756870" cy="503023"/>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lgn="l" defTabSz="457200">
              <a:defRPr sz="1400" i="0">
                <a:solidFill>
                  <a:schemeClr val="accent6">
                    <a:lumOff val="-9803"/>
                  </a:schemeClr>
                </a:solidFill>
                <a:latin typeface="Helvetica Neue"/>
                <a:ea typeface="Helvetica Neue"/>
                <a:cs typeface="Helvetica Neue"/>
                <a:sym typeface="Helvetica Neue"/>
              </a:defRPr>
            </a:lvl1pPr>
          </a:lstStyle>
          <a:p>
            <a:r>
              <a:t>505050</a:t>
            </a:r>
          </a:p>
        </p:txBody>
      </p:sp>
      <p:sp>
        <p:nvSpPr>
          <p:cNvPr id="1425" name="636363"/>
          <p:cNvSpPr txBox="1"/>
          <p:nvPr/>
        </p:nvSpPr>
        <p:spPr>
          <a:xfrm>
            <a:off x="14002215" y="9417157"/>
            <a:ext cx="707441" cy="299822"/>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lgn="l" defTabSz="457200">
              <a:defRPr sz="1400" i="0">
                <a:solidFill>
                  <a:schemeClr val="accent6">
                    <a:lumOff val="-9803"/>
                  </a:schemeClr>
                </a:solidFill>
                <a:latin typeface="Helvetica Neue"/>
                <a:ea typeface="Helvetica Neue"/>
                <a:cs typeface="Helvetica Neue"/>
                <a:sym typeface="Helvetica Neue"/>
              </a:defRPr>
            </a:lvl1pPr>
          </a:lstStyle>
          <a:p>
            <a:r>
              <a:t>636363</a:t>
            </a:r>
          </a:p>
        </p:txBody>
      </p:sp>
      <p:sp>
        <p:nvSpPr>
          <p:cNvPr id="1426" name="8A8A8A"/>
          <p:cNvSpPr txBox="1"/>
          <p:nvPr/>
        </p:nvSpPr>
        <p:spPr>
          <a:xfrm>
            <a:off x="13980701" y="10863501"/>
            <a:ext cx="805943" cy="503023"/>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lgn="l" defTabSz="457200">
              <a:defRPr sz="1400" i="0">
                <a:solidFill>
                  <a:schemeClr val="accent6">
                    <a:lumOff val="-9803"/>
                  </a:schemeClr>
                </a:solidFill>
                <a:latin typeface="Helvetica Neue"/>
                <a:ea typeface="Helvetica Neue"/>
                <a:cs typeface="Helvetica Neue"/>
                <a:sym typeface="Helvetica Neue"/>
              </a:defRPr>
            </a:lvl1pPr>
          </a:lstStyle>
          <a:p>
            <a:r>
              <a:t>8A8A8A</a:t>
            </a:r>
          </a:p>
        </p:txBody>
      </p:sp>
      <p:sp>
        <p:nvSpPr>
          <p:cNvPr id="1427" name="B1B1B1"/>
          <p:cNvSpPr txBox="1"/>
          <p:nvPr/>
        </p:nvSpPr>
        <p:spPr>
          <a:xfrm>
            <a:off x="13957765" y="12275979"/>
            <a:ext cx="825678" cy="503023"/>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lgn="l" defTabSz="457200">
              <a:defRPr sz="1400" i="0">
                <a:solidFill>
                  <a:schemeClr val="accent6">
                    <a:lumOff val="-9803"/>
                  </a:schemeClr>
                </a:solidFill>
                <a:latin typeface="Helvetica Neue"/>
                <a:ea typeface="Helvetica Neue"/>
                <a:cs typeface="Helvetica Neue"/>
                <a:sym typeface="Helvetica Neue"/>
              </a:defRPr>
            </a:lvl1pPr>
          </a:lstStyle>
          <a:p>
            <a:r>
              <a:t>B1B1B1</a:t>
            </a:r>
          </a:p>
        </p:txBody>
      </p:sp>
      <p:sp>
        <p:nvSpPr>
          <p:cNvPr id="1428" name="Slide Number"/>
          <p:cNvSpPr txBox="1">
            <a:spLocks noGrp="1"/>
          </p:cNvSpPr>
          <p:nvPr>
            <p:ph type="sldNum" sz="quarter" idx="2"/>
          </p:nvPr>
        </p:nvSpPr>
        <p:spPr>
          <a:xfrm>
            <a:off x="11937950" y="13030200"/>
            <a:ext cx="482700" cy="508000"/>
          </a:xfrm>
          <a:prstGeom prst="rect">
            <a:avLst/>
          </a:prstGeom>
        </p:spPr>
        <p:txBody>
          <a:bodyPr wrap="none"/>
          <a:lstStyle>
            <a:lvl1pPr algn="ctr" defTabSz="819150">
              <a:defRPr sz="2400" i="1" spc="0">
                <a:latin typeface="Gill Sans"/>
                <a:ea typeface="Gill Sans"/>
                <a:cs typeface="Gill Sans"/>
                <a:sym typeface="Gill Sans"/>
              </a:defRPr>
            </a:lvl1pPr>
          </a:lstStyle>
          <a:p>
            <a:fld id="{86CB4B4D-7CA3-9044-876B-883B54F8677D}" type="slidenum">
              <a:t>‹#›</a:t>
            </a:fld>
            <a:endParaRPr/>
          </a:p>
        </p:txBody>
      </p:sp>
    </p:spTree>
  </p:cSld>
  <p:clrMapOvr>
    <a:masterClrMapping/>
  </p:clrMapOvr>
  <p:transition spd="med"/>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type="tx">
  <p:cSld name="Blank with diagonal">
    <p:spTree>
      <p:nvGrpSpPr>
        <p:cNvPr id="1" name=""/>
        <p:cNvGrpSpPr/>
        <p:nvPr/>
      </p:nvGrpSpPr>
      <p:grpSpPr>
        <a:xfrm>
          <a:off x="0" y="0"/>
          <a:ext cx="0" cy="0"/>
          <a:chOff x="0" y="0"/>
          <a:chExt cx="0" cy="0"/>
        </a:xfrm>
      </p:grpSpPr>
      <p:sp>
        <p:nvSpPr>
          <p:cNvPr id="1435" name="Triangle"/>
          <p:cNvSpPr/>
          <p:nvPr/>
        </p:nvSpPr>
        <p:spPr>
          <a:xfrm>
            <a:off x="-1" y="-25400"/>
            <a:ext cx="24384002" cy="1376680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F3F3F4"/>
          </a:solidFill>
          <a:ln w="12700">
            <a:miter lim="400000"/>
          </a:ln>
        </p:spPr>
        <p:txBody>
          <a:bodyPr lIns="50800" tIns="50800" rIns="50800" bIns="50800" anchor="ctr"/>
          <a:lstStyle/>
          <a:p>
            <a:pPr defTabSz="875109">
              <a:defRPr sz="2200" i="0" spc="197"/>
            </a:pPr>
            <a:endParaRPr/>
          </a:p>
        </p:txBody>
      </p:sp>
      <p:pic>
        <p:nvPicPr>
          <p:cNvPr id="1436" name="Image" descr="Image"/>
          <p:cNvPicPr>
            <a:picLocks noChangeAspect="1"/>
          </p:cNvPicPr>
          <p:nvPr/>
        </p:nvPicPr>
        <p:blipFill>
          <a:blip r:embed="rId2">
            <a:alphaModFix amt="19560"/>
            <a:extLst/>
          </a:blip>
          <a:stretch>
            <a:fillRect/>
          </a:stretch>
        </p:blipFill>
        <p:spPr>
          <a:xfrm>
            <a:off x="576757" y="12865818"/>
            <a:ext cx="878486" cy="383386"/>
          </a:xfrm>
          <a:prstGeom prst="rect">
            <a:avLst/>
          </a:prstGeom>
          <a:ln w="12700">
            <a:miter lim="400000"/>
          </a:ln>
        </p:spPr>
      </p:pic>
      <p:sp>
        <p:nvSpPr>
          <p:cNvPr id="1437" name="Slide Number"/>
          <p:cNvSpPr>
            <a:spLocks noGrp="1"/>
          </p:cNvSpPr>
          <p:nvPr>
            <p:ph type="sldNum" sz="quarter" idx="2"/>
          </p:nvPr>
        </p:nvSpPr>
        <p:spPr>
          <a:xfrm>
            <a:off x="23202900" y="12839700"/>
            <a:ext cx="647066" cy="612775"/>
          </a:xfrm>
          <a:prstGeom prst="rect">
            <a:avLst/>
          </a:prstGeom>
        </p:spPr>
        <p:txBody>
          <a:bodyPr lIns="71437" tIns="71437" rIns="71437" bIns="71437"/>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cSld name="Chapter page">
    <p:spTree>
      <p:nvGrpSpPr>
        <p:cNvPr id="1" name=""/>
        <p:cNvGrpSpPr/>
        <p:nvPr/>
      </p:nvGrpSpPr>
      <p:grpSpPr>
        <a:xfrm>
          <a:off x="0" y="0"/>
          <a:ext cx="0" cy="0"/>
          <a:chOff x="0" y="0"/>
          <a:chExt cx="0" cy="0"/>
        </a:xfrm>
      </p:grpSpPr>
      <p:sp>
        <p:nvSpPr>
          <p:cNvPr id="75" name="161011-NansenLibrary-1231.jpg"/>
          <p:cNvSpPr>
            <a:spLocks noGrp="1"/>
          </p:cNvSpPr>
          <p:nvPr>
            <p:ph type="pic" idx="13"/>
          </p:nvPr>
        </p:nvSpPr>
        <p:spPr>
          <a:xfrm>
            <a:off x="5246" y="0"/>
            <a:ext cx="24387915" cy="13711378"/>
          </a:xfrm>
          <a:prstGeom prst="rect">
            <a:avLst/>
          </a:prstGeom>
        </p:spPr>
        <p:txBody>
          <a:bodyPr lIns="91439" tIns="45719" rIns="91439" bIns="45719" anchor="t"/>
          <a:lstStyle/>
          <a:p>
            <a:endParaRPr/>
          </a:p>
        </p:txBody>
      </p:sp>
      <p:sp>
        <p:nvSpPr>
          <p:cNvPr id="76" name="Rectangle"/>
          <p:cNvSpPr/>
          <p:nvPr/>
        </p:nvSpPr>
        <p:spPr>
          <a:xfrm>
            <a:off x="-278916" y="-190302"/>
            <a:ext cx="24941832" cy="14096604"/>
          </a:xfrm>
          <a:prstGeom prst="rect">
            <a:avLst/>
          </a:prstGeom>
          <a:solidFill>
            <a:srgbClr val="0160FF">
              <a:alpha val="64999"/>
            </a:srgbClr>
          </a:solidFill>
          <a:ln w="12700">
            <a:miter lim="400000"/>
          </a:ln>
        </p:spPr>
        <p:txBody>
          <a:bodyPr lIns="50800" tIns="50800" rIns="50800" bIns="50800" anchor="ctr"/>
          <a:lstStyle/>
          <a:p>
            <a:pPr defTabSz="875109">
              <a:defRPr sz="2200" i="0" spc="197"/>
            </a:pPr>
            <a:endParaRPr/>
          </a:p>
        </p:txBody>
      </p:sp>
      <p:pic>
        <p:nvPicPr>
          <p:cNvPr id="77" name="Image" descr="Image"/>
          <p:cNvPicPr>
            <a:picLocks noChangeAspect="1"/>
          </p:cNvPicPr>
          <p:nvPr/>
        </p:nvPicPr>
        <p:blipFill>
          <a:blip r:embed="rId2">
            <a:alphaModFix amt="34019"/>
            <a:extLst/>
          </a:blip>
          <a:stretch>
            <a:fillRect/>
          </a:stretch>
        </p:blipFill>
        <p:spPr>
          <a:xfrm>
            <a:off x="576757" y="12865818"/>
            <a:ext cx="878486" cy="383386"/>
          </a:xfrm>
          <a:prstGeom prst="rect">
            <a:avLst/>
          </a:prstGeom>
          <a:ln w="12700">
            <a:miter lim="400000"/>
          </a:ln>
        </p:spPr>
      </p:pic>
      <p:sp>
        <p:nvSpPr>
          <p:cNvPr id="78" name="Slide Number"/>
          <p:cNvSpPr txBox="1">
            <a:spLocks noGrp="1"/>
          </p:cNvSpPr>
          <p:nvPr>
            <p:ph type="sldNum" sz="quarter" idx="2"/>
          </p:nvPr>
        </p:nvSpPr>
        <p:spPr>
          <a:xfrm>
            <a:off x="23198839" y="12845102"/>
            <a:ext cx="647066" cy="612776"/>
          </a:xfrm>
          <a:prstGeom prst="rect">
            <a:avLst/>
          </a:prstGeom>
        </p:spPr>
        <p:txBody>
          <a:bodyPr lIns="71437" tIns="71437" rIns="71437" bIns="71437" anchor="ctr"/>
          <a:lstStyle>
            <a:lvl1pPr>
              <a:defRPr>
                <a:solidFill>
                  <a:srgbClr val="FFFFFF"/>
                </a:solidFill>
              </a:defRPr>
            </a:lvl1pPr>
          </a:lstStyle>
          <a:p>
            <a:fld id="{86CB4B4D-7CA3-9044-876B-883B54F8677D}" type="slidenum">
              <a:t>‹#›</a:t>
            </a:fld>
            <a:endParaRPr/>
          </a:p>
        </p:txBody>
      </p:sp>
      <p:sp>
        <p:nvSpPr>
          <p:cNvPr id="79" name="Body Level One…"/>
          <p:cNvSpPr txBox="1">
            <a:spLocks noGrp="1"/>
          </p:cNvSpPr>
          <p:nvPr>
            <p:ph type="body" sz="quarter" idx="1"/>
          </p:nvPr>
        </p:nvSpPr>
        <p:spPr>
          <a:xfrm>
            <a:off x="4552950" y="8052176"/>
            <a:ext cx="15278100" cy="1021557"/>
          </a:xfrm>
          <a:prstGeom prst="rect">
            <a:avLst/>
          </a:prstGeom>
        </p:spPr>
        <p:txBody>
          <a:bodyPr lIns="71437" tIns="71437" rIns="71437" bIns="71437" anchor="t"/>
          <a:lstStyle>
            <a:lvl1pPr marL="0" indent="0" algn="ctr" defTabSz="821531">
              <a:spcBef>
                <a:spcPts val="0"/>
              </a:spcBef>
              <a:buSzTx/>
              <a:buNone/>
              <a:defRPr sz="3200" i="1">
                <a:solidFill>
                  <a:srgbClr val="FFFFFF"/>
                </a:solidFill>
                <a:latin typeface="Aften Screen"/>
                <a:ea typeface="Aften Screen"/>
                <a:cs typeface="Aften Screen"/>
                <a:sym typeface="Aften Screen"/>
              </a:defRPr>
            </a:lvl1pPr>
            <a:lvl2pPr marL="0" indent="0" algn="ctr" defTabSz="821531">
              <a:spcBef>
                <a:spcPts val="0"/>
              </a:spcBef>
              <a:buSzTx/>
              <a:buNone/>
              <a:defRPr sz="3200" i="1">
                <a:solidFill>
                  <a:srgbClr val="FFFFFF"/>
                </a:solidFill>
                <a:latin typeface="Aften Screen"/>
                <a:ea typeface="Aften Screen"/>
                <a:cs typeface="Aften Screen"/>
                <a:sym typeface="Aften Screen"/>
              </a:defRPr>
            </a:lvl2pPr>
            <a:lvl3pPr marL="0" indent="0" algn="ctr" defTabSz="821531">
              <a:spcBef>
                <a:spcPts val="0"/>
              </a:spcBef>
              <a:buSzTx/>
              <a:buNone/>
              <a:defRPr sz="3200" i="1">
                <a:solidFill>
                  <a:srgbClr val="FFFFFF"/>
                </a:solidFill>
                <a:latin typeface="Aften Screen"/>
                <a:ea typeface="Aften Screen"/>
                <a:cs typeface="Aften Screen"/>
                <a:sym typeface="Aften Screen"/>
              </a:defRPr>
            </a:lvl3pPr>
            <a:lvl4pPr marL="0" indent="0" algn="ctr" defTabSz="821531">
              <a:spcBef>
                <a:spcPts val="0"/>
              </a:spcBef>
              <a:buSzTx/>
              <a:buNone/>
              <a:defRPr sz="3200" i="1">
                <a:solidFill>
                  <a:srgbClr val="FFFFFF"/>
                </a:solidFill>
                <a:latin typeface="Aften Screen"/>
                <a:ea typeface="Aften Screen"/>
                <a:cs typeface="Aften Screen"/>
                <a:sym typeface="Aften Screen"/>
              </a:defRPr>
            </a:lvl4pPr>
            <a:lvl5pPr marL="0" indent="0" algn="ctr" defTabSz="821531">
              <a:spcBef>
                <a:spcPts val="0"/>
              </a:spcBef>
              <a:buSzTx/>
              <a:buNone/>
              <a:defRPr sz="3200" i="1">
                <a:solidFill>
                  <a:srgbClr val="FFFFFF"/>
                </a:solidFill>
                <a:latin typeface="Aften Screen"/>
                <a:ea typeface="Aften Screen"/>
                <a:cs typeface="Aften Screen"/>
                <a:sym typeface="Aften Screen"/>
              </a:defRPr>
            </a:lvl5pPr>
          </a:lstStyle>
          <a:p>
            <a:r>
              <a:t>Body Level One</a:t>
            </a:r>
          </a:p>
          <a:p>
            <a:pPr lvl="1"/>
            <a:r>
              <a:t>Body Level Two</a:t>
            </a:r>
          </a:p>
          <a:p>
            <a:pPr lvl="2"/>
            <a:r>
              <a:t>Body Level Three</a:t>
            </a:r>
          </a:p>
          <a:p>
            <a:pPr lvl="3"/>
            <a:r>
              <a:t>Body Level Four</a:t>
            </a:r>
          </a:p>
          <a:p>
            <a:pPr lvl="4"/>
            <a:r>
              <a:t>Body Level Five</a:t>
            </a:r>
          </a:p>
        </p:txBody>
      </p:sp>
      <p:sp>
        <p:nvSpPr>
          <p:cNvPr id="80" name="Title Text"/>
          <p:cNvSpPr txBox="1">
            <a:spLocks noGrp="1"/>
          </p:cNvSpPr>
          <p:nvPr>
            <p:ph type="title"/>
          </p:nvPr>
        </p:nvSpPr>
        <p:spPr>
          <a:xfrm>
            <a:off x="2914649" y="4642267"/>
            <a:ext cx="18554701" cy="2789047"/>
          </a:xfrm>
          <a:prstGeom prst="rect">
            <a:avLst/>
          </a:prstGeom>
        </p:spPr>
        <p:txBody>
          <a:bodyPr lIns="71437" tIns="71437" rIns="71437" bIns="71437"/>
          <a:lstStyle>
            <a:lvl1pPr algn="ctr" defTabSz="821531">
              <a:lnSpc>
                <a:spcPct val="80000"/>
              </a:lnSpc>
              <a:defRPr sz="10400" b="0">
                <a:solidFill>
                  <a:srgbClr val="FFFFFF"/>
                </a:solidFill>
                <a:latin typeface="+mn-lt"/>
                <a:ea typeface="+mn-ea"/>
                <a:cs typeface="+mn-cs"/>
                <a:sym typeface="Volte Semibold"/>
              </a:defRPr>
            </a:lvl1pPr>
          </a:lstStyle>
          <a:p>
            <a:r>
              <a:t>Title Text</a:t>
            </a:r>
          </a:p>
        </p:txBody>
      </p:sp>
    </p:spTree>
  </p:cSld>
  <p:clrMapOvr>
    <a:masterClrMapping/>
  </p:clrMapOvr>
  <p:transition spd="med"/>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type="tx">
  <p:cSld name="Blank">
    <p:spTree>
      <p:nvGrpSpPr>
        <p:cNvPr id="1" name=""/>
        <p:cNvGrpSpPr/>
        <p:nvPr/>
      </p:nvGrpSpPr>
      <p:grpSpPr>
        <a:xfrm>
          <a:off x="0" y="0"/>
          <a:ext cx="0" cy="0"/>
          <a:chOff x="0" y="0"/>
          <a:chExt cx="0" cy="0"/>
        </a:xfrm>
      </p:grpSpPr>
      <p:pic>
        <p:nvPicPr>
          <p:cNvPr id="1444" name="Image" descr="Image"/>
          <p:cNvPicPr>
            <a:picLocks noChangeAspect="1"/>
          </p:cNvPicPr>
          <p:nvPr/>
        </p:nvPicPr>
        <p:blipFill>
          <a:blip r:embed="rId2">
            <a:alphaModFix amt="19560"/>
            <a:extLst/>
          </a:blip>
          <a:stretch>
            <a:fillRect/>
          </a:stretch>
        </p:blipFill>
        <p:spPr>
          <a:xfrm>
            <a:off x="576757" y="12865818"/>
            <a:ext cx="878486" cy="383386"/>
          </a:xfrm>
          <a:prstGeom prst="rect">
            <a:avLst/>
          </a:prstGeom>
          <a:ln w="12700">
            <a:miter lim="400000"/>
          </a:ln>
        </p:spPr>
      </p:pic>
      <p:sp>
        <p:nvSpPr>
          <p:cNvPr id="1445" name="Slide Number"/>
          <p:cNvSpPr>
            <a:spLocks noGrp="1"/>
          </p:cNvSpPr>
          <p:nvPr>
            <p:ph type="sldNum" sz="quarter" idx="2"/>
          </p:nvPr>
        </p:nvSpPr>
        <p:spPr>
          <a:xfrm>
            <a:off x="23202900" y="12839700"/>
            <a:ext cx="647066" cy="612775"/>
          </a:xfrm>
          <a:prstGeom prst="rect">
            <a:avLst/>
          </a:prstGeom>
        </p:spPr>
        <p:txBody>
          <a:bodyPr lIns="71437" tIns="71437" rIns="71437" bIns="71437"/>
          <a:lstStyle/>
          <a:p>
            <a:fld id="{86CB4B4D-7CA3-9044-876B-883B54F8677D}" type="slidenum">
              <a:t>‹#›</a:t>
            </a:fld>
            <a:endParaRPr/>
          </a:p>
        </p:txBody>
      </p:sp>
    </p:spTree>
  </p:cSld>
  <p:clrMapOvr>
    <a:masterClrMapping/>
  </p:clrMapOvr>
  <p:transition spd="med"/>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type="tx">
  <p:cSld name="Thank you 1">
    <p:spTree>
      <p:nvGrpSpPr>
        <p:cNvPr id="1" name=""/>
        <p:cNvGrpSpPr/>
        <p:nvPr/>
      </p:nvGrpSpPr>
      <p:grpSpPr>
        <a:xfrm>
          <a:off x="0" y="0"/>
          <a:ext cx="0" cy="0"/>
          <a:chOff x="0" y="0"/>
          <a:chExt cx="0" cy="0"/>
        </a:xfrm>
      </p:grpSpPr>
      <p:sp>
        <p:nvSpPr>
          <p:cNvPr id="1452" name="Rectangle"/>
          <p:cNvSpPr/>
          <p:nvPr/>
        </p:nvSpPr>
        <p:spPr>
          <a:xfrm>
            <a:off x="-25400" y="-8467"/>
            <a:ext cx="24434802" cy="13732933"/>
          </a:xfrm>
          <a:prstGeom prst="rect">
            <a:avLst/>
          </a:prstGeom>
          <a:solidFill>
            <a:schemeClr val="accent1">
              <a:lumOff val="-4901"/>
            </a:schemeClr>
          </a:solidFill>
          <a:ln w="12700">
            <a:miter lim="400000"/>
          </a:ln>
        </p:spPr>
        <p:txBody>
          <a:bodyPr lIns="50800" tIns="50800" rIns="50800" bIns="50800" anchor="ctr"/>
          <a:lstStyle/>
          <a:p>
            <a:pPr>
              <a:lnSpc>
                <a:spcPct val="120000"/>
              </a:lnSpc>
              <a:defRPr sz="3000" i="0"/>
            </a:pPr>
            <a:endParaRPr/>
          </a:p>
        </p:txBody>
      </p:sp>
      <p:sp>
        <p:nvSpPr>
          <p:cNvPr id="1453" name="Tack så mycket!…"/>
          <p:cNvSpPr txBox="1"/>
          <p:nvPr/>
        </p:nvSpPr>
        <p:spPr>
          <a:xfrm>
            <a:off x="2019698" y="1515533"/>
            <a:ext cx="11000196" cy="2489201"/>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p>
            <a:pPr algn="l" defTabSz="546100">
              <a:defRPr>
                <a:solidFill>
                  <a:srgbClr val="FFFFFF"/>
                </a:solidFill>
              </a:defRPr>
            </a:pPr>
            <a:r>
              <a:t>Tack så mycket!</a:t>
            </a:r>
          </a:p>
          <a:p>
            <a:pPr algn="l" defTabSz="546100">
              <a:defRPr>
                <a:solidFill>
                  <a:srgbClr val="FFFFFF"/>
                </a:solidFill>
              </a:defRPr>
            </a:pPr>
            <a:r>
              <a:t>Thanks a mill!</a:t>
            </a:r>
          </a:p>
          <a:p>
            <a:pPr algn="l" defTabSz="546100">
              <a:defRPr>
                <a:solidFill>
                  <a:srgbClr val="FFFFFF"/>
                </a:solidFill>
              </a:defRPr>
            </a:pPr>
            <a:r>
              <a:t>Tusen takk!</a:t>
            </a:r>
          </a:p>
          <a:p>
            <a:pPr algn="l" defTabSz="546100">
              <a:defRPr>
                <a:solidFill>
                  <a:srgbClr val="FFFFFF"/>
                </a:solidFill>
              </a:defRPr>
            </a:pPr>
            <a:r>
              <a:t>Dziękuję Ci bardzo!</a:t>
            </a:r>
          </a:p>
        </p:txBody>
      </p:sp>
      <p:pic>
        <p:nvPicPr>
          <p:cNvPr id="1454" name="Image" descr="Image"/>
          <p:cNvPicPr>
            <a:picLocks noChangeAspect="1"/>
          </p:cNvPicPr>
          <p:nvPr/>
        </p:nvPicPr>
        <p:blipFill>
          <a:blip r:embed="rId2">
            <a:extLst/>
          </a:blip>
          <a:stretch>
            <a:fillRect/>
          </a:stretch>
        </p:blipFill>
        <p:spPr>
          <a:xfrm>
            <a:off x="10218179" y="5121235"/>
            <a:ext cx="3947642" cy="3227826"/>
          </a:xfrm>
          <a:prstGeom prst="rect">
            <a:avLst/>
          </a:prstGeom>
          <a:ln w="12700">
            <a:miter lim="400000"/>
          </a:ln>
        </p:spPr>
      </p:pic>
      <p:sp>
        <p:nvSpPr>
          <p:cNvPr id="1455" name="Slide Number"/>
          <p:cNvSpPr txBox="1">
            <a:spLocks noGrp="1"/>
          </p:cNvSpPr>
          <p:nvPr>
            <p:ph type="sldNum" sz="quarter" idx="2"/>
          </p:nvPr>
        </p:nvSpPr>
        <p:spPr>
          <a:xfrm>
            <a:off x="11937950" y="13030200"/>
            <a:ext cx="482700" cy="508000"/>
          </a:xfrm>
          <a:prstGeom prst="rect">
            <a:avLst/>
          </a:prstGeom>
        </p:spPr>
        <p:txBody>
          <a:bodyPr wrap="none"/>
          <a:lstStyle>
            <a:lvl1pPr algn="ctr" defTabSz="819150">
              <a:defRPr sz="2400" i="1" spc="0">
                <a:latin typeface="Gill Sans"/>
                <a:ea typeface="Gill Sans"/>
                <a:cs typeface="Gill Sans"/>
                <a:sym typeface="Gill Sans"/>
              </a:defRPr>
            </a:lvl1pPr>
          </a:lstStyle>
          <a:p>
            <a:fld id="{86CB4B4D-7CA3-9044-876B-883B54F8677D}" type="slidenum">
              <a:t>‹#›</a:t>
            </a:fld>
            <a:endParaRPr/>
          </a:p>
        </p:txBody>
      </p:sp>
    </p:spTree>
  </p:cSld>
  <p:clrMapOvr>
    <a:masterClrMapping/>
  </p:clrMapOvr>
  <p:transition spd="med"/>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type="tx">
  <p:cSld name="Thank you 2">
    <p:spTree>
      <p:nvGrpSpPr>
        <p:cNvPr id="1" name=""/>
        <p:cNvGrpSpPr/>
        <p:nvPr/>
      </p:nvGrpSpPr>
      <p:grpSpPr>
        <a:xfrm>
          <a:off x="0" y="0"/>
          <a:ext cx="0" cy="0"/>
          <a:chOff x="0" y="0"/>
          <a:chExt cx="0" cy="0"/>
        </a:xfrm>
      </p:grpSpPr>
      <p:sp>
        <p:nvSpPr>
          <p:cNvPr id="1462" name="Rectangle"/>
          <p:cNvSpPr/>
          <p:nvPr/>
        </p:nvSpPr>
        <p:spPr>
          <a:xfrm>
            <a:off x="-25400" y="-8467"/>
            <a:ext cx="24434802" cy="13732933"/>
          </a:xfrm>
          <a:prstGeom prst="rect">
            <a:avLst/>
          </a:prstGeom>
          <a:solidFill>
            <a:schemeClr val="accent1">
              <a:lumOff val="-4901"/>
            </a:schemeClr>
          </a:solidFill>
          <a:ln w="12700">
            <a:miter lim="400000"/>
          </a:ln>
        </p:spPr>
        <p:txBody>
          <a:bodyPr lIns="50800" tIns="50800" rIns="50800" bIns="50800" anchor="ctr"/>
          <a:lstStyle/>
          <a:p>
            <a:pPr>
              <a:lnSpc>
                <a:spcPct val="120000"/>
              </a:lnSpc>
              <a:defRPr sz="2000" b="1" i="0" cap="all" spc="219">
                <a:solidFill>
                  <a:schemeClr val="accent2">
                    <a:lumOff val="-3137"/>
                  </a:schemeClr>
                </a:solidFill>
              </a:defRPr>
            </a:pPr>
            <a:endParaRPr/>
          </a:p>
        </p:txBody>
      </p:sp>
      <p:sp>
        <p:nvSpPr>
          <p:cNvPr id="1463" name="Thank you!"/>
          <p:cNvSpPr txBox="1"/>
          <p:nvPr/>
        </p:nvSpPr>
        <p:spPr>
          <a:xfrm>
            <a:off x="8932773" y="6272530"/>
            <a:ext cx="6772454" cy="1424940"/>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lnSpc>
                <a:spcPct val="80000"/>
              </a:lnSpc>
              <a:defRPr sz="10400" i="0">
                <a:solidFill>
                  <a:srgbClr val="FFFFFF"/>
                </a:solidFill>
                <a:latin typeface="+mn-lt"/>
                <a:ea typeface="+mn-ea"/>
                <a:cs typeface="+mn-cs"/>
                <a:sym typeface="Volte Semibold"/>
              </a:defRPr>
            </a:lvl1pPr>
          </a:lstStyle>
          <a:p>
            <a:r>
              <a:t>Thank you!</a:t>
            </a:r>
          </a:p>
        </p:txBody>
      </p:sp>
      <p:sp>
        <p:nvSpPr>
          <p:cNvPr id="1464" name="Slide Number"/>
          <p:cNvSpPr txBox="1">
            <a:spLocks noGrp="1"/>
          </p:cNvSpPr>
          <p:nvPr>
            <p:ph type="sldNum" sz="quarter" idx="2"/>
          </p:nvPr>
        </p:nvSpPr>
        <p:spPr>
          <a:xfrm>
            <a:off x="11937950" y="13030200"/>
            <a:ext cx="482700" cy="508000"/>
          </a:xfrm>
          <a:prstGeom prst="rect">
            <a:avLst/>
          </a:prstGeom>
        </p:spPr>
        <p:txBody>
          <a:bodyPr wrap="none"/>
          <a:lstStyle>
            <a:lvl1pPr algn="ctr" defTabSz="819150">
              <a:defRPr sz="2400" i="1" spc="0">
                <a:latin typeface="Gill Sans"/>
                <a:ea typeface="Gill Sans"/>
                <a:cs typeface="Gill Sans"/>
                <a:sym typeface="Gill Sans"/>
              </a:defRPr>
            </a:lvl1pPr>
          </a:lstStyle>
          <a:p>
            <a:fld id="{86CB4B4D-7CA3-9044-876B-883B54F8677D}" type="slidenum">
              <a:t>‹#›</a:t>
            </a:fld>
            <a:endParaRPr/>
          </a:p>
        </p:txBody>
      </p:sp>
    </p:spTree>
  </p:cSld>
  <p:clrMapOvr>
    <a:masterClrMapping/>
  </p:clrMapOvr>
  <p:transition spd="med"/>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type="tx">
  <p:cSld name="FINAL SLIDE- ALWAYS USE THIS! ">
    <p:bg>
      <p:bgPr>
        <a:solidFill>
          <a:schemeClr val="accent1">
            <a:lumOff val="-4901"/>
          </a:schemeClr>
        </a:solidFill>
        <a:effectLst/>
      </p:bgPr>
    </p:bg>
    <p:spTree>
      <p:nvGrpSpPr>
        <p:cNvPr id="1" name=""/>
        <p:cNvGrpSpPr/>
        <p:nvPr/>
      </p:nvGrpSpPr>
      <p:grpSpPr>
        <a:xfrm>
          <a:off x="0" y="0"/>
          <a:ext cx="0" cy="0"/>
          <a:chOff x="0" y="0"/>
          <a:chExt cx="0" cy="0"/>
        </a:xfrm>
      </p:grpSpPr>
      <p:pic>
        <p:nvPicPr>
          <p:cNvPr id="1471" name="Image" descr="Image"/>
          <p:cNvPicPr>
            <a:picLocks noChangeAspect="1"/>
          </p:cNvPicPr>
          <p:nvPr/>
        </p:nvPicPr>
        <p:blipFill>
          <a:blip r:embed="rId2">
            <a:extLst/>
          </a:blip>
          <a:stretch>
            <a:fillRect/>
          </a:stretch>
        </p:blipFill>
        <p:spPr>
          <a:xfrm>
            <a:off x="9781757" y="4718325"/>
            <a:ext cx="4820486" cy="2103735"/>
          </a:xfrm>
          <a:prstGeom prst="rect">
            <a:avLst/>
          </a:prstGeom>
          <a:ln w="12700">
            <a:miter lim="400000"/>
          </a:ln>
        </p:spPr>
      </p:pic>
      <p:sp>
        <p:nvSpPr>
          <p:cNvPr id="1472" name="makingwaves.com"/>
          <p:cNvSpPr txBox="1"/>
          <p:nvPr/>
        </p:nvSpPr>
        <p:spPr>
          <a:xfrm>
            <a:off x="8044338" y="7943575"/>
            <a:ext cx="8295324" cy="1054100"/>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lnSpc>
                <a:spcPct val="80000"/>
              </a:lnSpc>
              <a:defRPr sz="7500" i="0">
                <a:solidFill>
                  <a:srgbClr val="FFFFFF"/>
                </a:solidFill>
                <a:latin typeface="+mn-lt"/>
                <a:ea typeface="+mn-ea"/>
                <a:cs typeface="+mn-cs"/>
                <a:sym typeface="Volte Semibold"/>
              </a:defRPr>
            </a:lvl1pPr>
          </a:lstStyle>
          <a:p>
            <a:r>
              <a:t>makingwaves.com</a:t>
            </a:r>
          </a:p>
        </p:txBody>
      </p:sp>
      <p:sp>
        <p:nvSpPr>
          <p:cNvPr id="1473" name="Slide Number"/>
          <p:cNvSpPr txBox="1">
            <a:spLocks noGrp="1"/>
          </p:cNvSpPr>
          <p:nvPr>
            <p:ph type="sldNum" sz="quarter" idx="2"/>
          </p:nvPr>
        </p:nvSpPr>
        <p:spPr>
          <a:xfrm>
            <a:off x="639511" y="12987659"/>
            <a:ext cx="413386" cy="396876"/>
          </a:xfrm>
          <a:prstGeom prst="rect">
            <a:avLst/>
          </a:prstGeom>
        </p:spPr>
        <p:txBody>
          <a:bodyPr wrap="none" lIns="71437" tIns="71437" rIns="71437" bIns="71437"/>
          <a:lstStyle>
            <a:lvl1pPr algn="ctr">
              <a:defRPr sz="1400" i="1" spc="280">
                <a:solidFill>
                  <a:srgbClr val="FFFFFF"/>
                </a:solidFill>
              </a:defRPr>
            </a:lvl1pPr>
          </a:lstStyle>
          <a:p>
            <a:fld id="{86CB4B4D-7CA3-9044-876B-883B54F8677D}" type="slidenum">
              <a:t>‹#›</a:t>
            </a:fld>
            <a:endParaRPr/>
          </a:p>
        </p:txBody>
      </p:sp>
    </p:spTree>
  </p:cSld>
  <p:clrMapOvr>
    <a:masterClrMapping/>
  </p:clrMapOvr>
  <p:transition spd="med"/>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type="tx">
  <p:cSld name="FINAL SLIDE- ALWAYS USE THIS! 2">
    <p:bg>
      <p:bgPr>
        <a:solidFill>
          <a:schemeClr val="accent2">
            <a:lumOff val="-3137"/>
          </a:schemeClr>
        </a:solidFill>
        <a:effectLst/>
      </p:bgPr>
    </p:bg>
    <p:spTree>
      <p:nvGrpSpPr>
        <p:cNvPr id="1" name=""/>
        <p:cNvGrpSpPr/>
        <p:nvPr/>
      </p:nvGrpSpPr>
      <p:grpSpPr>
        <a:xfrm>
          <a:off x="0" y="0"/>
          <a:ext cx="0" cy="0"/>
          <a:chOff x="0" y="0"/>
          <a:chExt cx="0" cy="0"/>
        </a:xfrm>
      </p:grpSpPr>
      <p:pic>
        <p:nvPicPr>
          <p:cNvPr id="1480" name="Image" descr="Image"/>
          <p:cNvPicPr>
            <a:picLocks noChangeAspect="1"/>
          </p:cNvPicPr>
          <p:nvPr/>
        </p:nvPicPr>
        <p:blipFill>
          <a:blip r:embed="rId2">
            <a:extLst/>
          </a:blip>
          <a:stretch>
            <a:fillRect/>
          </a:stretch>
        </p:blipFill>
        <p:spPr>
          <a:xfrm>
            <a:off x="9781757" y="4718325"/>
            <a:ext cx="4820486" cy="2103735"/>
          </a:xfrm>
          <a:prstGeom prst="rect">
            <a:avLst/>
          </a:prstGeom>
          <a:ln w="12700">
            <a:miter lim="400000"/>
          </a:ln>
        </p:spPr>
      </p:pic>
      <p:sp>
        <p:nvSpPr>
          <p:cNvPr id="1481" name="makingwaves.com"/>
          <p:cNvSpPr txBox="1"/>
          <p:nvPr/>
        </p:nvSpPr>
        <p:spPr>
          <a:xfrm>
            <a:off x="8044338" y="7943575"/>
            <a:ext cx="8295324" cy="1054100"/>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lnSpc>
                <a:spcPct val="80000"/>
              </a:lnSpc>
              <a:defRPr sz="7500" i="0">
                <a:solidFill>
                  <a:srgbClr val="FFFFFF"/>
                </a:solidFill>
                <a:latin typeface="+mn-lt"/>
                <a:ea typeface="+mn-ea"/>
                <a:cs typeface="+mn-cs"/>
                <a:sym typeface="Volte Semibold"/>
              </a:defRPr>
            </a:lvl1pPr>
          </a:lstStyle>
          <a:p>
            <a:r>
              <a:t>makingwaves.com</a:t>
            </a:r>
          </a:p>
        </p:txBody>
      </p:sp>
      <p:sp>
        <p:nvSpPr>
          <p:cNvPr id="1482" name="Slide Number"/>
          <p:cNvSpPr txBox="1">
            <a:spLocks noGrp="1"/>
          </p:cNvSpPr>
          <p:nvPr>
            <p:ph type="sldNum" sz="quarter" idx="2"/>
          </p:nvPr>
        </p:nvSpPr>
        <p:spPr>
          <a:xfrm>
            <a:off x="639511" y="12987659"/>
            <a:ext cx="413386" cy="396876"/>
          </a:xfrm>
          <a:prstGeom prst="rect">
            <a:avLst/>
          </a:prstGeom>
        </p:spPr>
        <p:txBody>
          <a:bodyPr wrap="none" lIns="71437" tIns="71437" rIns="71437" bIns="71437"/>
          <a:lstStyle>
            <a:lvl1pPr algn="ctr">
              <a:defRPr sz="1400" i="1" spc="280">
                <a:solidFill>
                  <a:srgbClr val="FFFFFF"/>
                </a:solidFill>
              </a:defRPr>
            </a:lvl1pPr>
          </a:lstStyle>
          <a:p>
            <a:fld id="{86CB4B4D-7CA3-9044-876B-883B54F8677D}" type="slidenum">
              <a:t>‹#›</a:t>
            </a:fld>
            <a:endParaRPr/>
          </a:p>
        </p:txBody>
      </p:sp>
    </p:spTree>
  </p:cSld>
  <p:clrMapOvr>
    <a:masterClrMapping/>
  </p:clrMapOvr>
  <p:transition spd="med"/>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type="tx">
  <p:cSld name="Tomt">
    <p:spTree>
      <p:nvGrpSpPr>
        <p:cNvPr id="1" name=""/>
        <p:cNvGrpSpPr/>
        <p:nvPr/>
      </p:nvGrpSpPr>
      <p:grpSpPr>
        <a:xfrm>
          <a:off x="0" y="0"/>
          <a:ext cx="0" cy="0"/>
          <a:chOff x="0" y="0"/>
          <a:chExt cx="0" cy="0"/>
        </a:xfrm>
      </p:grpSpPr>
      <p:pic>
        <p:nvPicPr>
          <p:cNvPr id="1489" name="Bilde 12" descr="Bilde 12"/>
          <p:cNvPicPr>
            <a:picLocks noChangeAspect="1"/>
          </p:cNvPicPr>
          <p:nvPr/>
        </p:nvPicPr>
        <p:blipFill>
          <a:blip r:embed="rId2">
            <a:extLst/>
          </a:blip>
          <a:stretch>
            <a:fillRect/>
          </a:stretch>
        </p:blipFill>
        <p:spPr>
          <a:xfrm>
            <a:off x="19504060" y="12419453"/>
            <a:ext cx="2719187" cy="495313"/>
          </a:xfrm>
          <a:prstGeom prst="rect">
            <a:avLst/>
          </a:prstGeom>
          <a:ln w="12700">
            <a:miter lim="400000"/>
          </a:ln>
        </p:spPr>
      </p:pic>
      <p:sp>
        <p:nvSpPr>
          <p:cNvPr id="1490" name="Slide Number"/>
          <p:cNvSpPr txBox="1">
            <a:spLocks noGrp="1"/>
          </p:cNvSpPr>
          <p:nvPr>
            <p:ph type="sldNum" sz="quarter" idx="2"/>
          </p:nvPr>
        </p:nvSpPr>
        <p:spPr>
          <a:xfrm>
            <a:off x="2689757" y="12459260"/>
            <a:ext cx="636259" cy="622789"/>
          </a:xfrm>
          <a:prstGeom prst="rect">
            <a:avLst/>
          </a:prstGeom>
        </p:spPr>
        <p:txBody>
          <a:bodyPr wrap="none" lIns="114010" tIns="114010" rIns="114010" bIns="114010" anchor="ctr"/>
          <a:lstStyle>
            <a:lvl1pPr algn="l" defTabSz="2280238">
              <a:defRPr sz="2800" spc="0">
                <a:solidFill>
                  <a:srgbClr val="FFFFFF"/>
                </a:solidFill>
                <a:latin typeface="Arial"/>
                <a:ea typeface="Arial"/>
                <a:cs typeface="Arial"/>
                <a:sym typeface="Arial"/>
              </a:defRPr>
            </a:lvl1pPr>
          </a:lstStyle>
          <a:p>
            <a:fld id="{86CB4B4D-7CA3-9044-876B-883B54F8677D}" type="slidenum">
              <a:t>‹#›</a:t>
            </a:fld>
            <a:endParaRPr/>
          </a:p>
        </p:txBody>
      </p:sp>
    </p:spTree>
  </p:cSld>
  <p:clrMapOvr>
    <a:masterClrMapping/>
  </p:clrMapOvr>
  <p:transition spd="med"/>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type="tx">
  <p:cSld name="About Making Waves">
    <p:spTree>
      <p:nvGrpSpPr>
        <p:cNvPr id="1" name=""/>
        <p:cNvGrpSpPr/>
        <p:nvPr/>
      </p:nvGrpSpPr>
      <p:grpSpPr>
        <a:xfrm>
          <a:off x="0" y="0"/>
          <a:ext cx="0" cy="0"/>
          <a:chOff x="0" y="0"/>
          <a:chExt cx="0" cy="0"/>
        </a:xfrm>
      </p:grpSpPr>
      <p:grpSp>
        <p:nvGrpSpPr>
          <p:cNvPr id="1521" name="Group"/>
          <p:cNvGrpSpPr/>
          <p:nvPr/>
        </p:nvGrpSpPr>
        <p:grpSpPr>
          <a:xfrm>
            <a:off x="838691" y="3100153"/>
            <a:ext cx="22706618" cy="8156315"/>
            <a:chOff x="0" y="0"/>
            <a:chExt cx="22706617" cy="8156314"/>
          </a:xfrm>
        </p:grpSpPr>
        <p:pic>
          <p:nvPicPr>
            <p:cNvPr id="1497" name="Ruter_signatur_hel_sort.jpg" descr="Ruter_signatur_hel_sort.jpg"/>
            <p:cNvPicPr>
              <a:picLocks noChangeAspect="1"/>
            </p:cNvPicPr>
            <p:nvPr/>
          </p:nvPicPr>
          <p:blipFill>
            <a:blip r:embed="rId2">
              <a:extLst/>
            </a:blip>
            <a:stretch>
              <a:fillRect/>
            </a:stretch>
          </p:blipFill>
          <p:spPr>
            <a:xfrm>
              <a:off x="0" y="514300"/>
              <a:ext cx="3156624" cy="1211587"/>
            </a:xfrm>
            <a:prstGeom prst="rect">
              <a:avLst/>
            </a:prstGeom>
            <a:ln w="12700" cap="flat">
              <a:noFill/>
              <a:miter lim="400000"/>
            </a:ln>
            <a:effectLst/>
          </p:spPr>
        </p:pic>
        <p:pic>
          <p:nvPicPr>
            <p:cNvPr id="1498" name="A_NSB_BW.png" descr="A_NSB_BW.png"/>
            <p:cNvPicPr>
              <a:picLocks noChangeAspect="1"/>
            </p:cNvPicPr>
            <p:nvPr/>
          </p:nvPicPr>
          <p:blipFill>
            <a:blip r:embed="rId3">
              <a:extLst/>
            </a:blip>
            <a:stretch>
              <a:fillRect/>
            </a:stretch>
          </p:blipFill>
          <p:spPr>
            <a:xfrm>
              <a:off x="3991682" y="0"/>
              <a:ext cx="2468788" cy="2468787"/>
            </a:xfrm>
            <a:prstGeom prst="rect">
              <a:avLst/>
            </a:prstGeom>
            <a:ln w="12700" cap="flat">
              <a:noFill/>
              <a:miter lim="400000"/>
            </a:ln>
            <a:effectLst/>
          </p:spPr>
        </p:pic>
        <p:pic>
          <p:nvPicPr>
            <p:cNvPr id="1499" name="Image" descr="Image"/>
            <p:cNvPicPr>
              <a:picLocks noChangeAspect="1"/>
            </p:cNvPicPr>
            <p:nvPr/>
          </p:nvPicPr>
          <p:blipFill>
            <a:blip r:embed="rId4">
              <a:extLst/>
            </a:blip>
            <a:stretch>
              <a:fillRect/>
            </a:stretch>
          </p:blipFill>
          <p:spPr>
            <a:xfrm>
              <a:off x="7637743" y="77960"/>
              <a:ext cx="2038357" cy="2084266"/>
            </a:xfrm>
            <a:prstGeom prst="rect">
              <a:avLst/>
            </a:prstGeom>
            <a:ln w="12700" cap="flat">
              <a:noFill/>
              <a:miter lim="400000"/>
            </a:ln>
            <a:effectLst/>
          </p:spPr>
        </p:pic>
        <p:pic>
          <p:nvPicPr>
            <p:cNvPr id="1500" name="NT_logo_vertikal_pos.ai" descr="NT_logo_vertikal_pos.ai"/>
            <p:cNvPicPr>
              <a:picLocks noChangeAspect="1"/>
            </p:cNvPicPr>
            <p:nvPr/>
          </p:nvPicPr>
          <p:blipFill>
            <a:blip r:embed="rId5">
              <a:extLst/>
            </a:blip>
            <a:stretch>
              <a:fillRect/>
            </a:stretch>
          </p:blipFill>
          <p:spPr>
            <a:xfrm>
              <a:off x="7543346" y="6989972"/>
              <a:ext cx="2227151" cy="1166343"/>
            </a:xfrm>
            <a:prstGeom prst="rect">
              <a:avLst/>
            </a:prstGeom>
            <a:ln w="12700" cap="flat">
              <a:noFill/>
              <a:miter lim="400000"/>
            </a:ln>
            <a:effectLst/>
          </p:spPr>
        </p:pic>
        <p:pic>
          <p:nvPicPr>
            <p:cNvPr id="1501" name="Image" descr="Image"/>
            <p:cNvPicPr>
              <a:picLocks noChangeAspect="1"/>
            </p:cNvPicPr>
            <p:nvPr/>
          </p:nvPicPr>
          <p:blipFill>
            <a:blip r:embed="rId6">
              <a:extLst/>
            </a:blip>
            <a:stretch>
              <a:fillRect/>
            </a:stretch>
          </p:blipFill>
          <p:spPr>
            <a:xfrm>
              <a:off x="489660" y="7155826"/>
              <a:ext cx="2177303" cy="834633"/>
            </a:xfrm>
            <a:prstGeom prst="rect">
              <a:avLst/>
            </a:prstGeom>
            <a:ln w="12700" cap="flat">
              <a:noFill/>
              <a:miter lim="400000"/>
            </a:ln>
            <a:effectLst/>
          </p:spPr>
        </p:pic>
        <p:pic>
          <p:nvPicPr>
            <p:cNvPr id="1502" name="Image" descr="Image"/>
            <p:cNvPicPr>
              <a:picLocks noChangeAspect="1"/>
            </p:cNvPicPr>
            <p:nvPr/>
          </p:nvPicPr>
          <p:blipFill>
            <a:blip r:embed="rId7">
              <a:extLst/>
            </a:blip>
            <a:stretch>
              <a:fillRect/>
            </a:stretch>
          </p:blipFill>
          <p:spPr>
            <a:xfrm>
              <a:off x="4126969" y="5178189"/>
              <a:ext cx="2097222" cy="826002"/>
            </a:xfrm>
            <a:prstGeom prst="rect">
              <a:avLst/>
            </a:prstGeom>
            <a:ln w="12700" cap="flat">
              <a:noFill/>
              <a:miter lim="400000"/>
            </a:ln>
            <a:effectLst/>
          </p:spPr>
        </p:pic>
        <p:pic>
          <p:nvPicPr>
            <p:cNvPr id="1503" name="Image" descr="Image"/>
            <p:cNvPicPr>
              <a:picLocks noChangeAspect="1"/>
            </p:cNvPicPr>
            <p:nvPr/>
          </p:nvPicPr>
          <p:blipFill>
            <a:blip r:embed="rId8">
              <a:extLst/>
            </a:blip>
            <a:stretch>
              <a:fillRect/>
            </a:stretch>
          </p:blipFill>
          <p:spPr>
            <a:xfrm>
              <a:off x="23944" y="2299184"/>
              <a:ext cx="3108736" cy="2328551"/>
            </a:xfrm>
            <a:prstGeom prst="rect">
              <a:avLst/>
            </a:prstGeom>
            <a:ln w="12700" cap="flat">
              <a:noFill/>
              <a:miter lim="400000"/>
            </a:ln>
            <a:effectLst/>
          </p:spPr>
        </p:pic>
        <p:pic>
          <p:nvPicPr>
            <p:cNvPr id="1504" name="Image" descr="Image"/>
            <p:cNvPicPr>
              <a:picLocks noChangeAspect="1"/>
            </p:cNvPicPr>
            <p:nvPr/>
          </p:nvPicPr>
          <p:blipFill>
            <a:blip r:embed="rId9">
              <a:extLst/>
            </a:blip>
            <a:stretch>
              <a:fillRect/>
            </a:stretch>
          </p:blipFill>
          <p:spPr>
            <a:xfrm>
              <a:off x="4509937" y="2861621"/>
              <a:ext cx="1432278" cy="1432277"/>
            </a:xfrm>
            <a:prstGeom prst="rect">
              <a:avLst/>
            </a:prstGeom>
            <a:ln w="12700" cap="flat">
              <a:noFill/>
              <a:miter lim="400000"/>
            </a:ln>
            <a:effectLst/>
          </p:spPr>
        </p:pic>
        <p:pic>
          <p:nvPicPr>
            <p:cNvPr id="1505" name="Image" descr="Image"/>
            <p:cNvPicPr>
              <a:picLocks noChangeAspect="1"/>
            </p:cNvPicPr>
            <p:nvPr/>
          </p:nvPicPr>
          <p:blipFill>
            <a:blip r:embed="rId10">
              <a:extLst/>
            </a:blip>
            <a:srcRect/>
            <a:stretch>
              <a:fillRect/>
            </a:stretch>
          </p:blipFill>
          <p:spPr>
            <a:xfrm>
              <a:off x="7216581" y="2605257"/>
              <a:ext cx="2880682" cy="1716407"/>
            </a:xfrm>
            <a:prstGeom prst="rect">
              <a:avLst/>
            </a:prstGeom>
            <a:ln w="12700" cap="flat">
              <a:noFill/>
              <a:miter lim="400000"/>
            </a:ln>
            <a:effectLst/>
          </p:spPr>
        </p:pic>
        <p:pic>
          <p:nvPicPr>
            <p:cNvPr id="1506" name="Image" descr="Image"/>
            <p:cNvPicPr>
              <a:picLocks noChangeAspect="1"/>
            </p:cNvPicPr>
            <p:nvPr/>
          </p:nvPicPr>
          <p:blipFill>
            <a:blip r:embed="rId11">
              <a:extLst/>
            </a:blip>
            <a:stretch>
              <a:fillRect/>
            </a:stretch>
          </p:blipFill>
          <p:spPr>
            <a:xfrm>
              <a:off x="10936149" y="3271297"/>
              <a:ext cx="3247824" cy="384326"/>
            </a:xfrm>
            <a:prstGeom prst="rect">
              <a:avLst/>
            </a:prstGeom>
            <a:ln w="12700" cap="flat">
              <a:noFill/>
              <a:miter lim="400000"/>
            </a:ln>
            <a:effectLst/>
          </p:spPr>
        </p:pic>
        <p:pic>
          <p:nvPicPr>
            <p:cNvPr id="1507" name="Image" descr="Image"/>
            <p:cNvPicPr>
              <a:picLocks noChangeAspect="1"/>
            </p:cNvPicPr>
            <p:nvPr/>
          </p:nvPicPr>
          <p:blipFill>
            <a:blip r:embed="rId12">
              <a:extLst/>
            </a:blip>
            <a:stretch>
              <a:fillRect/>
            </a:stretch>
          </p:blipFill>
          <p:spPr>
            <a:xfrm>
              <a:off x="15278921" y="2547356"/>
              <a:ext cx="3074241" cy="1095608"/>
            </a:xfrm>
            <a:prstGeom prst="rect">
              <a:avLst/>
            </a:prstGeom>
            <a:ln w="12700" cap="flat">
              <a:noFill/>
              <a:miter lim="400000"/>
            </a:ln>
            <a:effectLst/>
          </p:spPr>
        </p:pic>
        <p:pic>
          <p:nvPicPr>
            <p:cNvPr id="1508" name="Image" descr="Image"/>
            <p:cNvPicPr>
              <a:picLocks noChangeAspect="1"/>
            </p:cNvPicPr>
            <p:nvPr/>
          </p:nvPicPr>
          <p:blipFill>
            <a:blip r:embed="rId13">
              <a:extLst/>
            </a:blip>
            <a:stretch>
              <a:fillRect/>
            </a:stretch>
          </p:blipFill>
          <p:spPr>
            <a:xfrm>
              <a:off x="227992" y="4240870"/>
              <a:ext cx="2700640" cy="2700640"/>
            </a:xfrm>
            <a:prstGeom prst="rect">
              <a:avLst/>
            </a:prstGeom>
            <a:ln w="12700" cap="flat">
              <a:noFill/>
              <a:miter lim="400000"/>
            </a:ln>
            <a:effectLst/>
          </p:spPr>
        </p:pic>
        <p:pic>
          <p:nvPicPr>
            <p:cNvPr id="1509" name="Image" descr="Image"/>
            <p:cNvPicPr>
              <a:picLocks noChangeAspect="1"/>
            </p:cNvPicPr>
            <p:nvPr/>
          </p:nvPicPr>
          <p:blipFill>
            <a:blip r:embed="rId14">
              <a:extLst/>
            </a:blip>
            <a:stretch>
              <a:fillRect/>
            </a:stretch>
          </p:blipFill>
          <p:spPr>
            <a:xfrm>
              <a:off x="15734244" y="464161"/>
              <a:ext cx="1774076" cy="1311865"/>
            </a:xfrm>
            <a:prstGeom prst="rect">
              <a:avLst/>
            </a:prstGeom>
            <a:ln w="12700" cap="flat">
              <a:noFill/>
              <a:miter lim="400000"/>
            </a:ln>
            <a:effectLst/>
          </p:spPr>
        </p:pic>
        <p:pic>
          <p:nvPicPr>
            <p:cNvPr id="1510" name="Image" descr="Image"/>
            <p:cNvPicPr>
              <a:picLocks noChangeAspect="1"/>
            </p:cNvPicPr>
            <p:nvPr/>
          </p:nvPicPr>
          <p:blipFill>
            <a:blip r:embed="rId15">
              <a:extLst/>
            </a:blip>
            <a:stretch>
              <a:fillRect/>
            </a:stretch>
          </p:blipFill>
          <p:spPr>
            <a:xfrm>
              <a:off x="7422528" y="5231282"/>
              <a:ext cx="2468788" cy="719816"/>
            </a:xfrm>
            <a:prstGeom prst="rect">
              <a:avLst/>
            </a:prstGeom>
            <a:ln w="12700" cap="flat">
              <a:noFill/>
              <a:miter lim="400000"/>
            </a:ln>
            <a:effectLst/>
          </p:spPr>
        </p:pic>
        <p:pic>
          <p:nvPicPr>
            <p:cNvPr id="1511" name="Image" descr="Image"/>
            <p:cNvPicPr>
              <a:picLocks noChangeAspect="1"/>
            </p:cNvPicPr>
            <p:nvPr/>
          </p:nvPicPr>
          <p:blipFill>
            <a:blip r:embed="rId16">
              <a:extLst/>
            </a:blip>
            <a:srcRect/>
            <a:stretch>
              <a:fillRect/>
            </a:stretch>
          </p:blipFill>
          <p:spPr>
            <a:xfrm>
              <a:off x="11518859" y="4997755"/>
              <a:ext cx="2082286" cy="845929"/>
            </a:xfrm>
            <a:prstGeom prst="rect">
              <a:avLst/>
            </a:prstGeom>
            <a:ln w="12700" cap="flat">
              <a:noFill/>
              <a:miter lim="400000"/>
            </a:ln>
            <a:effectLst/>
          </p:spPr>
        </p:pic>
        <p:pic>
          <p:nvPicPr>
            <p:cNvPr id="1512" name="Image" descr="Image"/>
            <p:cNvPicPr>
              <a:picLocks noChangeAspect="1"/>
            </p:cNvPicPr>
            <p:nvPr/>
          </p:nvPicPr>
          <p:blipFill>
            <a:blip r:embed="rId17">
              <a:extLst/>
            </a:blip>
            <a:stretch>
              <a:fillRect/>
            </a:stretch>
          </p:blipFill>
          <p:spPr>
            <a:xfrm>
              <a:off x="19549417" y="407941"/>
              <a:ext cx="2674915" cy="1424305"/>
            </a:xfrm>
            <a:prstGeom prst="rect">
              <a:avLst/>
            </a:prstGeom>
            <a:ln w="12700" cap="flat">
              <a:noFill/>
              <a:miter lim="400000"/>
            </a:ln>
            <a:effectLst/>
          </p:spPr>
        </p:pic>
        <p:pic>
          <p:nvPicPr>
            <p:cNvPr id="1513" name="Image" descr="Image"/>
            <p:cNvPicPr>
              <a:picLocks noChangeAspect="1"/>
            </p:cNvPicPr>
            <p:nvPr/>
          </p:nvPicPr>
          <p:blipFill>
            <a:blip r:embed="rId18">
              <a:extLst/>
            </a:blip>
            <a:stretch>
              <a:fillRect/>
            </a:stretch>
          </p:blipFill>
          <p:spPr>
            <a:xfrm>
              <a:off x="15886999" y="4686342"/>
              <a:ext cx="1468567" cy="1468567"/>
            </a:xfrm>
            <a:prstGeom prst="rect">
              <a:avLst/>
            </a:prstGeom>
            <a:ln w="12700" cap="flat">
              <a:noFill/>
              <a:miter lim="400000"/>
            </a:ln>
            <a:effectLst/>
          </p:spPr>
        </p:pic>
        <p:pic>
          <p:nvPicPr>
            <p:cNvPr id="1514" name="HELP+Forsikring.jpg" descr="HELP+Forsikring.jpg"/>
            <p:cNvPicPr>
              <a:picLocks noChangeAspect="1"/>
            </p:cNvPicPr>
            <p:nvPr/>
          </p:nvPicPr>
          <p:blipFill>
            <a:blip r:embed="rId19">
              <a:extLst/>
            </a:blip>
            <a:stretch>
              <a:fillRect/>
            </a:stretch>
          </p:blipFill>
          <p:spPr>
            <a:xfrm>
              <a:off x="4067895" y="7253125"/>
              <a:ext cx="2316362" cy="868636"/>
            </a:xfrm>
            <a:prstGeom prst="rect">
              <a:avLst/>
            </a:prstGeom>
            <a:ln w="12700" cap="flat">
              <a:noFill/>
              <a:miter lim="400000"/>
            </a:ln>
            <a:effectLst/>
          </p:spPr>
        </p:pic>
        <p:pic>
          <p:nvPicPr>
            <p:cNvPr id="1515" name="Image" descr="Image"/>
            <p:cNvPicPr>
              <a:picLocks noChangeAspect="1"/>
            </p:cNvPicPr>
            <p:nvPr/>
          </p:nvPicPr>
          <p:blipFill>
            <a:blip r:embed="rId20">
              <a:extLst/>
            </a:blip>
            <a:stretch>
              <a:fillRect/>
            </a:stretch>
          </p:blipFill>
          <p:spPr>
            <a:xfrm>
              <a:off x="11426976" y="479654"/>
              <a:ext cx="2266171" cy="1280880"/>
            </a:xfrm>
            <a:prstGeom prst="rect">
              <a:avLst/>
            </a:prstGeom>
            <a:ln w="12700" cap="flat">
              <a:noFill/>
              <a:miter lim="400000"/>
            </a:ln>
            <a:effectLst/>
          </p:spPr>
        </p:pic>
        <p:pic>
          <p:nvPicPr>
            <p:cNvPr id="1516" name="Image" descr="Image"/>
            <p:cNvPicPr>
              <a:picLocks noChangeAspect="1"/>
            </p:cNvPicPr>
            <p:nvPr/>
          </p:nvPicPr>
          <p:blipFill>
            <a:blip r:embed="rId21">
              <a:extLst/>
            </a:blip>
            <a:stretch>
              <a:fillRect/>
            </a:stretch>
          </p:blipFill>
          <p:spPr>
            <a:xfrm>
              <a:off x="11732559" y="6652317"/>
              <a:ext cx="1655003" cy="1435252"/>
            </a:xfrm>
            <a:prstGeom prst="rect">
              <a:avLst/>
            </a:prstGeom>
            <a:ln w="12700" cap="flat">
              <a:noFill/>
              <a:miter lim="400000"/>
            </a:ln>
            <a:effectLst/>
          </p:spPr>
        </p:pic>
        <p:pic>
          <p:nvPicPr>
            <p:cNvPr id="1517" name="Image" descr="Image"/>
            <p:cNvPicPr>
              <a:picLocks noChangeAspect="1"/>
            </p:cNvPicPr>
            <p:nvPr/>
          </p:nvPicPr>
          <p:blipFill>
            <a:blip r:embed="rId22">
              <a:extLst/>
            </a:blip>
            <a:stretch>
              <a:fillRect/>
            </a:stretch>
          </p:blipFill>
          <p:spPr>
            <a:xfrm>
              <a:off x="15550057" y="7040095"/>
              <a:ext cx="2531973" cy="1066095"/>
            </a:xfrm>
            <a:prstGeom prst="rect">
              <a:avLst/>
            </a:prstGeom>
            <a:ln w="12700" cap="flat">
              <a:noFill/>
              <a:miter lim="400000"/>
            </a:ln>
            <a:effectLst/>
          </p:spPr>
        </p:pic>
        <p:pic>
          <p:nvPicPr>
            <p:cNvPr id="1518" name="Image" descr="Image"/>
            <p:cNvPicPr>
              <a:picLocks noChangeAspect="1"/>
            </p:cNvPicPr>
            <p:nvPr/>
          </p:nvPicPr>
          <p:blipFill>
            <a:blip r:embed="rId23">
              <a:extLst/>
            </a:blip>
            <a:stretch>
              <a:fillRect/>
            </a:stretch>
          </p:blipFill>
          <p:spPr>
            <a:xfrm>
              <a:off x="19123333" y="7479686"/>
              <a:ext cx="3583285" cy="517114"/>
            </a:xfrm>
            <a:prstGeom prst="rect">
              <a:avLst/>
            </a:prstGeom>
            <a:ln w="12700" cap="flat">
              <a:noFill/>
              <a:miter lim="400000"/>
            </a:ln>
            <a:effectLst/>
          </p:spPr>
        </p:pic>
        <p:pic>
          <p:nvPicPr>
            <p:cNvPr id="1519" name="Image" descr="Image"/>
            <p:cNvPicPr>
              <a:picLocks noChangeAspect="1"/>
            </p:cNvPicPr>
            <p:nvPr/>
          </p:nvPicPr>
          <p:blipFill>
            <a:blip r:embed="rId24">
              <a:extLst/>
            </a:blip>
            <a:stretch>
              <a:fillRect/>
            </a:stretch>
          </p:blipFill>
          <p:spPr>
            <a:xfrm>
              <a:off x="19850499" y="4762992"/>
              <a:ext cx="2128951" cy="1315268"/>
            </a:xfrm>
            <a:prstGeom prst="rect">
              <a:avLst/>
            </a:prstGeom>
            <a:ln w="12700" cap="flat">
              <a:noFill/>
              <a:miter lim="400000"/>
            </a:ln>
            <a:effectLst/>
          </p:spPr>
        </p:pic>
        <p:pic>
          <p:nvPicPr>
            <p:cNvPr id="1520" name="Image" descr="Image"/>
            <p:cNvPicPr>
              <a:picLocks noChangeAspect="1"/>
            </p:cNvPicPr>
            <p:nvPr/>
          </p:nvPicPr>
          <p:blipFill>
            <a:blip r:embed="rId25">
              <a:extLst/>
            </a:blip>
            <a:stretch>
              <a:fillRect/>
            </a:stretch>
          </p:blipFill>
          <p:spPr>
            <a:xfrm>
              <a:off x="19441774" y="2669709"/>
              <a:ext cx="2946401" cy="1587501"/>
            </a:xfrm>
            <a:prstGeom prst="rect">
              <a:avLst/>
            </a:prstGeom>
            <a:ln w="12700" cap="flat">
              <a:noFill/>
              <a:miter lim="400000"/>
            </a:ln>
            <a:effectLst/>
          </p:spPr>
        </p:pic>
      </p:grpSp>
      <p:sp>
        <p:nvSpPr>
          <p:cNvPr id="1522" name="OUR CLIENTS"/>
          <p:cNvSpPr txBox="1">
            <a:spLocks noGrp="1"/>
          </p:cNvSpPr>
          <p:nvPr>
            <p:ph type="body" sz="quarter" idx="13"/>
          </p:nvPr>
        </p:nvSpPr>
        <p:spPr>
          <a:xfrm>
            <a:off x="5805354" y="1625599"/>
            <a:ext cx="12773292" cy="688976"/>
          </a:xfrm>
          <a:prstGeom prst="rect">
            <a:avLst/>
          </a:prstGeom>
        </p:spPr>
        <p:txBody>
          <a:bodyPr lIns="71437" tIns="71437" rIns="71437" bIns="71437">
            <a:spAutoFit/>
          </a:bodyPr>
          <a:lstStyle>
            <a:lvl1pPr marL="0" indent="0" algn="ctr" defTabSz="821531">
              <a:lnSpc>
                <a:spcPct val="120000"/>
              </a:lnSpc>
              <a:spcBef>
                <a:spcPts val="0"/>
              </a:spcBef>
              <a:buSzTx/>
              <a:buNone/>
              <a:defRPr sz="3000">
                <a:latin typeface="Aften Screen"/>
                <a:ea typeface="Aften Screen"/>
                <a:cs typeface="Aften Screen"/>
                <a:sym typeface="Aften Screen"/>
              </a:defRPr>
            </a:lvl1pPr>
          </a:lstStyle>
          <a:p>
            <a:r>
              <a:t>OUR CLIENTS</a:t>
            </a:r>
          </a:p>
        </p:txBody>
      </p:sp>
      <p:pic>
        <p:nvPicPr>
          <p:cNvPr id="1523" name="Image" descr="Image"/>
          <p:cNvPicPr>
            <a:picLocks noChangeAspect="1"/>
          </p:cNvPicPr>
          <p:nvPr/>
        </p:nvPicPr>
        <p:blipFill>
          <a:blip r:embed="rId26">
            <a:alphaModFix amt="19560"/>
            <a:extLst/>
          </a:blip>
          <a:stretch>
            <a:fillRect/>
          </a:stretch>
        </p:blipFill>
        <p:spPr>
          <a:xfrm>
            <a:off x="576757" y="12865818"/>
            <a:ext cx="878486" cy="383386"/>
          </a:xfrm>
          <a:prstGeom prst="rect">
            <a:avLst/>
          </a:prstGeom>
          <a:ln w="12700">
            <a:miter lim="400000"/>
          </a:ln>
        </p:spPr>
      </p:pic>
      <p:sp>
        <p:nvSpPr>
          <p:cNvPr id="1524" name="Slide Number"/>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type="tx">
  <p:cSld name="Text with image">
    <p:spTree>
      <p:nvGrpSpPr>
        <p:cNvPr id="1" name=""/>
        <p:cNvGrpSpPr/>
        <p:nvPr/>
      </p:nvGrpSpPr>
      <p:grpSpPr>
        <a:xfrm>
          <a:off x="0" y="0"/>
          <a:ext cx="0" cy="0"/>
          <a:chOff x="0" y="0"/>
          <a:chExt cx="0" cy="0"/>
        </a:xfrm>
      </p:grpSpPr>
      <p:sp>
        <p:nvSpPr>
          <p:cNvPr id="1531" name="Line"/>
          <p:cNvSpPr/>
          <p:nvPr/>
        </p:nvSpPr>
        <p:spPr>
          <a:xfrm>
            <a:off x="856685" y="12395200"/>
            <a:ext cx="22670630" cy="0"/>
          </a:xfrm>
          <a:prstGeom prst="line">
            <a:avLst/>
          </a:prstGeom>
          <a:ln w="12700">
            <a:solidFill>
              <a:srgbClr val="FFFFFF">
                <a:alpha val="20000"/>
              </a:srgbClr>
            </a:solidFill>
            <a:miter lim="400000"/>
          </a:ln>
        </p:spPr>
        <p:txBody>
          <a:bodyPr lIns="50800" tIns="50800" rIns="50800" bIns="50800" anchor="ctr"/>
          <a:lstStyle/>
          <a:p>
            <a:pPr defTabSz="825500">
              <a:defRPr i="0">
                <a:solidFill>
                  <a:srgbClr val="000000"/>
                </a:solidFill>
                <a:latin typeface="Helvetica Light"/>
                <a:ea typeface="Helvetica Light"/>
                <a:cs typeface="Helvetica Light"/>
                <a:sym typeface="Helvetica Light"/>
              </a:defRPr>
            </a:pPr>
            <a:endParaRPr/>
          </a:p>
        </p:txBody>
      </p:sp>
      <p:pic>
        <p:nvPicPr>
          <p:cNvPr id="1532" name="Image" descr="Image"/>
          <p:cNvPicPr>
            <a:picLocks noChangeAspect="1"/>
          </p:cNvPicPr>
          <p:nvPr/>
        </p:nvPicPr>
        <p:blipFill>
          <a:blip r:embed="rId2">
            <a:alphaModFix amt="19560"/>
            <a:extLst/>
          </a:blip>
          <a:stretch>
            <a:fillRect/>
          </a:stretch>
        </p:blipFill>
        <p:spPr>
          <a:xfrm>
            <a:off x="576757" y="12865818"/>
            <a:ext cx="878486" cy="383386"/>
          </a:xfrm>
          <a:prstGeom prst="rect">
            <a:avLst/>
          </a:prstGeom>
          <a:ln w="12700">
            <a:miter lim="400000"/>
          </a:ln>
        </p:spPr>
      </p:pic>
      <p:sp>
        <p:nvSpPr>
          <p:cNvPr id="1533" name="Slide Number"/>
          <p:cNvSpPr>
            <a:spLocks noGrp="1"/>
          </p:cNvSpPr>
          <p:nvPr>
            <p:ph type="sldNum" sz="quarter" idx="2"/>
          </p:nvPr>
        </p:nvSpPr>
        <p:spPr>
          <a:xfrm>
            <a:off x="23202900" y="12839700"/>
            <a:ext cx="647066" cy="612775"/>
          </a:xfrm>
          <a:prstGeom prst="rect">
            <a:avLst/>
          </a:prstGeom>
        </p:spPr>
        <p:txBody>
          <a:bodyPr lIns="71437" tIns="71437" rIns="71437" bIns="71437"/>
          <a:lstStyle/>
          <a:p>
            <a:fld id="{86CB4B4D-7CA3-9044-876B-883B54F8677D}" type="slidenum">
              <a:t>‹#›</a:t>
            </a:fld>
            <a:endParaRPr/>
          </a:p>
        </p:txBody>
      </p:sp>
      <p:sp>
        <p:nvSpPr>
          <p:cNvPr id="1534" name="Title Text"/>
          <p:cNvSpPr txBox="1">
            <a:spLocks noGrp="1"/>
          </p:cNvSpPr>
          <p:nvPr>
            <p:ph type="title"/>
          </p:nvPr>
        </p:nvSpPr>
        <p:spPr>
          <a:xfrm>
            <a:off x="1803400" y="1638300"/>
            <a:ext cx="9067800" cy="1280208"/>
          </a:xfrm>
          <a:prstGeom prst="rect">
            <a:avLst/>
          </a:prstGeom>
        </p:spPr>
        <p:txBody>
          <a:bodyPr lIns="71437" tIns="71437" rIns="71437" bIns="71437"/>
          <a:lstStyle>
            <a:lvl1pPr defTabSz="821531">
              <a:lnSpc>
                <a:spcPct val="80000"/>
              </a:lnSpc>
              <a:defRPr sz="7500" b="0">
                <a:solidFill>
                  <a:schemeClr val="accent1">
                    <a:lumOff val="-4901"/>
                  </a:schemeClr>
                </a:solidFill>
                <a:latin typeface="+mn-lt"/>
                <a:ea typeface="+mn-ea"/>
                <a:cs typeface="+mn-cs"/>
                <a:sym typeface="Volte Semibold"/>
              </a:defRPr>
            </a:lvl1pPr>
          </a:lstStyle>
          <a:p>
            <a:r>
              <a:t>Title Text</a:t>
            </a:r>
          </a:p>
        </p:txBody>
      </p:sp>
      <p:sp>
        <p:nvSpPr>
          <p:cNvPr id="1535" name="tall.jpg"/>
          <p:cNvSpPr>
            <a:spLocks noGrp="1"/>
          </p:cNvSpPr>
          <p:nvPr>
            <p:ph type="pic" idx="13"/>
          </p:nvPr>
        </p:nvSpPr>
        <p:spPr>
          <a:xfrm>
            <a:off x="12778710" y="-67012"/>
            <a:ext cx="11642490" cy="13849915"/>
          </a:xfrm>
          <a:prstGeom prst="rect">
            <a:avLst/>
          </a:prstGeom>
        </p:spPr>
        <p:txBody>
          <a:bodyPr lIns="91439" tIns="45719" rIns="91439" bIns="45719" anchor="t"/>
          <a:lstStyle/>
          <a:p>
            <a:endParaRPr/>
          </a:p>
        </p:txBody>
      </p:sp>
      <p:sp>
        <p:nvSpPr>
          <p:cNvPr id="1536" name="Lorem ipsum dolor sit amet, consectetur adipiscing elit. Lorem ipsum dolor. dwwhwhwq."/>
          <p:cNvSpPr txBox="1">
            <a:spLocks noGrp="1"/>
          </p:cNvSpPr>
          <p:nvPr>
            <p:ph type="body" sz="quarter" idx="14"/>
          </p:nvPr>
        </p:nvSpPr>
        <p:spPr>
          <a:xfrm>
            <a:off x="1801243" y="3512566"/>
            <a:ext cx="9072114" cy="3210561"/>
          </a:xfrm>
          <a:prstGeom prst="rect">
            <a:avLst/>
          </a:prstGeom>
        </p:spPr>
        <p:txBody>
          <a:bodyPr lIns="50800" tIns="50800" rIns="50800" bIns="50800" anchor="t">
            <a:spAutoFit/>
          </a:bodyPr>
          <a:lstStyle>
            <a:lvl1pPr marL="0" indent="0" defTabSz="821531">
              <a:lnSpc>
                <a:spcPct val="120000"/>
              </a:lnSpc>
              <a:spcBef>
                <a:spcPts val="0"/>
              </a:spcBef>
              <a:buSzTx/>
              <a:buNone/>
              <a:defRPr sz="5000" i="1">
                <a:latin typeface="Aften Screen"/>
                <a:ea typeface="Aften Screen"/>
                <a:cs typeface="Aften Screen"/>
                <a:sym typeface="Aften Screen"/>
              </a:defRPr>
            </a:lvl1pPr>
          </a:lstStyle>
          <a:p>
            <a:r>
              <a:t>Lorem ipsum dolor sit amet, consectetur adipiscing elit. Lorem ipsum dolor. dwwhwhwq. </a:t>
            </a:r>
          </a:p>
        </p:txBody>
      </p:sp>
      <p:sp>
        <p:nvSpPr>
          <p:cNvPr id="1537" name="Lorem ipsum…"/>
          <p:cNvSpPr txBox="1">
            <a:spLocks noGrp="1"/>
          </p:cNvSpPr>
          <p:nvPr>
            <p:ph type="body" sz="quarter" idx="15"/>
          </p:nvPr>
        </p:nvSpPr>
        <p:spPr>
          <a:xfrm>
            <a:off x="1801243" y="7212352"/>
            <a:ext cx="9072114" cy="4311651"/>
          </a:xfrm>
          <a:prstGeom prst="rect">
            <a:avLst/>
          </a:prstGeom>
        </p:spPr>
        <p:txBody>
          <a:bodyPr lIns="50800" tIns="50800" rIns="50800" bIns="50800" anchor="t">
            <a:spAutoFit/>
          </a:bodyPr>
          <a:lstStyle/>
          <a:p>
            <a:pPr marL="0" indent="0" defTabSz="584200">
              <a:lnSpc>
                <a:spcPts val="4500"/>
              </a:lnSpc>
              <a:spcBef>
                <a:spcPts val="0"/>
              </a:spcBef>
              <a:buSzTx/>
              <a:buNone/>
              <a:defRPr sz="3000" b="1" spc="0">
                <a:latin typeface="Aften Screen"/>
                <a:ea typeface="Aften Screen"/>
                <a:cs typeface="Aften Screen"/>
                <a:sym typeface="Aften Screen"/>
              </a:defRPr>
            </a:pPr>
            <a:r>
              <a:t>Lorem ipsum</a:t>
            </a:r>
          </a:p>
          <a:p>
            <a:pPr marL="0" indent="0" defTabSz="584200">
              <a:lnSpc>
                <a:spcPct val="110000"/>
              </a:lnSpc>
              <a:spcBef>
                <a:spcPts val="2000"/>
              </a:spcBef>
              <a:buSzTx/>
              <a:buNone/>
              <a:defRPr sz="3000" spc="0">
                <a:latin typeface="Aften Screen"/>
                <a:ea typeface="Aften Screen"/>
                <a:cs typeface="Aften Screen"/>
                <a:sym typeface="Aften Screen"/>
              </a:defRPr>
            </a:pPr>
            <a:r>
              <a:t>Lorem ipsum dolor sit amet, consectetur adipiscing elit, sed do eiusmod tempor incididunt ut labore. Lorem ipsum dolor sit amet, consectetur adipiscing elit, sed do eiusmod tempor incididunt ut labore. Lorem ipsum dolor sit amet, consectetur adipiscing elit, sed do eiusmod tempor incididunt ut labore</a:t>
            </a:r>
          </a:p>
        </p:txBody>
      </p:sp>
    </p:spTree>
  </p:cSld>
  <p:clrMapOvr>
    <a:masterClrMapping/>
  </p:clrMapOvr>
  <p:transition spd="med"/>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type="tx">
  <p:cSld name="Text - with image">
    <p:spTree>
      <p:nvGrpSpPr>
        <p:cNvPr id="1" name=""/>
        <p:cNvGrpSpPr/>
        <p:nvPr/>
      </p:nvGrpSpPr>
      <p:grpSpPr>
        <a:xfrm>
          <a:off x="0" y="0"/>
          <a:ext cx="0" cy="0"/>
          <a:chOff x="0" y="0"/>
          <a:chExt cx="0" cy="0"/>
        </a:xfrm>
      </p:grpSpPr>
      <p:sp>
        <p:nvSpPr>
          <p:cNvPr id="1544" name="Line"/>
          <p:cNvSpPr/>
          <p:nvPr/>
        </p:nvSpPr>
        <p:spPr>
          <a:xfrm>
            <a:off x="856685" y="12395200"/>
            <a:ext cx="10860012" cy="0"/>
          </a:xfrm>
          <a:prstGeom prst="line">
            <a:avLst/>
          </a:prstGeom>
          <a:ln w="12700">
            <a:solidFill>
              <a:srgbClr val="505050">
                <a:alpha val="20000"/>
              </a:srgbClr>
            </a:solidFill>
            <a:miter lim="400000"/>
          </a:ln>
        </p:spPr>
        <p:txBody>
          <a:bodyPr lIns="50800" tIns="50800" rIns="50800" bIns="50800" anchor="ctr"/>
          <a:lstStyle/>
          <a:p>
            <a:pPr defTabSz="825500">
              <a:defRPr i="0">
                <a:solidFill>
                  <a:srgbClr val="000000"/>
                </a:solidFill>
                <a:latin typeface="Helvetica Light"/>
                <a:ea typeface="Helvetica Light"/>
                <a:cs typeface="Helvetica Light"/>
                <a:sym typeface="Helvetica Light"/>
              </a:defRPr>
            </a:pPr>
            <a:endParaRPr/>
          </a:p>
        </p:txBody>
      </p:sp>
      <p:pic>
        <p:nvPicPr>
          <p:cNvPr id="1545" name="MW_Logo_Horizontal_Color_RGB.ai" descr="MW_Logo_Horizontal_Color_RGB.ai"/>
          <p:cNvPicPr>
            <a:picLocks noChangeAspect="1"/>
          </p:cNvPicPr>
          <p:nvPr/>
        </p:nvPicPr>
        <p:blipFill>
          <a:blip r:embed="rId2">
            <a:extLst/>
          </a:blip>
          <a:stretch>
            <a:fillRect/>
          </a:stretch>
        </p:blipFill>
        <p:spPr>
          <a:xfrm>
            <a:off x="6121531" y="12790331"/>
            <a:ext cx="1016001" cy="443399"/>
          </a:xfrm>
          <a:prstGeom prst="rect">
            <a:avLst/>
          </a:prstGeom>
          <a:ln w="12700">
            <a:miter lim="400000"/>
          </a:ln>
        </p:spPr>
      </p:pic>
      <p:sp>
        <p:nvSpPr>
          <p:cNvPr id="1546" name="Page header"/>
          <p:cNvSpPr txBox="1">
            <a:spLocks noGrp="1"/>
          </p:cNvSpPr>
          <p:nvPr>
            <p:ph type="body" sz="quarter" idx="13"/>
          </p:nvPr>
        </p:nvSpPr>
        <p:spPr>
          <a:xfrm>
            <a:off x="1852612" y="1544425"/>
            <a:ext cx="12652376" cy="1466216"/>
          </a:xfrm>
          <a:prstGeom prst="rect">
            <a:avLst/>
          </a:prstGeom>
        </p:spPr>
        <p:txBody>
          <a:bodyPr lIns="71437" tIns="71437" rIns="71437" bIns="71437">
            <a:spAutoFit/>
          </a:bodyPr>
          <a:lstStyle>
            <a:lvl1pPr marL="0" indent="0" defTabSz="821531">
              <a:lnSpc>
                <a:spcPct val="80000"/>
              </a:lnSpc>
              <a:spcBef>
                <a:spcPts val="0"/>
              </a:spcBef>
              <a:buSzTx/>
              <a:buNone/>
              <a:defRPr sz="10400">
                <a:solidFill>
                  <a:schemeClr val="accent6">
                    <a:lumOff val="30196"/>
                  </a:schemeClr>
                </a:solidFill>
                <a:latin typeface="+mn-lt"/>
                <a:ea typeface="+mn-ea"/>
                <a:cs typeface="+mn-cs"/>
                <a:sym typeface="Volte Semibold"/>
              </a:defRPr>
            </a:lvl1pPr>
          </a:lstStyle>
          <a:p>
            <a:r>
              <a:t>Page header</a:t>
            </a:r>
          </a:p>
        </p:txBody>
      </p:sp>
      <p:sp>
        <p:nvSpPr>
          <p:cNvPr id="1547" name="Lorem ipsum dolor sit amet, consectetur adipiscing elit, sed do eiusmod tempor"/>
          <p:cNvSpPr txBox="1">
            <a:spLocks noGrp="1"/>
          </p:cNvSpPr>
          <p:nvPr>
            <p:ph type="body" sz="quarter" idx="14"/>
          </p:nvPr>
        </p:nvSpPr>
        <p:spPr>
          <a:xfrm>
            <a:off x="1990800" y="3826256"/>
            <a:ext cx="8819999" cy="2557781"/>
          </a:xfrm>
          <a:prstGeom prst="rect">
            <a:avLst/>
          </a:prstGeom>
        </p:spPr>
        <p:txBody>
          <a:bodyPr lIns="50800" tIns="50800" rIns="50800" bIns="50800" anchor="t">
            <a:spAutoFit/>
          </a:bodyPr>
          <a:lstStyle>
            <a:lvl1pPr marL="0" indent="0" defTabSz="821531">
              <a:lnSpc>
                <a:spcPct val="120000"/>
              </a:lnSpc>
              <a:spcBef>
                <a:spcPts val="0"/>
              </a:spcBef>
              <a:buSzTx/>
              <a:buNone/>
              <a:defRPr sz="5000">
                <a:solidFill>
                  <a:schemeClr val="accent6">
                    <a:lumOff val="30196"/>
                  </a:schemeClr>
                </a:solidFill>
                <a:latin typeface="Volte Light"/>
                <a:ea typeface="Volte Light"/>
                <a:cs typeface="Volte Light"/>
                <a:sym typeface="Volte Light"/>
              </a:defRPr>
            </a:lvl1pPr>
          </a:lstStyle>
          <a:p>
            <a:r>
              <a:t>Lorem ipsum dolor sit amet, consectetur adipiscing elit, sed do eiusmod tempor</a:t>
            </a:r>
          </a:p>
        </p:txBody>
      </p:sp>
      <p:sp>
        <p:nvSpPr>
          <p:cNvPr id="1548" name="Lorem ipsum dolor sit amet, consectetur adipiscing elit, sed do eiusmod tempor incididunt ut labore. Lorem ipsum dolor sit amet, consectetur adipiscing elit, sed do eiusmod tempor incididunt ut labore. Lorem ipsum dolor sit amet, consectetur adipiscing elit."/>
          <p:cNvSpPr txBox="1">
            <a:spLocks noGrp="1"/>
          </p:cNvSpPr>
          <p:nvPr>
            <p:ph type="body" sz="quarter" idx="15"/>
          </p:nvPr>
        </p:nvSpPr>
        <p:spPr>
          <a:xfrm>
            <a:off x="1990800" y="7199652"/>
            <a:ext cx="8312000" cy="2844801"/>
          </a:xfrm>
          <a:prstGeom prst="rect">
            <a:avLst/>
          </a:prstGeom>
        </p:spPr>
        <p:txBody>
          <a:bodyPr lIns="50800" tIns="50800" rIns="50800" bIns="50800" anchor="t">
            <a:spAutoFit/>
          </a:bodyPr>
          <a:lstStyle>
            <a:lvl1pPr marL="0" indent="0" defTabSz="584200">
              <a:lnSpc>
                <a:spcPts val="3900"/>
              </a:lnSpc>
              <a:spcBef>
                <a:spcPts val="0"/>
              </a:spcBef>
              <a:buSzTx/>
              <a:buNone/>
              <a:defRPr sz="2500" spc="0">
                <a:solidFill>
                  <a:schemeClr val="accent6">
                    <a:lumOff val="14901"/>
                  </a:schemeClr>
                </a:solidFill>
                <a:latin typeface="Aften Screen"/>
                <a:ea typeface="Aften Screen"/>
                <a:cs typeface="Aften Screen"/>
                <a:sym typeface="Aften Screen"/>
              </a:defRPr>
            </a:lvl1pPr>
          </a:lstStyle>
          <a:p>
            <a:r>
              <a:t>Lorem ipsum dolor sit amet, consectetur adipiscing elit, sed do eiusmod tempor incididunt ut labore. Lorem ipsum dolor sit amet, consectetur adipiscing elit, sed do eiusmod tempor incididunt ut labore. Lorem ipsum dolor sit amet, consectetur adipiscing elit.</a:t>
            </a:r>
          </a:p>
        </p:txBody>
      </p:sp>
      <p:sp>
        <p:nvSpPr>
          <p:cNvPr id="1549" name="MW-Image-Reposity-Heritage-Mountains,xlarge.2x.1474028559.jpg"/>
          <p:cNvSpPr>
            <a:spLocks noGrp="1"/>
          </p:cNvSpPr>
          <p:nvPr>
            <p:ph type="pic" idx="16"/>
          </p:nvPr>
        </p:nvSpPr>
        <p:spPr>
          <a:xfrm>
            <a:off x="12778710" y="-66801"/>
            <a:ext cx="11642491" cy="13849704"/>
          </a:xfrm>
          <a:prstGeom prst="rect">
            <a:avLst/>
          </a:prstGeom>
        </p:spPr>
        <p:txBody>
          <a:bodyPr lIns="91439" tIns="45719" rIns="91439" bIns="45719" anchor="t"/>
          <a:lstStyle/>
          <a:p>
            <a:endParaRPr/>
          </a:p>
        </p:txBody>
      </p:sp>
      <p:sp>
        <p:nvSpPr>
          <p:cNvPr id="1550" name="Slide Number"/>
          <p:cNvSpPr txBox="1">
            <a:spLocks noGrp="1"/>
          </p:cNvSpPr>
          <p:nvPr>
            <p:ph type="sldNum" sz="quarter" idx="2"/>
          </p:nvPr>
        </p:nvSpPr>
        <p:spPr>
          <a:xfrm>
            <a:off x="639511" y="12987659"/>
            <a:ext cx="413386" cy="396876"/>
          </a:xfrm>
          <a:prstGeom prst="rect">
            <a:avLst/>
          </a:prstGeom>
        </p:spPr>
        <p:txBody>
          <a:bodyPr wrap="none" lIns="71437" tIns="71437" rIns="71437" bIns="71437"/>
          <a:lstStyle>
            <a:lvl1pPr algn="ctr">
              <a:defRPr sz="1400" i="1" spc="280">
                <a:solidFill>
                  <a:srgbClr val="424242"/>
                </a:solidFill>
              </a:defRPr>
            </a:lvl1pPr>
          </a:lstStyle>
          <a:p>
            <a:fld id="{86CB4B4D-7CA3-9044-876B-883B54F8677D}" type="slidenum">
              <a:t>‹#›</a:t>
            </a:fld>
            <a:endParaRPr/>
          </a:p>
        </p:txBody>
      </p:sp>
    </p:spTree>
  </p:cSld>
  <p:clrMapOvr>
    <a:masterClrMapping/>
  </p:clrMapOvr>
  <p:transition spd="med"/>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type="tx">
  <p:cSld name="Tomt">
    <p:spTree>
      <p:nvGrpSpPr>
        <p:cNvPr id="1" name=""/>
        <p:cNvGrpSpPr/>
        <p:nvPr/>
      </p:nvGrpSpPr>
      <p:grpSpPr>
        <a:xfrm>
          <a:off x="0" y="0"/>
          <a:ext cx="0" cy="0"/>
          <a:chOff x="0" y="0"/>
          <a:chExt cx="0" cy="0"/>
        </a:xfrm>
      </p:grpSpPr>
      <p:pic>
        <p:nvPicPr>
          <p:cNvPr id="1557" name="pasted-image.pdf" descr="pasted-image.pdf"/>
          <p:cNvPicPr>
            <a:picLocks noChangeAspect="1"/>
          </p:cNvPicPr>
          <p:nvPr/>
        </p:nvPicPr>
        <p:blipFill>
          <a:blip r:embed="rId2">
            <a:extLst/>
          </a:blip>
          <a:stretch>
            <a:fillRect/>
          </a:stretch>
        </p:blipFill>
        <p:spPr>
          <a:xfrm>
            <a:off x="583106" y="12865817"/>
            <a:ext cx="878488" cy="383387"/>
          </a:xfrm>
          <a:prstGeom prst="rect">
            <a:avLst/>
          </a:prstGeom>
          <a:ln w="12700">
            <a:miter lim="400000"/>
          </a:ln>
        </p:spPr>
      </p:pic>
      <p:sp>
        <p:nvSpPr>
          <p:cNvPr id="1558" name="Slide Number"/>
          <p:cNvSpPr txBox="1">
            <a:spLocks noGrp="1"/>
          </p:cNvSpPr>
          <p:nvPr>
            <p:ph type="sldNum" sz="quarter" idx="2"/>
          </p:nvPr>
        </p:nvSpPr>
        <p:spPr>
          <a:xfrm>
            <a:off x="23349694" y="12868446"/>
            <a:ext cx="346203" cy="469901"/>
          </a:xfrm>
          <a:prstGeom prst="rect">
            <a:avLst/>
          </a:prstGeom>
        </p:spPr>
        <p:txBody>
          <a:bodyPr wrap="none" lIns="0" tIns="0" rIns="0" bIns="0">
            <a:normAutofit/>
          </a:bodyPr>
          <a:lstStyle>
            <a:lvl1pPr defTabSz="457200">
              <a:defRPr spc="0"/>
            </a:lvl1p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Headline page – blue">
    <p:bg>
      <p:bgPr>
        <a:solidFill>
          <a:schemeClr val="accent1">
            <a:lumOff val="-4901"/>
          </a:schemeClr>
        </a:solidFill>
        <a:effectLst/>
      </p:bgPr>
    </p:bg>
    <p:spTree>
      <p:nvGrpSpPr>
        <p:cNvPr id="1" name=""/>
        <p:cNvGrpSpPr/>
        <p:nvPr/>
      </p:nvGrpSpPr>
      <p:grpSpPr>
        <a:xfrm>
          <a:off x="0" y="0"/>
          <a:ext cx="0" cy="0"/>
          <a:chOff x="0" y="0"/>
          <a:chExt cx="0" cy="0"/>
        </a:xfrm>
      </p:grpSpPr>
      <p:pic>
        <p:nvPicPr>
          <p:cNvPr id="87" name="Image" descr="Image"/>
          <p:cNvPicPr>
            <a:picLocks noChangeAspect="1"/>
          </p:cNvPicPr>
          <p:nvPr/>
        </p:nvPicPr>
        <p:blipFill>
          <a:blip r:embed="rId2">
            <a:alphaModFix amt="34019"/>
            <a:extLst/>
          </a:blip>
          <a:stretch>
            <a:fillRect/>
          </a:stretch>
        </p:blipFill>
        <p:spPr>
          <a:xfrm>
            <a:off x="576757" y="12865818"/>
            <a:ext cx="878486" cy="383386"/>
          </a:xfrm>
          <a:prstGeom prst="rect">
            <a:avLst/>
          </a:prstGeom>
          <a:ln w="12700">
            <a:miter lim="400000"/>
          </a:ln>
        </p:spPr>
      </p:pic>
      <p:sp>
        <p:nvSpPr>
          <p:cNvPr id="88" name="Slide Number"/>
          <p:cNvSpPr txBox="1">
            <a:spLocks noGrp="1"/>
          </p:cNvSpPr>
          <p:nvPr>
            <p:ph type="sldNum" sz="quarter" idx="2"/>
          </p:nvPr>
        </p:nvSpPr>
        <p:spPr>
          <a:xfrm>
            <a:off x="23198839" y="12845102"/>
            <a:ext cx="647066" cy="612776"/>
          </a:xfrm>
          <a:prstGeom prst="rect">
            <a:avLst/>
          </a:prstGeom>
        </p:spPr>
        <p:txBody>
          <a:bodyPr lIns="71437" tIns="71437" rIns="71437" bIns="71437" anchor="ctr"/>
          <a:lstStyle>
            <a:lvl1pPr>
              <a:defRPr>
                <a:solidFill>
                  <a:srgbClr val="FFFFFF"/>
                </a:solidFill>
              </a:defRPr>
            </a:lvl1pPr>
          </a:lstStyle>
          <a:p>
            <a:fld id="{86CB4B4D-7CA3-9044-876B-883B54F8677D}" type="slidenum">
              <a:t>‹#›</a:t>
            </a:fld>
            <a:endParaRPr/>
          </a:p>
        </p:txBody>
      </p:sp>
      <p:sp>
        <p:nvSpPr>
          <p:cNvPr id="89" name="Body Level One…"/>
          <p:cNvSpPr txBox="1">
            <a:spLocks noGrp="1"/>
          </p:cNvSpPr>
          <p:nvPr>
            <p:ph type="body" sz="quarter" idx="1"/>
          </p:nvPr>
        </p:nvSpPr>
        <p:spPr>
          <a:xfrm>
            <a:off x="4552950" y="8051845"/>
            <a:ext cx="15278100" cy="1021557"/>
          </a:xfrm>
          <a:prstGeom prst="rect">
            <a:avLst/>
          </a:prstGeom>
        </p:spPr>
        <p:txBody>
          <a:bodyPr lIns="71437" tIns="71437" rIns="71437" bIns="71437" anchor="t"/>
          <a:lstStyle>
            <a:lvl1pPr marL="0" indent="0" algn="ctr" defTabSz="821531">
              <a:spcBef>
                <a:spcPts val="0"/>
              </a:spcBef>
              <a:buSzTx/>
              <a:buNone/>
              <a:defRPr sz="3200" i="1">
                <a:solidFill>
                  <a:srgbClr val="FFFFFF"/>
                </a:solidFill>
                <a:latin typeface="Aften Screen"/>
                <a:ea typeface="Aften Screen"/>
                <a:cs typeface="Aften Screen"/>
                <a:sym typeface="Aften Screen"/>
              </a:defRPr>
            </a:lvl1pPr>
            <a:lvl2pPr marL="0" indent="0" algn="ctr" defTabSz="821531">
              <a:spcBef>
                <a:spcPts val="0"/>
              </a:spcBef>
              <a:buSzTx/>
              <a:buNone/>
              <a:defRPr sz="3200" i="1">
                <a:solidFill>
                  <a:srgbClr val="FFFFFF"/>
                </a:solidFill>
                <a:latin typeface="Aften Screen"/>
                <a:ea typeface="Aften Screen"/>
                <a:cs typeface="Aften Screen"/>
                <a:sym typeface="Aften Screen"/>
              </a:defRPr>
            </a:lvl2pPr>
            <a:lvl3pPr marL="0" indent="0" algn="ctr" defTabSz="821531">
              <a:spcBef>
                <a:spcPts val="0"/>
              </a:spcBef>
              <a:buSzTx/>
              <a:buNone/>
              <a:defRPr sz="3200" i="1">
                <a:solidFill>
                  <a:srgbClr val="FFFFFF"/>
                </a:solidFill>
                <a:latin typeface="Aften Screen"/>
                <a:ea typeface="Aften Screen"/>
                <a:cs typeface="Aften Screen"/>
                <a:sym typeface="Aften Screen"/>
              </a:defRPr>
            </a:lvl3pPr>
            <a:lvl4pPr marL="0" indent="0" algn="ctr" defTabSz="821531">
              <a:spcBef>
                <a:spcPts val="0"/>
              </a:spcBef>
              <a:buSzTx/>
              <a:buNone/>
              <a:defRPr sz="3200" i="1">
                <a:solidFill>
                  <a:srgbClr val="FFFFFF"/>
                </a:solidFill>
                <a:latin typeface="Aften Screen"/>
                <a:ea typeface="Aften Screen"/>
                <a:cs typeface="Aften Screen"/>
                <a:sym typeface="Aften Screen"/>
              </a:defRPr>
            </a:lvl4pPr>
            <a:lvl5pPr marL="0" indent="0" algn="ctr" defTabSz="821531">
              <a:spcBef>
                <a:spcPts val="0"/>
              </a:spcBef>
              <a:buSzTx/>
              <a:buNone/>
              <a:defRPr sz="3200" i="1">
                <a:solidFill>
                  <a:srgbClr val="FFFFFF"/>
                </a:solidFill>
                <a:latin typeface="Aften Screen"/>
                <a:ea typeface="Aften Screen"/>
                <a:cs typeface="Aften Screen"/>
                <a:sym typeface="Aften Screen"/>
              </a:defRPr>
            </a:lvl5pPr>
          </a:lstStyle>
          <a:p>
            <a:r>
              <a:t>Body Level One</a:t>
            </a:r>
          </a:p>
          <a:p>
            <a:pPr lvl="1"/>
            <a:r>
              <a:t>Body Level Two</a:t>
            </a:r>
          </a:p>
          <a:p>
            <a:pPr lvl="2"/>
            <a:r>
              <a:t>Body Level Three</a:t>
            </a:r>
          </a:p>
          <a:p>
            <a:pPr lvl="3"/>
            <a:r>
              <a:t>Body Level Four</a:t>
            </a:r>
          </a:p>
          <a:p>
            <a:pPr lvl="4"/>
            <a:r>
              <a:t>Body Level Five</a:t>
            </a:r>
          </a:p>
        </p:txBody>
      </p:sp>
      <p:sp>
        <p:nvSpPr>
          <p:cNvPr id="90" name="Title Text"/>
          <p:cNvSpPr txBox="1">
            <a:spLocks noGrp="1"/>
          </p:cNvSpPr>
          <p:nvPr>
            <p:ph type="title"/>
          </p:nvPr>
        </p:nvSpPr>
        <p:spPr>
          <a:xfrm>
            <a:off x="2914649" y="4642597"/>
            <a:ext cx="18554701" cy="2789048"/>
          </a:xfrm>
          <a:prstGeom prst="rect">
            <a:avLst/>
          </a:prstGeom>
        </p:spPr>
        <p:txBody>
          <a:bodyPr lIns="71437" tIns="71437" rIns="71437" bIns="71437"/>
          <a:lstStyle>
            <a:lvl1pPr algn="ctr" defTabSz="821531">
              <a:lnSpc>
                <a:spcPct val="80000"/>
              </a:lnSpc>
              <a:defRPr sz="10400" b="0">
                <a:solidFill>
                  <a:srgbClr val="FFFFFF"/>
                </a:solidFill>
                <a:latin typeface="+mn-lt"/>
                <a:ea typeface="+mn-ea"/>
                <a:cs typeface="+mn-cs"/>
                <a:sym typeface="Volte Semibold"/>
              </a:defRPr>
            </a:lvl1pPr>
          </a:lstStyle>
          <a:p>
            <a:r>
              <a:t>Title Text</a:t>
            </a:r>
          </a:p>
        </p:txBody>
      </p:sp>
    </p:spTree>
  </p:cSld>
  <p:clrMapOvr>
    <a:masterClrMapping/>
  </p:clrMapOvr>
  <p:transition spd="med"/>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type="tx">
  <p:cSld name="Text page: 1 column">
    <p:spTree>
      <p:nvGrpSpPr>
        <p:cNvPr id="1" name=""/>
        <p:cNvGrpSpPr/>
        <p:nvPr/>
      </p:nvGrpSpPr>
      <p:grpSpPr>
        <a:xfrm>
          <a:off x="0" y="0"/>
          <a:ext cx="0" cy="0"/>
          <a:chOff x="0" y="0"/>
          <a:chExt cx="0" cy="0"/>
        </a:xfrm>
      </p:grpSpPr>
      <p:pic>
        <p:nvPicPr>
          <p:cNvPr id="1565" name="pasted-image.pdf" descr="pasted-image.pdf"/>
          <p:cNvPicPr>
            <a:picLocks noChangeAspect="1"/>
          </p:cNvPicPr>
          <p:nvPr/>
        </p:nvPicPr>
        <p:blipFill>
          <a:blip r:embed="rId2">
            <a:extLst/>
          </a:blip>
          <a:stretch>
            <a:fillRect/>
          </a:stretch>
        </p:blipFill>
        <p:spPr>
          <a:xfrm>
            <a:off x="583106" y="12865817"/>
            <a:ext cx="878488" cy="383387"/>
          </a:xfrm>
          <a:prstGeom prst="rect">
            <a:avLst/>
          </a:prstGeom>
          <a:ln w="12700">
            <a:miter lim="400000"/>
          </a:ln>
        </p:spPr>
      </p:pic>
      <p:sp>
        <p:nvSpPr>
          <p:cNvPr id="1566" name="Title Text"/>
          <p:cNvSpPr txBox="1">
            <a:spLocks noGrp="1"/>
          </p:cNvSpPr>
          <p:nvPr>
            <p:ph type="title"/>
          </p:nvPr>
        </p:nvSpPr>
        <p:spPr>
          <a:xfrm>
            <a:off x="1060383" y="1091747"/>
            <a:ext cx="22274351" cy="2309869"/>
          </a:xfrm>
          <a:prstGeom prst="rect">
            <a:avLst/>
          </a:prstGeom>
        </p:spPr>
        <p:txBody>
          <a:bodyPr lIns="0" tIns="0" rIns="0" bIns="0" anchor="t">
            <a:normAutofit/>
          </a:bodyPr>
          <a:lstStyle>
            <a:lvl1pPr defTabSz="1828708">
              <a:defRPr sz="7200" b="0" spc="-300">
                <a:latin typeface="Arial Black"/>
                <a:ea typeface="Arial Black"/>
                <a:cs typeface="Arial Black"/>
                <a:sym typeface="Arial Black"/>
              </a:defRPr>
            </a:lvl1pPr>
          </a:lstStyle>
          <a:p>
            <a:r>
              <a:t>Title Text</a:t>
            </a:r>
          </a:p>
        </p:txBody>
      </p:sp>
      <p:sp>
        <p:nvSpPr>
          <p:cNvPr id="1567" name="Body Level One…"/>
          <p:cNvSpPr txBox="1">
            <a:spLocks noGrp="1"/>
          </p:cNvSpPr>
          <p:nvPr>
            <p:ph type="body" sz="quarter" idx="1"/>
          </p:nvPr>
        </p:nvSpPr>
        <p:spPr>
          <a:xfrm>
            <a:off x="484689" y="247399"/>
            <a:ext cx="22850049" cy="513801"/>
          </a:xfrm>
          <a:prstGeom prst="rect">
            <a:avLst/>
          </a:prstGeom>
        </p:spPr>
        <p:txBody>
          <a:bodyPr lIns="0" tIns="0" rIns="0" bIns="0" anchor="t">
            <a:normAutofit/>
          </a:bodyPr>
          <a:lstStyle>
            <a:lvl1pPr marL="0" indent="0" defTabSz="1828708">
              <a:spcBef>
                <a:spcPts val="600"/>
              </a:spcBef>
              <a:buSzTx/>
              <a:buNone/>
              <a:defRPr sz="3200">
                <a:latin typeface="Aften Screen"/>
                <a:ea typeface="Aften Screen"/>
                <a:cs typeface="Aften Screen"/>
                <a:sym typeface="Aften Screen"/>
              </a:defRPr>
            </a:lvl1pPr>
            <a:lvl2pPr marL="795789" indent="-363789" defTabSz="1828708">
              <a:spcBef>
                <a:spcPts val="600"/>
              </a:spcBef>
              <a:buSzPct val="100000"/>
              <a:defRPr sz="3200">
                <a:latin typeface="Aften Screen"/>
                <a:ea typeface="Aften Screen"/>
                <a:cs typeface="Aften Screen"/>
                <a:sym typeface="Aften Screen"/>
              </a:defRPr>
            </a:lvl2pPr>
            <a:lvl3pPr marL="1324799" indent="-460799" defTabSz="1828708">
              <a:spcBef>
                <a:spcPts val="600"/>
              </a:spcBef>
              <a:buSzPct val="100000"/>
              <a:defRPr sz="3200">
                <a:latin typeface="Aften Screen"/>
                <a:ea typeface="Aften Screen"/>
                <a:cs typeface="Aften Screen"/>
                <a:sym typeface="Aften Screen"/>
              </a:defRPr>
            </a:lvl3pPr>
            <a:lvl4pPr marL="1756799" indent="-460799" defTabSz="1828708">
              <a:spcBef>
                <a:spcPts val="600"/>
              </a:spcBef>
              <a:buSzPct val="100000"/>
              <a:defRPr sz="3200">
                <a:latin typeface="Aften Screen"/>
                <a:ea typeface="Aften Screen"/>
                <a:cs typeface="Aften Screen"/>
                <a:sym typeface="Aften Screen"/>
              </a:defRPr>
            </a:lvl4pPr>
            <a:lvl5pPr marL="2188799" indent="-460799" defTabSz="1828708">
              <a:spcBef>
                <a:spcPts val="600"/>
              </a:spcBef>
              <a:buSzPct val="100000"/>
              <a:defRPr sz="3200">
                <a:latin typeface="Aften Screen"/>
                <a:ea typeface="Aften Screen"/>
                <a:cs typeface="Aften Screen"/>
                <a:sym typeface="Aften Screen"/>
              </a:defRPr>
            </a:lvl5pPr>
          </a:lstStyle>
          <a:p>
            <a:r>
              <a:t>Body Level One</a:t>
            </a:r>
          </a:p>
          <a:p>
            <a:pPr lvl="1"/>
            <a:r>
              <a:t>Body Level Two</a:t>
            </a:r>
          </a:p>
          <a:p>
            <a:pPr lvl="2"/>
            <a:r>
              <a:t>Body Level Three</a:t>
            </a:r>
          </a:p>
          <a:p>
            <a:pPr lvl="3"/>
            <a:r>
              <a:t>Body Level Four</a:t>
            </a:r>
          </a:p>
          <a:p>
            <a:pPr lvl="4"/>
            <a:r>
              <a:t>Body Level Five</a:t>
            </a:r>
          </a:p>
        </p:txBody>
      </p:sp>
      <p:sp>
        <p:nvSpPr>
          <p:cNvPr id="1568" name="Slide Number"/>
          <p:cNvSpPr txBox="1">
            <a:spLocks noGrp="1"/>
          </p:cNvSpPr>
          <p:nvPr>
            <p:ph type="sldNum" sz="quarter" idx="2"/>
          </p:nvPr>
        </p:nvSpPr>
        <p:spPr>
          <a:xfrm>
            <a:off x="11785811" y="12712700"/>
            <a:ext cx="5686638" cy="736600"/>
          </a:xfrm>
          <a:prstGeom prst="rect">
            <a:avLst/>
          </a:prstGeom>
        </p:spPr>
        <p:txBody>
          <a:bodyPr wrap="none" lIns="0" tIns="0" rIns="0" bIns="0">
            <a:normAutofit/>
          </a:bodyPr>
          <a:lstStyle>
            <a:lvl1pPr defTabSz="457200">
              <a:defRPr spc="0"/>
            </a:lvl1pPr>
          </a:lstStyle>
          <a:p>
            <a:fld id="{86CB4B4D-7CA3-9044-876B-883B54F8677D}" type="slidenum">
              <a:t>‹#›</a:t>
            </a:fld>
            <a:endParaRPr/>
          </a:p>
        </p:txBody>
      </p:sp>
    </p:spTree>
  </p:cSld>
  <p:clrMapOvr>
    <a:masterClrMapping/>
  </p:clrMapOvr>
  <p:transition spd="med"/>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type="tx">
  <p:cSld name="Chart">
    <p:spTree>
      <p:nvGrpSpPr>
        <p:cNvPr id="1" name=""/>
        <p:cNvGrpSpPr/>
        <p:nvPr/>
      </p:nvGrpSpPr>
      <p:grpSpPr>
        <a:xfrm>
          <a:off x="0" y="0"/>
          <a:ext cx="0" cy="0"/>
          <a:chOff x="0" y="0"/>
          <a:chExt cx="0" cy="0"/>
        </a:xfrm>
      </p:grpSpPr>
      <p:pic>
        <p:nvPicPr>
          <p:cNvPr id="1575" name="image1.png" descr="image1.png"/>
          <p:cNvPicPr>
            <a:picLocks noChangeAspect="1"/>
          </p:cNvPicPr>
          <p:nvPr/>
        </p:nvPicPr>
        <p:blipFill>
          <a:blip r:embed="rId2">
            <a:extLst/>
          </a:blip>
          <a:stretch>
            <a:fillRect/>
          </a:stretch>
        </p:blipFill>
        <p:spPr>
          <a:xfrm>
            <a:off x="583106" y="12865817"/>
            <a:ext cx="878488" cy="383387"/>
          </a:xfrm>
          <a:prstGeom prst="rect">
            <a:avLst/>
          </a:prstGeom>
          <a:ln w="12700">
            <a:miter lim="400000"/>
          </a:ln>
        </p:spPr>
      </p:pic>
      <p:sp>
        <p:nvSpPr>
          <p:cNvPr id="1576" name="Slide Number"/>
          <p:cNvSpPr txBox="1">
            <a:spLocks noGrp="1"/>
          </p:cNvSpPr>
          <p:nvPr>
            <p:ph type="sldNum" sz="quarter" idx="2"/>
          </p:nvPr>
        </p:nvSpPr>
        <p:spPr>
          <a:xfrm>
            <a:off x="23349694" y="12868446"/>
            <a:ext cx="346203" cy="469901"/>
          </a:xfrm>
          <a:prstGeom prst="rect">
            <a:avLst/>
          </a:prstGeom>
        </p:spPr>
        <p:txBody>
          <a:bodyPr wrap="none" lIns="0" tIns="0" rIns="0" bIns="0">
            <a:normAutofit/>
          </a:bodyPr>
          <a:lstStyle>
            <a:lvl1pPr defTabSz="457200">
              <a:defRPr spc="0"/>
            </a:lvl1pPr>
          </a:lstStyle>
          <a:p>
            <a:fld id="{86CB4B4D-7CA3-9044-876B-883B54F8677D}" type="slidenum">
              <a:t>‹#›</a:t>
            </a:fld>
            <a:endParaRPr/>
          </a:p>
        </p:txBody>
      </p:sp>
      <p:sp>
        <p:nvSpPr>
          <p:cNvPr id="1577" name="Body Level One…"/>
          <p:cNvSpPr txBox="1">
            <a:spLocks noGrp="1"/>
          </p:cNvSpPr>
          <p:nvPr>
            <p:ph type="body" sz="quarter" idx="1"/>
          </p:nvPr>
        </p:nvSpPr>
        <p:spPr>
          <a:xfrm>
            <a:off x="4519612" y="2398464"/>
            <a:ext cx="15779751" cy="406266"/>
          </a:xfrm>
          <a:prstGeom prst="rect">
            <a:avLst/>
          </a:prstGeom>
        </p:spPr>
        <p:txBody>
          <a:bodyPr lIns="0" tIns="0" rIns="0" bIns="0" anchor="t">
            <a:normAutofit/>
          </a:bodyPr>
          <a:lstStyle>
            <a:lvl1pPr marL="0" indent="0" algn="ctr" defTabSz="1828708">
              <a:lnSpc>
                <a:spcPct val="120000"/>
              </a:lnSpc>
              <a:spcBef>
                <a:spcPts val="0"/>
              </a:spcBef>
              <a:buSzTx/>
              <a:buNone/>
              <a:defRPr sz="2200" b="1" cap="all" spc="200">
                <a:solidFill>
                  <a:schemeClr val="accent2">
                    <a:lumOff val="-3137"/>
                  </a:schemeClr>
                </a:solidFill>
                <a:latin typeface="Aften Screen"/>
                <a:ea typeface="Aften Screen"/>
                <a:cs typeface="Aften Screen"/>
                <a:sym typeface="Aften Screen"/>
              </a:defRPr>
            </a:lvl1pPr>
            <a:lvl2pPr marL="682105" indent="-250105" algn="ctr" defTabSz="1828708">
              <a:lnSpc>
                <a:spcPct val="120000"/>
              </a:lnSpc>
              <a:spcBef>
                <a:spcPts val="0"/>
              </a:spcBef>
              <a:buSzPct val="100000"/>
              <a:defRPr sz="2200" b="1" cap="all" spc="200">
                <a:solidFill>
                  <a:schemeClr val="accent2">
                    <a:lumOff val="-3137"/>
                  </a:schemeClr>
                </a:solidFill>
                <a:latin typeface="Aften Screen"/>
                <a:ea typeface="Aften Screen"/>
                <a:cs typeface="Aften Screen"/>
                <a:sym typeface="Aften Screen"/>
              </a:defRPr>
            </a:lvl2pPr>
            <a:lvl3pPr marL="1180800" indent="-316800" algn="ctr" defTabSz="1828708">
              <a:lnSpc>
                <a:spcPct val="120000"/>
              </a:lnSpc>
              <a:spcBef>
                <a:spcPts val="0"/>
              </a:spcBef>
              <a:buSzPct val="100000"/>
              <a:defRPr sz="2200" b="1" cap="all" spc="200">
                <a:solidFill>
                  <a:schemeClr val="accent2">
                    <a:lumOff val="-3137"/>
                  </a:schemeClr>
                </a:solidFill>
                <a:latin typeface="Aften Screen"/>
                <a:ea typeface="Aften Screen"/>
                <a:cs typeface="Aften Screen"/>
                <a:sym typeface="Aften Screen"/>
              </a:defRPr>
            </a:lvl3pPr>
            <a:lvl4pPr marL="1612800" indent="-316800" algn="ctr" defTabSz="1828708">
              <a:lnSpc>
                <a:spcPct val="120000"/>
              </a:lnSpc>
              <a:spcBef>
                <a:spcPts val="0"/>
              </a:spcBef>
              <a:buSzPct val="100000"/>
              <a:defRPr sz="2200" b="1" cap="all" spc="200">
                <a:solidFill>
                  <a:schemeClr val="accent2">
                    <a:lumOff val="-3137"/>
                  </a:schemeClr>
                </a:solidFill>
                <a:latin typeface="Aften Screen"/>
                <a:ea typeface="Aften Screen"/>
                <a:cs typeface="Aften Screen"/>
                <a:sym typeface="Aften Screen"/>
              </a:defRPr>
            </a:lvl4pPr>
            <a:lvl5pPr marL="2044799" indent="-316800" algn="ctr" defTabSz="1828708">
              <a:lnSpc>
                <a:spcPct val="120000"/>
              </a:lnSpc>
              <a:spcBef>
                <a:spcPts val="0"/>
              </a:spcBef>
              <a:buSzPct val="100000"/>
              <a:defRPr sz="2200" b="1" cap="all" spc="200">
                <a:solidFill>
                  <a:schemeClr val="accent2">
                    <a:lumOff val="-3137"/>
                  </a:schemeClr>
                </a:solidFill>
                <a:latin typeface="Aften Screen"/>
                <a:ea typeface="Aften Screen"/>
                <a:cs typeface="Aften Screen"/>
                <a:sym typeface="Aften Screen"/>
              </a:defRPr>
            </a:lvl5pPr>
          </a:lstStyle>
          <a:p>
            <a:r>
              <a:t>Body Level One</a:t>
            </a:r>
          </a:p>
          <a:p>
            <a:pPr lvl="1"/>
            <a:r>
              <a:t>Body Level Two</a:t>
            </a:r>
          </a:p>
          <a:p>
            <a:pPr lvl="2"/>
            <a:r>
              <a:t>Body Level Three</a:t>
            </a:r>
          </a:p>
          <a:p>
            <a:pPr lvl="3"/>
            <a:r>
              <a:t>Body Level Four</a:t>
            </a:r>
          </a:p>
          <a:p>
            <a:pPr lvl="4"/>
            <a:r>
              <a:t>Body Level Five</a:t>
            </a:r>
          </a:p>
        </p:txBody>
      </p:sp>
      <p:sp>
        <p:nvSpPr>
          <p:cNvPr id="1578" name="Rectangle"/>
          <p:cNvSpPr>
            <a:spLocks noGrp="1"/>
          </p:cNvSpPr>
          <p:nvPr>
            <p:ph type="body" sz="quarter" idx="13"/>
          </p:nvPr>
        </p:nvSpPr>
        <p:spPr>
          <a:xfrm>
            <a:off x="9497218" y="11810293"/>
            <a:ext cx="5400676" cy="461666"/>
          </a:xfrm>
          <a:prstGeom prst="rect">
            <a:avLst/>
          </a:prstGeom>
        </p:spPr>
        <p:txBody>
          <a:bodyPr lIns="0" tIns="0" rIns="0" bIns="0" anchor="t">
            <a:normAutofit/>
          </a:bodyPr>
          <a:lstStyle/>
          <a:p>
            <a:pPr marL="0" indent="0" algn="ctr" defTabSz="1828708">
              <a:lnSpc>
                <a:spcPct val="120000"/>
              </a:lnSpc>
              <a:spcBef>
                <a:spcPts val="0"/>
              </a:spcBef>
              <a:buSzTx/>
              <a:buNone/>
              <a:defRPr sz="2400" b="1">
                <a:latin typeface="Aften Screen"/>
                <a:ea typeface="Aften Screen"/>
                <a:cs typeface="Aften Screen"/>
                <a:sym typeface="Aften Screen"/>
              </a:defRPr>
            </a:pPr>
            <a:endParaRPr/>
          </a:p>
        </p:txBody>
      </p:sp>
      <p:sp>
        <p:nvSpPr>
          <p:cNvPr id="1579" name="Rectangle"/>
          <p:cNvSpPr>
            <a:spLocks noGrp="1"/>
          </p:cNvSpPr>
          <p:nvPr>
            <p:ph type="body" sz="quarter" idx="14"/>
          </p:nvPr>
        </p:nvSpPr>
        <p:spPr>
          <a:xfrm>
            <a:off x="9497218" y="12288895"/>
            <a:ext cx="5400676" cy="384722"/>
          </a:xfrm>
          <a:prstGeom prst="rect">
            <a:avLst/>
          </a:prstGeom>
        </p:spPr>
        <p:txBody>
          <a:bodyPr lIns="0" tIns="0" rIns="0" bIns="0" anchor="t">
            <a:normAutofit/>
          </a:bodyPr>
          <a:lstStyle/>
          <a:p>
            <a:pPr marL="0" indent="0" algn="ctr" defTabSz="1828708">
              <a:spcBef>
                <a:spcPts val="0"/>
              </a:spcBef>
              <a:buSzTx/>
              <a:buNone/>
              <a:defRPr sz="2400">
                <a:latin typeface="Aften Screen"/>
                <a:ea typeface="Aften Screen"/>
                <a:cs typeface="Aften Screen"/>
                <a:sym typeface="Aften Screen"/>
              </a:defRPr>
            </a:pPr>
            <a:endParaRPr/>
          </a:p>
        </p:txBody>
      </p:sp>
    </p:spTree>
  </p:cSld>
  <p:clrMapOvr>
    <a:masterClrMapping/>
  </p:clrMapOvr>
  <p:transition spd="med"/>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type="tx">
  <p:cSld name="Customer journey">
    <p:spTree>
      <p:nvGrpSpPr>
        <p:cNvPr id="1" name=""/>
        <p:cNvGrpSpPr/>
        <p:nvPr/>
      </p:nvGrpSpPr>
      <p:grpSpPr>
        <a:xfrm>
          <a:off x="0" y="0"/>
          <a:ext cx="0" cy="0"/>
          <a:chOff x="0" y="0"/>
          <a:chExt cx="0" cy="0"/>
        </a:xfrm>
      </p:grpSpPr>
      <p:pic>
        <p:nvPicPr>
          <p:cNvPr id="1586" name="pasted-image.pdf" descr="pasted-image.pdf"/>
          <p:cNvPicPr>
            <a:picLocks noChangeAspect="1"/>
          </p:cNvPicPr>
          <p:nvPr/>
        </p:nvPicPr>
        <p:blipFill>
          <a:blip r:embed="rId2">
            <a:extLst/>
          </a:blip>
          <a:stretch>
            <a:fillRect/>
          </a:stretch>
        </p:blipFill>
        <p:spPr>
          <a:xfrm>
            <a:off x="583106" y="12865817"/>
            <a:ext cx="878488" cy="383387"/>
          </a:xfrm>
          <a:prstGeom prst="rect">
            <a:avLst/>
          </a:prstGeom>
          <a:ln w="12700">
            <a:miter lim="400000"/>
          </a:ln>
        </p:spPr>
      </p:pic>
      <p:sp>
        <p:nvSpPr>
          <p:cNvPr id="1587" name="Slide Number"/>
          <p:cNvSpPr txBox="1">
            <a:spLocks noGrp="1"/>
          </p:cNvSpPr>
          <p:nvPr>
            <p:ph type="sldNum" sz="quarter" idx="2"/>
          </p:nvPr>
        </p:nvSpPr>
        <p:spPr>
          <a:xfrm>
            <a:off x="23349694" y="12868446"/>
            <a:ext cx="346203" cy="469901"/>
          </a:xfrm>
          <a:prstGeom prst="rect">
            <a:avLst/>
          </a:prstGeom>
        </p:spPr>
        <p:txBody>
          <a:bodyPr wrap="none" lIns="0" tIns="0" rIns="0" bIns="0">
            <a:normAutofit/>
          </a:bodyPr>
          <a:lstStyle>
            <a:lvl1pPr defTabSz="457200">
              <a:defRPr spc="0"/>
            </a:lvl1pPr>
          </a:lstStyle>
          <a:p>
            <a:fld id="{86CB4B4D-7CA3-9044-876B-883B54F8677D}" type="slidenum">
              <a:t>‹#›</a:t>
            </a:fld>
            <a:endParaRPr/>
          </a:p>
        </p:txBody>
      </p:sp>
      <p:sp>
        <p:nvSpPr>
          <p:cNvPr id="1588" name="Body Level One…"/>
          <p:cNvSpPr txBox="1">
            <a:spLocks noGrp="1"/>
          </p:cNvSpPr>
          <p:nvPr>
            <p:ph type="body" sz="quarter" idx="1"/>
          </p:nvPr>
        </p:nvSpPr>
        <p:spPr>
          <a:xfrm>
            <a:off x="3369081" y="1511300"/>
            <a:ext cx="2361635" cy="1210589"/>
          </a:xfrm>
          <a:prstGeom prst="rect">
            <a:avLst/>
          </a:prstGeom>
        </p:spPr>
        <p:txBody>
          <a:bodyPr lIns="50800" tIns="50800" rIns="50800" bIns="50800" anchor="t">
            <a:normAutofit/>
          </a:bodyPr>
          <a:lstStyle>
            <a:lvl1pPr marL="0" indent="0" algn="ctr" defTabSz="821530">
              <a:lnSpc>
                <a:spcPct val="120000"/>
              </a:lnSpc>
              <a:spcBef>
                <a:spcPts val="0"/>
              </a:spcBef>
              <a:buSzTx/>
              <a:buNone/>
              <a:defRPr sz="2000" b="1" cap="all" spc="219">
                <a:solidFill>
                  <a:schemeClr val="accent2">
                    <a:lumOff val="-3137"/>
                  </a:schemeClr>
                </a:solidFill>
                <a:latin typeface="Aften Screen"/>
                <a:ea typeface="Aften Screen"/>
                <a:cs typeface="Aften Screen"/>
                <a:sym typeface="Aften Screen"/>
              </a:defRPr>
            </a:lvl1pPr>
            <a:lvl2pPr marL="659368" indent="-227368" algn="ctr" defTabSz="821530">
              <a:lnSpc>
                <a:spcPct val="120000"/>
              </a:lnSpc>
              <a:spcBef>
                <a:spcPts val="0"/>
              </a:spcBef>
              <a:buSzPct val="100000"/>
              <a:defRPr sz="2000" b="1" cap="all" spc="219">
                <a:solidFill>
                  <a:schemeClr val="accent2">
                    <a:lumOff val="-3137"/>
                  </a:schemeClr>
                </a:solidFill>
                <a:latin typeface="Aften Screen"/>
                <a:ea typeface="Aften Screen"/>
                <a:cs typeface="Aften Screen"/>
                <a:sym typeface="Aften Screen"/>
              </a:defRPr>
            </a:lvl2pPr>
            <a:lvl3pPr marL="1151999" indent="-287999" algn="ctr" defTabSz="821530">
              <a:lnSpc>
                <a:spcPct val="120000"/>
              </a:lnSpc>
              <a:spcBef>
                <a:spcPts val="0"/>
              </a:spcBef>
              <a:buSzPct val="100000"/>
              <a:defRPr sz="2000" b="1" cap="all" spc="219">
                <a:solidFill>
                  <a:schemeClr val="accent2">
                    <a:lumOff val="-3137"/>
                  </a:schemeClr>
                </a:solidFill>
                <a:latin typeface="Aften Screen"/>
                <a:ea typeface="Aften Screen"/>
                <a:cs typeface="Aften Screen"/>
                <a:sym typeface="Aften Screen"/>
              </a:defRPr>
            </a:lvl3pPr>
            <a:lvl4pPr marL="1583999" indent="-287999" algn="ctr" defTabSz="821530">
              <a:lnSpc>
                <a:spcPct val="120000"/>
              </a:lnSpc>
              <a:spcBef>
                <a:spcPts val="0"/>
              </a:spcBef>
              <a:buSzPct val="100000"/>
              <a:defRPr sz="2000" b="1" cap="all" spc="219">
                <a:solidFill>
                  <a:schemeClr val="accent2">
                    <a:lumOff val="-3137"/>
                  </a:schemeClr>
                </a:solidFill>
                <a:latin typeface="Aften Screen"/>
                <a:ea typeface="Aften Screen"/>
                <a:cs typeface="Aften Screen"/>
                <a:sym typeface="Aften Screen"/>
              </a:defRPr>
            </a:lvl4pPr>
            <a:lvl5pPr marL="2016000" indent="-288000" algn="ctr" defTabSz="821530">
              <a:lnSpc>
                <a:spcPct val="120000"/>
              </a:lnSpc>
              <a:spcBef>
                <a:spcPts val="0"/>
              </a:spcBef>
              <a:buSzPct val="100000"/>
              <a:defRPr sz="2000" b="1" cap="all" spc="219">
                <a:solidFill>
                  <a:schemeClr val="accent2">
                    <a:lumOff val="-3137"/>
                  </a:schemeClr>
                </a:solidFill>
                <a:latin typeface="Aften Screen"/>
                <a:ea typeface="Aften Screen"/>
                <a:cs typeface="Aften Screen"/>
                <a:sym typeface="Aften Screen"/>
              </a:defRPr>
            </a:lvl5pPr>
          </a:lstStyle>
          <a:p>
            <a:r>
              <a:t>Body Level One</a:t>
            </a:r>
          </a:p>
          <a:p>
            <a:pPr lvl="1"/>
            <a:r>
              <a:t>Body Level Two</a:t>
            </a:r>
          </a:p>
          <a:p>
            <a:pPr lvl="2"/>
            <a:r>
              <a:t>Body Level Three</a:t>
            </a:r>
          </a:p>
          <a:p>
            <a:pPr lvl="3"/>
            <a:r>
              <a:t>Body Level Four</a:t>
            </a:r>
          </a:p>
          <a:p>
            <a:pPr lvl="4"/>
            <a:r>
              <a:t>Body Level Five</a:t>
            </a:r>
          </a:p>
        </p:txBody>
      </p:sp>
      <p:sp>
        <p:nvSpPr>
          <p:cNvPr id="1589" name="Shape 749"/>
          <p:cNvSpPr>
            <a:spLocks noGrp="1"/>
          </p:cNvSpPr>
          <p:nvPr>
            <p:ph type="body" sz="quarter" idx="13"/>
          </p:nvPr>
        </p:nvSpPr>
        <p:spPr>
          <a:xfrm>
            <a:off x="11155898" y="1511300"/>
            <a:ext cx="2261987" cy="1210589"/>
          </a:xfrm>
          <a:prstGeom prst="rect">
            <a:avLst/>
          </a:prstGeom>
        </p:spPr>
        <p:txBody>
          <a:bodyPr lIns="50800" tIns="50800" rIns="50800" bIns="50800" anchor="t">
            <a:normAutofit/>
          </a:bodyPr>
          <a:lstStyle/>
          <a:p>
            <a:pPr marL="0" indent="0" algn="ctr" defTabSz="821530">
              <a:lnSpc>
                <a:spcPct val="120000"/>
              </a:lnSpc>
              <a:spcBef>
                <a:spcPts val="0"/>
              </a:spcBef>
              <a:buSzTx/>
              <a:buNone/>
              <a:defRPr sz="2000" b="1" cap="all" spc="200">
                <a:solidFill>
                  <a:schemeClr val="accent2">
                    <a:lumOff val="-3137"/>
                  </a:schemeClr>
                </a:solidFill>
                <a:latin typeface="Aften Screen"/>
                <a:ea typeface="Aften Screen"/>
                <a:cs typeface="Aften Screen"/>
                <a:sym typeface="Aften Screen"/>
              </a:defRPr>
            </a:pPr>
            <a:endParaRPr/>
          </a:p>
        </p:txBody>
      </p:sp>
      <p:sp>
        <p:nvSpPr>
          <p:cNvPr id="1590" name="Shape 750"/>
          <p:cNvSpPr>
            <a:spLocks noGrp="1"/>
          </p:cNvSpPr>
          <p:nvPr>
            <p:ph type="body" sz="quarter" idx="14"/>
          </p:nvPr>
        </p:nvSpPr>
        <p:spPr>
          <a:xfrm>
            <a:off x="18854937" y="1511300"/>
            <a:ext cx="2359595" cy="1210589"/>
          </a:xfrm>
          <a:prstGeom prst="rect">
            <a:avLst/>
          </a:prstGeom>
        </p:spPr>
        <p:txBody>
          <a:bodyPr lIns="50800" tIns="50800" rIns="50800" bIns="50800" anchor="t">
            <a:normAutofit/>
          </a:bodyPr>
          <a:lstStyle/>
          <a:p>
            <a:pPr marL="0" indent="0" algn="ctr" defTabSz="821530">
              <a:lnSpc>
                <a:spcPct val="120000"/>
              </a:lnSpc>
              <a:spcBef>
                <a:spcPts val="0"/>
              </a:spcBef>
              <a:buSzTx/>
              <a:buNone/>
              <a:defRPr sz="2000" b="1" cap="all" spc="200">
                <a:solidFill>
                  <a:schemeClr val="accent2">
                    <a:lumOff val="-3137"/>
                  </a:schemeClr>
                </a:solidFill>
                <a:latin typeface="Aften Screen"/>
                <a:ea typeface="Aften Screen"/>
                <a:cs typeface="Aften Screen"/>
                <a:sym typeface="Aften Screen"/>
              </a:defRPr>
            </a:pPr>
            <a:endParaRPr/>
          </a:p>
        </p:txBody>
      </p:sp>
      <p:sp>
        <p:nvSpPr>
          <p:cNvPr id="1591" name="Plassholder for tekst 7"/>
          <p:cNvSpPr>
            <a:spLocks noGrp="1"/>
          </p:cNvSpPr>
          <p:nvPr>
            <p:ph type="body" sz="quarter" idx="15"/>
          </p:nvPr>
        </p:nvSpPr>
        <p:spPr>
          <a:xfrm>
            <a:off x="2058961" y="9619426"/>
            <a:ext cx="4955487" cy="461666"/>
          </a:xfrm>
          <a:prstGeom prst="rect">
            <a:avLst/>
          </a:prstGeom>
        </p:spPr>
        <p:txBody>
          <a:bodyPr lIns="0" tIns="0" rIns="0" bIns="0" anchor="t">
            <a:normAutofit/>
          </a:bodyPr>
          <a:lstStyle/>
          <a:p>
            <a:pPr marL="0" indent="0" algn="ctr" defTabSz="1828708">
              <a:lnSpc>
                <a:spcPct val="120000"/>
              </a:lnSpc>
              <a:spcBef>
                <a:spcPts val="0"/>
              </a:spcBef>
              <a:buSzTx/>
              <a:buNone/>
              <a:defRPr sz="3000" b="1">
                <a:latin typeface="Aften Screen"/>
                <a:ea typeface="Aften Screen"/>
                <a:cs typeface="Aften Screen"/>
                <a:sym typeface="Aften Screen"/>
              </a:defRPr>
            </a:pPr>
            <a:endParaRPr/>
          </a:p>
        </p:txBody>
      </p:sp>
      <p:sp>
        <p:nvSpPr>
          <p:cNvPr id="1592" name="Plassholder for tekst 18"/>
          <p:cNvSpPr>
            <a:spLocks noGrp="1"/>
          </p:cNvSpPr>
          <p:nvPr>
            <p:ph type="body" sz="quarter" idx="16"/>
          </p:nvPr>
        </p:nvSpPr>
        <p:spPr>
          <a:xfrm>
            <a:off x="2058960" y="10175847"/>
            <a:ext cx="4955487" cy="1384996"/>
          </a:xfrm>
          <a:prstGeom prst="rect">
            <a:avLst/>
          </a:prstGeom>
        </p:spPr>
        <p:txBody>
          <a:bodyPr lIns="0" tIns="0" rIns="0" bIns="0" anchor="t">
            <a:normAutofit/>
          </a:bodyPr>
          <a:lstStyle/>
          <a:p>
            <a:pPr marL="0" indent="0" algn="ctr" defTabSz="1828708">
              <a:spcBef>
                <a:spcPts val="0"/>
              </a:spcBef>
              <a:buSzTx/>
              <a:buNone/>
              <a:defRPr sz="3000">
                <a:latin typeface="Aften Screen"/>
                <a:ea typeface="Aften Screen"/>
                <a:cs typeface="Aften Screen"/>
                <a:sym typeface="Aften Screen"/>
              </a:defRPr>
            </a:pPr>
            <a:endParaRPr/>
          </a:p>
        </p:txBody>
      </p:sp>
      <p:sp>
        <p:nvSpPr>
          <p:cNvPr id="1593" name="Plassholder for tekst 7"/>
          <p:cNvSpPr>
            <a:spLocks noGrp="1"/>
          </p:cNvSpPr>
          <p:nvPr>
            <p:ph type="body" sz="quarter" idx="17"/>
          </p:nvPr>
        </p:nvSpPr>
        <p:spPr>
          <a:xfrm>
            <a:off x="9817623" y="9619426"/>
            <a:ext cx="4955487" cy="461666"/>
          </a:xfrm>
          <a:prstGeom prst="rect">
            <a:avLst/>
          </a:prstGeom>
        </p:spPr>
        <p:txBody>
          <a:bodyPr lIns="0" tIns="0" rIns="0" bIns="0" anchor="t">
            <a:normAutofit/>
          </a:bodyPr>
          <a:lstStyle/>
          <a:p>
            <a:pPr marL="0" indent="0" algn="ctr" defTabSz="1828708">
              <a:lnSpc>
                <a:spcPct val="120000"/>
              </a:lnSpc>
              <a:spcBef>
                <a:spcPts val="0"/>
              </a:spcBef>
              <a:buSzTx/>
              <a:buNone/>
              <a:defRPr sz="3000" b="1">
                <a:latin typeface="Aften Screen"/>
                <a:ea typeface="Aften Screen"/>
                <a:cs typeface="Aften Screen"/>
                <a:sym typeface="Aften Screen"/>
              </a:defRPr>
            </a:pPr>
            <a:endParaRPr/>
          </a:p>
        </p:txBody>
      </p:sp>
      <p:sp>
        <p:nvSpPr>
          <p:cNvPr id="1594" name="Plassholder for tekst 18"/>
          <p:cNvSpPr>
            <a:spLocks noGrp="1"/>
          </p:cNvSpPr>
          <p:nvPr>
            <p:ph type="body" sz="quarter" idx="18"/>
          </p:nvPr>
        </p:nvSpPr>
        <p:spPr>
          <a:xfrm>
            <a:off x="9817621" y="10175847"/>
            <a:ext cx="4955487" cy="1384996"/>
          </a:xfrm>
          <a:prstGeom prst="rect">
            <a:avLst/>
          </a:prstGeom>
        </p:spPr>
        <p:txBody>
          <a:bodyPr lIns="0" tIns="0" rIns="0" bIns="0" anchor="t">
            <a:normAutofit/>
          </a:bodyPr>
          <a:lstStyle/>
          <a:p>
            <a:pPr marL="0" indent="0" algn="ctr" defTabSz="1828708">
              <a:spcBef>
                <a:spcPts val="0"/>
              </a:spcBef>
              <a:buSzTx/>
              <a:buNone/>
              <a:defRPr sz="3000">
                <a:latin typeface="Aften Screen"/>
                <a:ea typeface="Aften Screen"/>
                <a:cs typeface="Aften Screen"/>
                <a:sym typeface="Aften Screen"/>
              </a:defRPr>
            </a:pPr>
            <a:endParaRPr/>
          </a:p>
        </p:txBody>
      </p:sp>
      <p:sp>
        <p:nvSpPr>
          <p:cNvPr id="1595" name="Plassholder for tekst 7"/>
          <p:cNvSpPr>
            <a:spLocks noGrp="1"/>
          </p:cNvSpPr>
          <p:nvPr>
            <p:ph type="body" sz="quarter" idx="19"/>
          </p:nvPr>
        </p:nvSpPr>
        <p:spPr>
          <a:xfrm>
            <a:off x="17580664" y="9619426"/>
            <a:ext cx="4955487" cy="461666"/>
          </a:xfrm>
          <a:prstGeom prst="rect">
            <a:avLst/>
          </a:prstGeom>
        </p:spPr>
        <p:txBody>
          <a:bodyPr lIns="0" tIns="0" rIns="0" bIns="0" anchor="t">
            <a:normAutofit/>
          </a:bodyPr>
          <a:lstStyle/>
          <a:p>
            <a:pPr marL="0" indent="0" algn="ctr" defTabSz="1828708">
              <a:lnSpc>
                <a:spcPct val="120000"/>
              </a:lnSpc>
              <a:spcBef>
                <a:spcPts val="0"/>
              </a:spcBef>
              <a:buSzTx/>
              <a:buNone/>
              <a:defRPr sz="3000" b="1">
                <a:latin typeface="Aften Screen"/>
                <a:ea typeface="Aften Screen"/>
                <a:cs typeface="Aften Screen"/>
                <a:sym typeface="Aften Screen"/>
              </a:defRPr>
            </a:pPr>
            <a:endParaRPr/>
          </a:p>
        </p:txBody>
      </p:sp>
      <p:sp>
        <p:nvSpPr>
          <p:cNvPr id="1596" name="Plassholder for tekst 18"/>
          <p:cNvSpPr>
            <a:spLocks noGrp="1"/>
          </p:cNvSpPr>
          <p:nvPr>
            <p:ph type="body" sz="quarter" idx="20"/>
          </p:nvPr>
        </p:nvSpPr>
        <p:spPr>
          <a:xfrm>
            <a:off x="17580663" y="10175847"/>
            <a:ext cx="4955487" cy="1384996"/>
          </a:xfrm>
          <a:prstGeom prst="rect">
            <a:avLst/>
          </a:prstGeom>
        </p:spPr>
        <p:txBody>
          <a:bodyPr lIns="0" tIns="0" rIns="0" bIns="0" anchor="t">
            <a:normAutofit/>
          </a:bodyPr>
          <a:lstStyle/>
          <a:p>
            <a:pPr marL="0" indent="0" algn="ctr" defTabSz="1828708">
              <a:spcBef>
                <a:spcPts val="0"/>
              </a:spcBef>
              <a:buSzTx/>
              <a:buNone/>
              <a:defRPr sz="3000">
                <a:latin typeface="Aften Screen"/>
                <a:ea typeface="Aften Screen"/>
                <a:cs typeface="Aften Screen"/>
                <a:sym typeface="Aften Screen"/>
              </a:defRPr>
            </a:pPr>
            <a:endParaRPr/>
          </a:p>
        </p:txBody>
      </p:sp>
      <p:sp>
        <p:nvSpPr>
          <p:cNvPr id="1597" name="Plassholder for tekst 6"/>
          <p:cNvSpPr>
            <a:spLocks noGrp="1"/>
          </p:cNvSpPr>
          <p:nvPr>
            <p:ph type="body" sz="quarter" idx="21"/>
          </p:nvPr>
        </p:nvSpPr>
        <p:spPr>
          <a:xfrm>
            <a:off x="2217123" y="6090232"/>
            <a:ext cx="763677" cy="763677"/>
          </a:xfrm>
          <a:prstGeom prst="rect">
            <a:avLst/>
          </a:prstGeom>
          <a:solidFill>
            <a:schemeClr val="accent1">
              <a:lumOff val="-4901"/>
            </a:schemeClr>
          </a:solidFill>
        </p:spPr>
        <p:txBody>
          <a:bodyPr lIns="0" tIns="0" rIns="0" bIns="0">
            <a:normAutofit/>
          </a:bodyPr>
          <a:lstStyle/>
          <a:p>
            <a:pPr marL="0" indent="0" algn="ctr" defTabSz="1828708">
              <a:lnSpc>
                <a:spcPct val="120000"/>
              </a:lnSpc>
              <a:spcBef>
                <a:spcPts val="0"/>
              </a:spcBef>
              <a:buSzTx/>
              <a:buNone/>
              <a:defRPr sz="3200" i="1">
                <a:solidFill>
                  <a:srgbClr val="FFFFFF"/>
                </a:solidFill>
                <a:latin typeface="Aften Screen"/>
                <a:ea typeface="Aften Screen"/>
                <a:cs typeface="Aften Screen"/>
                <a:sym typeface="Aften Screen"/>
              </a:defRPr>
            </a:pPr>
            <a:endParaRPr/>
          </a:p>
        </p:txBody>
      </p:sp>
      <p:sp>
        <p:nvSpPr>
          <p:cNvPr id="1598" name="Plassholder for tekst 6"/>
          <p:cNvSpPr>
            <a:spLocks noGrp="1"/>
          </p:cNvSpPr>
          <p:nvPr>
            <p:ph type="body" sz="quarter" idx="22"/>
          </p:nvPr>
        </p:nvSpPr>
        <p:spPr>
          <a:xfrm>
            <a:off x="3865143" y="6090232"/>
            <a:ext cx="763677" cy="763677"/>
          </a:xfrm>
          <a:prstGeom prst="rect">
            <a:avLst/>
          </a:prstGeom>
          <a:solidFill>
            <a:schemeClr val="accent1">
              <a:lumOff val="-4901"/>
            </a:schemeClr>
          </a:solidFill>
        </p:spPr>
        <p:txBody>
          <a:bodyPr lIns="0" tIns="0" rIns="0" bIns="0">
            <a:normAutofit/>
          </a:bodyPr>
          <a:lstStyle/>
          <a:p>
            <a:pPr marL="0" indent="0" algn="ctr" defTabSz="1828708">
              <a:lnSpc>
                <a:spcPct val="120000"/>
              </a:lnSpc>
              <a:spcBef>
                <a:spcPts val="0"/>
              </a:spcBef>
              <a:buSzTx/>
              <a:buNone/>
              <a:defRPr sz="3200" i="1">
                <a:solidFill>
                  <a:srgbClr val="FFFFFF"/>
                </a:solidFill>
                <a:latin typeface="Aften Screen"/>
                <a:ea typeface="Aften Screen"/>
                <a:cs typeface="Aften Screen"/>
                <a:sym typeface="Aften Screen"/>
              </a:defRPr>
            </a:pPr>
            <a:endParaRPr/>
          </a:p>
        </p:txBody>
      </p:sp>
      <p:sp>
        <p:nvSpPr>
          <p:cNvPr id="1599" name="Plassholder for tekst 6"/>
          <p:cNvSpPr>
            <a:spLocks noGrp="1"/>
          </p:cNvSpPr>
          <p:nvPr>
            <p:ph type="body" sz="quarter" idx="23"/>
          </p:nvPr>
        </p:nvSpPr>
        <p:spPr>
          <a:xfrm>
            <a:off x="5513165" y="6090232"/>
            <a:ext cx="763677" cy="763677"/>
          </a:xfrm>
          <a:prstGeom prst="rect">
            <a:avLst/>
          </a:prstGeom>
          <a:solidFill>
            <a:schemeClr val="accent1">
              <a:lumOff val="-4901"/>
            </a:schemeClr>
          </a:solidFill>
        </p:spPr>
        <p:txBody>
          <a:bodyPr lIns="0" tIns="0" rIns="0" bIns="0">
            <a:normAutofit/>
          </a:bodyPr>
          <a:lstStyle/>
          <a:p>
            <a:pPr marL="0" indent="0" algn="ctr" defTabSz="1828708">
              <a:lnSpc>
                <a:spcPct val="120000"/>
              </a:lnSpc>
              <a:spcBef>
                <a:spcPts val="0"/>
              </a:spcBef>
              <a:buSzTx/>
              <a:buNone/>
              <a:defRPr sz="3200" i="1">
                <a:solidFill>
                  <a:srgbClr val="FFFFFF"/>
                </a:solidFill>
                <a:latin typeface="Aften Screen"/>
                <a:ea typeface="Aften Screen"/>
                <a:cs typeface="Aften Screen"/>
                <a:sym typeface="Aften Screen"/>
              </a:defRPr>
            </a:pPr>
            <a:endParaRPr/>
          </a:p>
        </p:txBody>
      </p:sp>
      <p:sp>
        <p:nvSpPr>
          <p:cNvPr id="1600" name="Plassholder for tekst 6"/>
          <p:cNvSpPr>
            <a:spLocks noGrp="1"/>
          </p:cNvSpPr>
          <p:nvPr>
            <p:ph type="body" sz="quarter" idx="24"/>
          </p:nvPr>
        </p:nvSpPr>
        <p:spPr>
          <a:xfrm>
            <a:off x="7161186" y="6090232"/>
            <a:ext cx="763677" cy="763677"/>
          </a:xfrm>
          <a:prstGeom prst="rect">
            <a:avLst/>
          </a:prstGeom>
          <a:solidFill>
            <a:schemeClr val="accent1">
              <a:lumOff val="-4901"/>
            </a:schemeClr>
          </a:solidFill>
        </p:spPr>
        <p:txBody>
          <a:bodyPr lIns="0" tIns="0" rIns="0" bIns="0">
            <a:normAutofit/>
          </a:bodyPr>
          <a:lstStyle/>
          <a:p>
            <a:pPr marL="0" indent="0" algn="ctr" defTabSz="1828708">
              <a:lnSpc>
                <a:spcPct val="120000"/>
              </a:lnSpc>
              <a:spcBef>
                <a:spcPts val="0"/>
              </a:spcBef>
              <a:buSzTx/>
              <a:buNone/>
              <a:defRPr sz="3200" i="1">
                <a:solidFill>
                  <a:srgbClr val="FFFFFF"/>
                </a:solidFill>
                <a:latin typeface="Aften Screen"/>
                <a:ea typeface="Aften Screen"/>
                <a:cs typeface="Aften Screen"/>
                <a:sym typeface="Aften Screen"/>
              </a:defRPr>
            </a:pPr>
            <a:endParaRPr/>
          </a:p>
        </p:txBody>
      </p:sp>
      <p:sp>
        <p:nvSpPr>
          <p:cNvPr id="1601" name="Plassholder for tekst 6"/>
          <p:cNvSpPr>
            <a:spLocks noGrp="1"/>
          </p:cNvSpPr>
          <p:nvPr>
            <p:ph type="body" sz="quarter" idx="25"/>
          </p:nvPr>
        </p:nvSpPr>
        <p:spPr>
          <a:xfrm>
            <a:off x="9436065" y="6090232"/>
            <a:ext cx="763677" cy="763677"/>
          </a:xfrm>
          <a:prstGeom prst="rect">
            <a:avLst/>
          </a:prstGeom>
          <a:solidFill>
            <a:schemeClr val="accent1">
              <a:lumOff val="-4901"/>
            </a:schemeClr>
          </a:solidFill>
        </p:spPr>
        <p:txBody>
          <a:bodyPr lIns="0" tIns="0" rIns="0" bIns="0">
            <a:normAutofit/>
          </a:bodyPr>
          <a:lstStyle/>
          <a:p>
            <a:pPr marL="0" indent="0" algn="ctr" defTabSz="1828708">
              <a:lnSpc>
                <a:spcPct val="120000"/>
              </a:lnSpc>
              <a:spcBef>
                <a:spcPts val="0"/>
              </a:spcBef>
              <a:buSzTx/>
              <a:buNone/>
              <a:defRPr sz="3200" i="1">
                <a:solidFill>
                  <a:srgbClr val="FFFFFF"/>
                </a:solidFill>
                <a:latin typeface="Aften Screen"/>
                <a:ea typeface="Aften Screen"/>
                <a:cs typeface="Aften Screen"/>
                <a:sym typeface="Aften Screen"/>
              </a:defRPr>
            </a:pPr>
            <a:endParaRPr/>
          </a:p>
        </p:txBody>
      </p:sp>
      <p:sp>
        <p:nvSpPr>
          <p:cNvPr id="1602" name="Plassholder for tekst 6"/>
          <p:cNvSpPr>
            <a:spLocks noGrp="1"/>
          </p:cNvSpPr>
          <p:nvPr>
            <p:ph type="body" sz="quarter" idx="26"/>
          </p:nvPr>
        </p:nvSpPr>
        <p:spPr>
          <a:xfrm>
            <a:off x="11084087" y="6090232"/>
            <a:ext cx="763677" cy="763677"/>
          </a:xfrm>
          <a:prstGeom prst="rect">
            <a:avLst/>
          </a:prstGeom>
          <a:solidFill>
            <a:schemeClr val="accent1">
              <a:lumOff val="-4901"/>
            </a:schemeClr>
          </a:solidFill>
        </p:spPr>
        <p:txBody>
          <a:bodyPr lIns="0" tIns="0" rIns="0" bIns="0">
            <a:normAutofit/>
          </a:bodyPr>
          <a:lstStyle/>
          <a:p>
            <a:pPr marL="0" indent="0" algn="ctr" defTabSz="1828708">
              <a:lnSpc>
                <a:spcPct val="120000"/>
              </a:lnSpc>
              <a:spcBef>
                <a:spcPts val="0"/>
              </a:spcBef>
              <a:buSzTx/>
              <a:buNone/>
              <a:defRPr sz="3200" i="1">
                <a:solidFill>
                  <a:srgbClr val="FFFFFF"/>
                </a:solidFill>
                <a:latin typeface="Aften Screen"/>
                <a:ea typeface="Aften Screen"/>
                <a:cs typeface="Aften Screen"/>
                <a:sym typeface="Aften Screen"/>
              </a:defRPr>
            </a:pPr>
            <a:endParaRPr/>
          </a:p>
        </p:txBody>
      </p:sp>
      <p:sp>
        <p:nvSpPr>
          <p:cNvPr id="1603" name="Plassholder for tekst 6"/>
          <p:cNvSpPr>
            <a:spLocks noGrp="1"/>
          </p:cNvSpPr>
          <p:nvPr>
            <p:ph type="body" sz="quarter" idx="27"/>
          </p:nvPr>
        </p:nvSpPr>
        <p:spPr>
          <a:xfrm>
            <a:off x="12732107" y="6090232"/>
            <a:ext cx="763677" cy="763677"/>
          </a:xfrm>
          <a:prstGeom prst="rect">
            <a:avLst/>
          </a:prstGeom>
          <a:solidFill>
            <a:schemeClr val="accent1">
              <a:lumOff val="-4901"/>
            </a:schemeClr>
          </a:solidFill>
        </p:spPr>
        <p:txBody>
          <a:bodyPr lIns="0" tIns="0" rIns="0" bIns="0">
            <a:normAutofit/>
          </a:bodyPr>
          <a:lstStyle/>
          <a:p>
            <a:pPr marL="0" indent="0" algn="ctr" defTabSz="1828708">
              <a:lnSpc>
                <a:spcPct val="120000"/>
              </a:lnSpc>
              <a:spcBef>
                <a:spcPts val="0"/>
              </a:spcBef>
              <a:buSzTx/>
              <a:buNone/>
              <a:defRPr sz="3200" i="1">
                <a:solidFill>
                  <a:srgbClr val="FFFFFF"/>
                </a:solidFill>
                <a:latin typeface="Aften Screen"/>
                <a:ea typeface="Aften Screen"/>
                <a:cs typeface="Aften Screen"/>
                <a:sym typeface="Aften Screen"/>
              </a:defRPr>
            </a:pPr>
            <a:endParaRPr/>
          </a:p>
        </p:txBody>
      </p:sp>
      <p:sp>
        <p:nvSpPr>
          <p:cNvPr id="1604" name="Plassholder for tekst 6"/>
          <p:cNvSpPr>
            <a:spLocks noGrp="1"/>
          </p:cNvSpPr>
          <p:nvPr>
            <p:ph type="body" sz="quarter" idx="28"/>
          </p:nvPr>
        </p:nvSpPr>
        <p:spPr>
          <a:xfrm>
            <a:off x="14380130" y="6090232"/>
            <a:ext cx="763677" cy="763677"/>
          </a:xfrm>
          <a:prstGeom prst="rect">
            <a:avLst/>
          </a:prstGeom>
          <a:solidFill>
            <a:schemeClr val="accent1">
              <a:lumOff val="-4901"/>
            </a:schemeClr>
          </a:solidFill>
        </p:spPr>
        <p:txBody>
          <a:bodyPr lIns="0" tIns="0" rIns="0" bIns="0">
            <a:normAutofit/>
          </a:bodyPr>
          <a:lstStyle/>
          <a:p>
            <a:pPr marL="0" indent="0" algn="ctr" defTabSz="1828708">
              <a:lnSpc>
                <a:spcPct val="120000"/>
              </a:lnSpc>
              <a:spcBef>
                <a:spcPts val="0"/>
              </a:spcBef>
              <a:buSzTx/>
              <a:buNone/>
              <a:defRPr sz="3200" i="1">
                <a:solidFill>
                  <a:srgbClr val="FFFFFF"/>
                </a:solidFill>
                <a:latin typeface="Aften Screen"/>
                <a:ea typeface="Aften Screen"/>
                <a:cs typeface="Aften Screen"/>
                <a:sym typeface="Aften Screen"/>
              </a:defRPr>
            </a:pPr>
            <a:endParaRPr/>
          </a:p>
        </p:txBody>
      </p:sp>
      <p:sp>
        <p:nvSpPr>
          <p:cNvPr id="1605" name="Plassholder for tekst 6"/>
          <p:cNvSpPr>
            <a:spLocks noGrp="1"/>
          </p:cNvSpPr>
          <p:nvPr>
            <p:ph type="body" sz="quarter" idx="29"/>
          </p:nvPr>
        </p:nvSpPr>
        <p:spPr>
          <a:xfrm>
            <a:off x="16655009" y="6090232"/>
            <a:ext cx="763677" cy="763677"/>
          </a:xfrm>
          <a:prstGeom prst="rect">
            <a:avLst/>
          </a:prstGeom>
          <a:solidFill>
            <a:schemeClr val="accent1">
              <a:lumOff val="-4901"/>
            </a:schemeClr>
          </a:solidFill>
        </p:spPr>
        <p:txBody>
          <a:bodyPr lIns="0" tIns="0" rIns="0" bIns="0">
            <a:normAutofit/>
          </a:bodyPr>
          <a:lstStyle/>
          <a:p>
            <a:pPr marL="0" indent="0" algn="ctr" defTabSz="1828708">
              <a:lnSpc>
                <a:spcPct val="120000"/>
              </a:lnSpc>
              <a:spcBef>
                <a:spcPts val="0"/>
              </a:spcBef>
              <a:buSzTx/>
              <a:buNone/>
              <a:defRPr sz="3200" i="1">
                <a:solidFill>
                  <a:srgbClr val="FFFFFF"/>
                </a:solidFill>
                <a:latin typeface="Aften Screen"/>
                <a:ea typeface="Aften Screen"/>
                <a:cs typeface="Aften Screen"/>
                <a:sym typeface="Aften Screen"/>
              </a:defRPr>
            </a:pPr>
            <a:endParaRPr/>
          </a:p>
        </p:txBody>
      </p:sp>
      <p:sp>
        <p:nvSpPr>
          <p:cNvPr id="1606" name="Plassholder for tekst 6"/>
          <p:cNvSpPr>
            <a:spLocks noGrp="1"/>
          </p:cNvSpPr>
          <p:nvPr>
            <p:ph type="body" sz="quarter" idx="30"/>
          </p:nvPr>
        </p:nvSpPr>
        <p:spPr>
          <a:xfrm>
            <a:off x="18303030" y="6090232"/>
            <a:ext cx="763677" cy="763677"/>
          </a:xfrm>
          <a:prstGeom prst="rect">
            <a:avLst/>
          </a:prstGeom>
          <a:solidFill>
            <a:schemeClr val="accent1">
              <a:lumOff val="-4901"/>
            </a:schemeClr>
          </a:solidFill>
        </p:spPr>
        <p:txBody>
          <a:bodyPr lIns="0" tIns="0" rIns="0" bIns="0">
            <a:normAutofit/>
          </a:bodyPr>
          <a:lstStyle/>
          <a:p>
            <a:pPr marL="0" indent="0" algn="ctr" defTabSz="1828708">
              <a:lnSpc>
                <a:spcPct val="120000"/>
              </a:lnSpc>
              <a:spcBef>
                <a:spcPts val="0"/>
              </a:spcBef>
              <a:buSzTx/>
              <a:buNone/>
              <a:defRPr sz="3200" i="1">
                <a:solidFill>
                  <a:srgbClr val="FFFFFF"/>
                </a:solidFill>
                <a:latin typeface="Aften Screen"/>
                <a:ea typeface="Aften Screen"/>
                <a:cs typeface="Aften Screen"/>
                <a:sym typeface="Aften Screen"/>
              </a:defRPr>
            </a:pPr>
            <a:endParaRPr/>
          </a:p>
        </p:txBody>
      </p:sp>
      <p:sp>
        <p:nvSpPr>
          <p:cNvPr id="1607" name="Plassholder for tekst 6"/>
          <p:cNvSpPr>
            <a:spLocks noGrp="1"/>
          </p:cNvSpPr>
          <p:nvPr>
            <p:ph type="body" sz="quarter" idx="31"/>
          </p:nvPr>
        </p:nvSpPr>
        <p:spPr>
          <a:xfrm>
            <a:off x="19951051" y="6090232"/>
            <a:ext cx="763677" cy="763677"/>
          </a:xfrm>
          <a:prstGeom prst="rect">
            <a:avLst/>
          </a:prstGeom>
          <a:solidFill>
            <a:schemeClr val="accent1">
              <a:lumOff val="-4901"/>
            </a:schemeClr>
          </a:solidFill>
        </p:spPr>
        <p:txBody>
          <a:bodyPr lIns="0" tIns="0" rIns="0" bIns="0">
            <a:normAutofit/>
          </a:bodyPr>
          <a:lstStyle/>
          <a:p>
            <a:pPr marL="0" indent="0" algn="ctr" defTabSz="1828708">
              <a:lnSpc>
                <a:spcPct val="120000"/>
              </a:lnSpc>
              <a:spcBef>
                <a:spcPts val="0"/>
              </a:spcBef>
              <a:buSzTx/>
              <a:buNone/>
              <a:defRPr sz="3200" i="1">
                <a:solidFill>
                  <a:srgbClr val="FFFFFF"/>
                </a:solidFill>
                <a:latin typeface="Aften Screen"/>
                <a:ea typeface="Aften Screen"/>
                <a:cs typeface="Aften Screen"/>
                <a:sym typeface="Aften Screen"/>
              </a:defRPr>
            </a:pPr>
            <a:endParaRPr/>
          </a:p>
        </p:txBody>
      </p:sp>
      <p:sp>
        <p:nvSpPr>
          <p:cNvPr id="1608" name="Plassholder for tekst 5"/>
          <p:cNvSpPr>
            <a:spLocks noGrp="1"/>
          </p:cNvSpPr>
          <p:nvPr>
            <p:ph type="body" sz="quarter" idx="32"/>
          </p:nvPr>
        </p:nvSpPr>
        <p:spPr>
          <a:xfrm>
            <a:off x="16027116" y="1545318"/>
            <a:ext cx="7201" cy="10625364"/>
          </a:xfrm>
          <a:prstGeom prst="rect">
            <a:avLst/>
          </a:prstGeom>
          <a:solidFill>
            <a:srgbClr val="808080"/>
          </a:solidFill>
        </p:spPr>
        <p:txBody>
          <a:bodyPr lIns="50800" tIns="50800" rIns="50800" bIns="50800" anchor="t">
            <a:normAutofit/>
          </a:bodyPr>
          <a:lstStyle/>
          <a:p>
            <a:pPr marL="0" indent="0" defTabSz="1828708">
              <a:lnSpc>
                <a:spcPct val="120000"/>
              </a:lnSpc>
              <a:spcBef>
                <a:spcPts val="0"/>
              </a:spcBef>
              <a:buSzTx/>
              <a:buNone/>
              <a:defRPr sz="4400">
                <a:latin typeface="Aften Screen"/>
                <a:ea typeface="Aften Screen"/>
                <a:cs typeface="Aften Screen"/>
                <a:sym typeface="Aften Screen"/>
              </a:defRPr>
            </a:pPr>
            <a:endParaRPr/>
          </a:p>
        </p:txBody>
      </p:sp>
      <p:sp>
        <p:nvSpPr>
          <p:cNvPr id="1609" name="Plassholder for tekst 5"/>
          <p:cNvSpPr>
            <a:spLocks noGrp="1"/>
          </p:cNvSpPr>
          <p:nvPr>
            <p:ph type="body" sz="quarter" idx="33"/>
          </p:nvPr>
        </p:nvSpPr>
        <p:spPr>
          <a:xfrm>
            <a:off x="8560009" y="1545318"/>
            <a:ext cx="7201" cy="10625364"/>
          </a:xfrm>
          <a:prstGeom prst="rect">
            <a:avLst/>
          </a:prstGeom>
          <a:solidFill>
            <a:srgbClr val="808080"/>
          </a:solidFill>
        </p:spPr>
        <p:txBody>
          <a:bodyPr lIns="50800" tIns="50800" rIns="50800" bIns="50800" anchor="t">
            <a:normAutofit/>
          </a:bodyPr>
          <a:lstStyle/>
          <a:p>
            <a:pPr marL="0" indent="0" defTabSz="1828708">
              <a:lnSpc>
                <a:spcPct val="120000"/>
              </a:lnSpc>
              <a:spcBef>
                <a:spcPts val="0"/>
              </a:spcBef>
              <a:buSzTx/>
              <a:buNone/>
              <a:defRPr sz="4400">
                <a:latin typeface="Aften Screen"/>
                <a:ea typeface="Aften Screen"/>
                <a:cs typeface="Aften Screen"/>
                <a:sym typeface="Aften Screen"/>
              </a:defRPr>
            </a:pPr>
            <a:endParaRPr/>
          </a:p>
        </p:txBody>
      </p:sp>
      <p:sp>
        <p:nvSpPr>
          <p:cNvPr id="1610" name="Plassholder for tekst 17"/>
          <p:cNvSpPr>
            <a:spLocks noGrp="1"/>
          </p:cNvSpPr>
          <p:nvPr>
            <p:ph type="body" sz="quarter" idx="34"/>
          </p:nvPr>
        </p:nvSpPr>
        <p:spPr>
          <a:xfrm rot="5400000">
            <a:off x="3269627" y="6399933"/>
            <a:ext cx="273305" cy="144281"/>
          </a:xfrm>
          <a:prstGeom prst="rect">
            <a:avLst/>
          </a:prstGeom>
          <a:solidFill>
            <a:srgbClr val="BFBFBF"/>
          </a:solidFill>
        </p:spPr>
        <p:txBody>
          <a:bodyPr lIns="45719" tIns="45719" rIns="45719" bIns="45719" anchor="t">
            <a:normAutofit/>
          </a:bodyPr>
          <a:lstStyle/>
          <a:p>
            <a:pPr marL="0" indent="0" defTabSz="1828708">
              <a:lnSpc>
                <a:spcPct val="120000"/>
              </a:lnSpc>
              <a:spcBef>
                <a:spcPts val="0"/>
              </a:spcBef>
              <a:buSzTx/>
              <a:buNone/>
              <a:defRPr sz="4400">
                <a:latin typeface="Aften Screen"/>
                <a:ea typeface="Aften Screen"/>
                <a:cs typeface="Aften Screen"/>
                <a:sym typeface="Aften Screen"/>
              </a:defRPr>
            </a:pPr>
            <a:endParaRPr/>
          </a:p>
        </p:txBody>
      </p:sp>
      <p:sp>
        <p:nvSpPr>
          <p:cNvPr id="1611" name="Plassholder for tekst 17"/>
          <p:cNvSpPr>
            <a:spLocks noGrp="1"/>
          </p:cNvSpPr>
          <p:nvPr>
            <p:ph type="body" sz="quarter" idx="35"/>
          </p:nvPr>
        </p:nvSpPr>
        <p:spPr>
          <a:xfrm rot="5400000">
            <a:off x="4862607" y="6399934"/>
            <a:ext cx="273305" cy="144281"/>
          </a:xfrm>
          <a:prstGeom prst="rect">
            <a:avLst/>
          </a:prstGeom>
          <a:solidFill>
            <a:srgbClr val="BFBFBF"/>
          </a:solidFill>
        </p:spPr>
        <p:txBody>
          <a:bodyPr lIns="45719" tIns="45719" rIns="45719" bIns="45719" anchor="t">
            <a:normAutofit/>
          </a:bodyPr>
          <a:lstStyle/>
          <a:p>
            <a:pPr marL="0" indent="0" defTabSz="1828708">
              <a:lnSpc>
                <a:spcPct val="120000"/>
              </a:lnSpc>
              <a:spcBef>
                <a:spcPts val="0"/>
              </a:spcBef>
              <a:buSzTx/>
              <a:buNone/>
              <a:defRPr sz="4400">
                <a:latin typeface="Aften Screen"/>
                <a:ea typeface="Aften Screen"/>
                <a:cs typeface="Aften Screen"/>
                <a:sym typeface="Aften Screen"/>
              </a:defRPr>
            </a:pPr>
            <a:endParaRPr/>
          </a:p>
        </p:txBody>
      </p:sp>
      <p:sp>
        <p:nvSpPr>
          <p:cNvPr id="1612" name="Plassholder for tekst 17"/>
          <p:cNvSpPr>
            <a:spLocks noGrp="1"/>
          </p:cNvSpPr>
          <p:nvPr>
            <p:ph type="body" sz="quarter" idx="36"/>
          </p:nvPr>
        </p:nvSpPr>
        <p:spPr>
          <a:xfrm rot="5400000">
            <a:off x="6571274" y="6399931"/>
            <a:ext cx="273305" cy="144281"/>
          </a:xfrm>
          <a:prstGeom prst="rect">
            <a:avLst/>
          </a:prstGeom>
          <a:solidFill>
            <a:srgbClr val="BFBFBF"/>
          </a:solidFill>
        </p:spPr>
        <p:txBody>
          <a:bodyPr lIns="45719" tIns="45719" rIns="45719" bIns="45719" anchor="t">
            <a:normAutofit/>
          </a:bodyPr>
          <a:lstStyle/>
          <a:p>
            <a:pPr marL="0" indent="0" defTabSz="1828708">
              <a:lnSpc>
                <a:spcPct val="120000"/>
              </a:lnSpc>
              <a:spcBef>
                <a:spcPts val="0"/>
              </a:spcBef>
              <a:buSzTx/>
              <a:buNone/>
              <a:defRPr sz="4400">
                <a:latin typeface="Aften Screen"/>
                <a:ea typeface="Aften Screen"/>
                <a:cs typeface="Aften Screen"/>
                <a:sym typeface="Aften Screen"/>
              </a:defRPr>
            </a:pPr>
            <a:endParaRPr/>
          </a:p>
        </p:txBody>
      </p:sp>
      <p:sp>
        <p:nvSpPr>
          <p:cNvPr id="1613" name="Plassholder for tekst 17"/>
          <p:cNvSpPr>
            <a:spLocks noGrp="1"/>
          </p:cNvSpPr>
          <p:nvPr>
            <p:ph type="body" sz="quarter" idx="37"/>
          </p:nvPr>
        </p:nvSpPr>
        <p:spPr>
          <a:xfrm rot="5400000">
            <a:off x="10437111" y="6399929"/>
            <a:ext cx="273305" cy="144281"/>
          </a:xfrm>
          <a:prstGeom prst="rect">
            <a:avLst/>
          </a:prstGeom>
          <a:solidFill>
            <a:srgbClr val="BFBFBF"/>
          </a:solidFill>
        </p:spPr>
        <p:txBody>
          <a:bodyPr lIns="45719" tIns="45719" rIns="45719" bIns="45719" anchor="t">
            <a:normAutofit/>
          </a:bodyPr>
          <a:lstStyle/>
          <a:p>
            <a:pPr marL="0" indent="0" defTabSz="1828708">
              <a:lnSpc>
                <a:spcPct val="120000"/>
              </a:lnSpc>
              <a:spcBef>
                <a:spcPts val="0"/>
              </a:spcBef>
              <a:buSzTx/>
              <a:buNone/>
              <a:defRPr sz="4400">
                <a:latin typeface="Aften Screen"/>
                <a:ea typeface="Aften Screen"/>
                <a:cs typeface="Aften Screen"/>
                <a:sym typeface="Aften Screen"/>
              </a:defRPr>
            </a:pPr>
            <a:endParaRPr/>
          </a:p>
        </p:txBody>
      </p:sp>
      <p:sp>
        <p:nvSpPr>
          <p:cNvPr id="1614" name="Plassholder for tekst 17"/>
          <p:cNvSpPr>
            <a:spLocks noGrp="1"/>
          </p:cNvSpPr>
          <p:nvPr>
            <p:ph type="body" sz="quarter" idx="38"/>
          </p:nvPr>
        </p:nvSpPr>
        <p:spPr>
          <a:xfrm rot="5400000">
            <a:off x="12131442" y="6399930"/>
            <a:ext cx="273305" cy="144281"/>
          </a:xfrm>
          <a:prstGeom prst="rect">
            <a:avLst/>
          </a:prstGeom>
          <a:solidFill>
            <a:srgbClr val="BFBFBF"/>
          </a:solidFill>
        </p:spPr>
        <p:txBody>
          <a:bodyPr lIns="45719" tIns="45719" rIns="45719" bIns="45719" anchor="t">
            <a:normAutofit/>
          </a:bodyPr>
          <a:lstStyle/>
          <a:p>
            <a:pPr marL="0" indent="0" defTabSz="1828708">
              <a:lnSpc>
                <a:spcPct val="120000"/>
              </a:lnSpc>
              <a:spcBef>
                <a:spcPts val="0"/>
              </a:spcBef>
              <a:buSzTx/>
              <a:buNone/>
              <a:defRPr sz="4400">
                <a:latin typeface="Aften Screen"/>
                <a:ea typeface="Aften Screen"/>
                <a:cs typeface="Aften Screen"/>
                <a:sym typeface="Aften Screen"/>
              </a:defRPr>
            </a:pPr>
            <a:endParaRPr/>
          </a:p>
        </p:txBody>
      </p:sp>
      <p:sp>
        <p:nvSpPr>
          <p:cNvPr id="1615" name="Plassholder for tekst 17"/>
          <p:cNvSpPr>
            <a:spLocks noGrp="1"/>
          </p:cNvSpPr>
          <p:nvPr>
            <p:ph type="body" sz="quarter" idx="39"/>
          </p:nvPr>
        </p:nvSpPr>
        <p:spPr>
          <a:xfrm rot="5400000">
            <a:off x="13782699" y="6399930"/>
            <a:ext cx="273305" cy="144281"/>
          </a:xfrm>
          <a:prstGeom prst="rect">
            <a:avLst/>
          </a:prstGeom>
          <a:solidFill>
            <a:srgbClr val="BFBFBF"/>
          </a:solidFill>
        </p:spPr>
        <p:txBody>
          <a:bodyPr lIns="45719" tIns="45719" rIns="45719" bIns="45719" anchor="t">
            <a:normAutofit/>
          </a:bodyPr>
          <a:lstStyle/>
          <a:p>
            <a:pPr marL="0" indent="0" defTabSz="1828708">
              <a:lnSpc>
                <a:spcPct val="120000"/>
              </a:lnSpc>
              <a:spcBef>
                <a:spcPts val="0"/>
              </a:spcBef>
              <a:buSzTx/>
              <a:buNone/>
              <a:defRPr sz="4400">
                <a:latin typeface="Aften Screen"/>
                <a:ea typeface="Aften Screen"/>
                <a:cs typeface="Aften Screen"/>
                <a:sym typeface="Aften Screen"/>
              </a:defRPr>
            </a:pPr>
            <a:endParaRPr/>
          </a:p>
        </p:txBody>
      </p:sp>
      <p:sp>
        <p:nvSpPr>
          <p:cNvPr id="1616" name="Plassholder for tekst 17"/>
          <p:cNvSpPr>
            <a:spLocks noGrp="1"/>
          </p:cNvSpPr>
          <p:nvPr>
            <p:ph type="body" sz="quarter" idx="40"/>
          </p:nvPr>
        </p:nvSpPr>
        <p:spPr>
          <a:xfrm rot="5400000">
            <a:off x="17686303" y="6399929"/>
            <a:ext cx="273305" cy="144281"/>
          </a:xfrm>
          <a:prstGeom prst="rect">
            <a:avLst/>
          </a:prstGeom>
          <a:solidFill>
            <a:srgbClr val="BFBFBF"/>
          </a:solidFill>
        </p:spPr>
        <p:txBody>
          <a:bodyPr lIns="45719" tIns="45719" rIns="45719" bIns="45719" anchor="t">
            <a:normAutofit/>
          </a:bodyPr>
          <a:lstStyle/>
          <a:p>
            <a:pPr marL="0" indent="0" defTabSz="1828708">
              <a:lnSpc>
                <a:spcPct val="120000"/>
              </a:lnSpc>
              <a:spcBef>
                <a:spcPts val="0"/>
              </a:spcBef>
              <a:buSzTx/>
              <a:buNone/>
              <a:defRPr sz="4400">
                <a:latin typeface="Aften Screen"/>
                <a:ea typeface="Aften Screen"/>
                <a:cs typeface="Aften Screen"/>
                <a:sym typeface="Aften Screen"/>
              </a:defRPr>
            </a:pPr>
            <a:endParaRPr/>
          </a:p>
        </p:txBody>
      </p:sp>
      <p:sp>
        <p:nvSpPr>
          <p:cNvPr id="1617" name="Plassholder for tekst 17"/>
          <p:cNvSpPr>
            <a:spLocks noGrp="1"/>
          </p:cNvSpPr>
          <p:nvPr>
            <p:ph type="body" sz="quarter" idx="41"/>
          </p:nvPr>
        </p:nvSpPr>
        <p:spPr>
          <a:xfrm rot="5400000">
            <a:off x="19337560" y="6399929"/>
            <a:ext cx="273305" cy="144281"/>
          </a:xfrm>
          <a:prstGeom prst="rect">
            <a:avLst/>
          </a:prstGeom>
          <a:solidFill>
            <a:srgbClr val="BFBFBF"/>
          </a:solidFill>
        </p:spPr>
        <p:txBody>
          <a:bodyPr lIns="45719" tIns="45719" rIns="45719" bIns="45719" anchor="t">
            <a:normAutofit/>
          </a:bodyPr>
          <a:lstStyle/>
          <a:p>
            <a:pPr marL="0" indent="0" defTabSz="1828708">
              <a:lnSpc>
                <a:spcPct val="120000"/>
              </a:lnSpc>
              <a:spcBef>
                <a:spcPts val="0"/>
              </a:spcBef>
              <a:buSzTx/>
              <a:buNone/>
              <a:defRPr sz="4400">
                <a:latin typeface="Aften Screen"/>
                <a:ea typeface="Aften Screen"/>
                <a:cs typeface="Aften Screen"/>
                <a:sym typeface="Aften Screen"/>
              </a:defRPr>
            </a:pPr>
            <a:endParaRPr/>
          </a:p>
        </p:txBody>
      </p:sp>
    </p:spTree>
  </p:cSld>
  <p:clrMapOvr>
    <a:masterClrMapping/>
  </p:clrMapOvr>
  <p:transition spd="med"/>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type="tx">
  <p:cSld name="Chart">
    <p:spTree>
      <p:nvGrpSpPr>
        <p:cNvPr id="1" name=""/>
        <p:cNvGrpSpPr/>
        <p:nvPr/>
      </p:nvGrpSpPr>
      <p:grpSpPr>
        <a:xfrm>
          <a:off x="0" y="0"/>
          <a:ext cx="0" cy="0"/>
          <a:chOff x="0" y="0"/>
          <a:chExt cx="0" cy="0"/>
        </a:xfrm>
      </p:grpSpPr>
      <p:sp>
        <p:nvSpPr>
          <p:cNvPr id="1624" name="Body Level One…"/>
          <p:cNvSpPr txBox="1">
            <a:spLocks noGrp="1"/>
          </p:cNvSpPr>
          <p:nvPr>
            <p:ph type="body" sz="quarter" idx="1"/>
          </p:nvPr>
        </p:nvSpPr>
        <p:spPr>
          <a:xfrm>
            <a:off x="4519612" y="2398464"/>
            <a:ext cx="15779751" cy="406266"/>
          </a:xfrm>
          <a:prstGeom prst="rect">
            <a:avLst/>
          </a:prstGeom>
        </p:spPr>
        <p:txBody>
          <a:bodyPr lIns="0" tIns="0" rIns="0" bIns="0" anchor="t">
            <a:normAutofit/>
          </a:bodyPr>
          <a:lstStyle>
            <a:lvl1pPr marL="0" indent="0" algn="ctr" defTabSz="1828708">
              <a:lnSpc>
                <a:spcPct val="120000"/>
              </a:lnSpc>
              <a:spcBef>
                <a:spcPts val="0"/>
              </a:spcBef>
              <a:buSzTx/>
              <a:buNone/>
              <a:defRPr sz="2200" b="1" cap="all" spc="200">
                <a:solidFill>
                  <a:schemeClr val="accent2">
                    <a:lumOff val="-3137"/>
                  </a:schemeClr>
                </a:solidFill>
                <a:latin typeface="Aften Screen"/>
                <a:ea typeface="Aften Screen"/>
                <a:cs typeface="Aften Screen"/>
                <a:sym typeface="Aften Screen"/>
              </a:defRPr>
            </a:lvl1pPr>
            <a:lvl2pPr marL="682105" indent="-250105" algn="ctr" defTabSz="1828708">
              <a:lnSpc>
                <a:spcPct val="120000"/>
              </a:lnSpc>
              <a:spcBef>
                <a:spcPts val="0"/>
              </a:spcBef>
              <a:buSzPct val="100000"/>
              <a:defRPr sz="2200" b="1" cap="all" spc="200">
                <a:solidFill>
                  <a:schemeClr val="accent2">
                    <a:lumOff val="-3137"/>
                  </a:schemeClr>
                </a:solidFill>
                <a:latin typeface="Aften Screen"/>
                <a:ea typeface="Aften Screen"/>
                <a:cs typeface="Aften Screen"/>
                <a:sym typeface="Aften Screen"/>
              </a:defRPr>
            </a:lvl2pPr>
            <a:lvl3pPr marL="1180800" indent="-316800" algn="ctr" defTabSz="1828708">
              <a:lnSpc>
                <a:spcPct val="120000"/>
              </a:lnSpc>
              <a:spcBef>
                <a:spcPts val="0"/>
              </a:spcBef>
              <a:buSzPct val="100000"/>
              <a:defRPr sz="2200" b="1" cap="all" spc="200">
                <a:solidFill>
                  <a:schemeClr val="accent2">
                    <a:lumOff val="-3137"/>
                  </a:schemeClr>
                </a:solidFill>
                <a:latin typeface="Aften Screen"/>
                <a:ea typeface="Aften Screen"/>
                <a:cs typeface="Aften Screen"/>
                <a:sym typeface="Aften Screen"/>
              </a:defRPr>
            </a:lvl3pPr>
            <a:lvl4pPr marL="1612800" indent="-316800" algn="ctr" defTabSz="1828708">
              <a:lnSpc>
                <a:spcPct val="120000"/>
              </a:lnSpc>
              <a:spcBef>
                <a:spcPts val="0"/>
              </a:spcBef>
              <a:buSzPct val="100000"/>
              <a:defRPr sz="2200" b="1" cap="all" spc="200">
                <a:solidFill>
                  <a:schemeClr val="accent2">
                    <a:lumOff val="-3137"/>
                  </a:schemeClr>
                </a:solidFill>
                <a:latin typeface="Aften Screen"/>
                <a:ea typeface="Aften Screen"/>
                <a:cs typeface="Aften Screen"/>
                <a:sym typeface="Aften Screen"/>
              </a:defRPr>
            </a:lvl4pPr>
            <a:lvl5pPr marL="2044799" indent="-316800" algn="ctr" defTabSz="1828708">
              <a:lnSpc>
                <a:spcPct val="120000"/>
              </a:lnSpc>
              <a:spcBef>
                <a:spcPts val="0"/>
              </a:spcBef>
              <a:buSzPct val="100000"/>
              <a:defRPr sz="2200" b="1" cap="all" spc="200">
                <a:solidFill>
                  <a:schemeClr val="accent2">
                    <a:lumOff val="-3137"/>
                  </a:schemeClr>
                </a:solidFill>
                <a:latin typeface="Aften Screen"/>
                <a:ea typeface="Aften Screen"/>
                <a:cs typeface="Aften Screen"/>
                <a:sym typeface="Aften Screen"/>
              </a:defRPr>
            </a:lvl5pPr>
          </a:lstStyle>
          <a:p>
            <a:r>
              <a:t>Body Level One</a:t>
            </a:r>
          </a:p>
          <a:p>
            <a:pPr lvl="1"/>
            <a:r>
              <a:t>Body Level Two</a:t>
            </a:r>
          </a:p>
          <a:p>
            <a:pPr lvl="2"/>
            <a:r>
              <a:t>Body Level Three</a:t>
            </a:r>
          </a:p>
          <a:p>
            <a:pPr lvl="3"/>
            <a:r>
              <a:t>Body Level Four</a:t>
            </a:r>
          </a:p>
          <a:p>
            <a:pPr lvl="4"/>
            <a:r>
              <a:t>Body Level Five</a:t>
            </a:r>
          </a:p>
        </p:txBody>
      </p:sp>
      <p:sp>
        <p:nvSpPr>
          <p:cNvPr id="1625" name="Rectangle"/>
          <p:cNvSpPr>
            <a:spLocks noGrp="1"/>
          </p:cNvSpPr>
          <p:nvPr>
            <p:ph type="body" sz="quarter" idx="13"/>
          </p:nvPr>
        </p:nvSpPr>
        <p:spPr>
          <a:xfrm>
            <a:off x="9497218" y="11810293"/>
            <a:ext cx="5400676" cy="461666"/>
          </a:xfrm>
          <a:prstGeom prst="rect">
            <a:avLst/>
          </a:prstGeom>
        </p:spPr>
        <p:txBody>
          <a:bodyPr lIns="0" tIns="0" rIns="0" bIns="0" anchor="t">
            <a:normAutofit/>
          </a:bodyPr>
          <a:lstStyle/>
          <a:p>
            <a:pPr marL="0" indent="0" algn="ctr" defTabSz="1828708">
              <a:lnSpc>
                <a:spcPct val="120000"/>
              </a:lnSpc>
              <a:spcBef>
                <a:spcPts val="0"/>
              </a:spcBef>
              <a:buSzTx/>
              <a:buNone/>
              <a:defRPr sz="2400" b="1">
                <a:latin typeface="Aften Screen"/>
                <a:ea typeface="Aften Screen"/>
                <a:cs typeface="Aften Screen"/>
                <a:sym typeface="Aften Screen"/>
              </a:defRPr>
            </a:pPr>
            <a:endParaRPr/>
          </a:p>
        </p:txBody>
      </p:sp>
      <p:sp>
        <p:nvSpPr>
          <p:cNvPr id="1626" name="Rectangle"/>
          <p:cNvSpPr>
            <a:spLocks noGrp="1"/>
          </p:cNvSpPr>
          <p:nvPr>
            <p:ph type="body" sz="quarter" idx="14"/>
          </p:nvPr>
        </p:nvSpPr>
        <p:spPr>
          <a:xfrm>
            <a:off x="9497218" y="12288895"/>
            <a:ext cx="5400676" cy="384722"/>
          </a:xfrm>
          <a:prstGeom prst="rect">
            <a:avLst/>
          </a:prstGeom>
        </p:spPr>
        <p:txBody>
          <a:bodyPr lIns="0" tIns="0" rIns="0" bIns="0" anchor="t">
            <a:normAutofit/>
          </a:bodyPr>
          <a:lstStyle/>
          <a:p>
            <a:pPr marL="0" indent="0" algn="ctr" defTabSz="1828708">
              <a:spcBef>
                <a:spcPts val="0"/>
              </a:spcBef>
              <a:buSzTx/>
              <a:buNone/>
              <a:defRPr sz="2400">
                <a:latin typeface="Aften Screen"/>
                <a:ea typeface="Aften Screen"/>
                <a:cs typeface="Aften Screen"/>
                <a:sym typeface="Aften Screen"/>
              </a:defRPr>
            </a:pPr>
            <a:endParaRPr/>
          </a:p>
        </p:txBody>
      </p:sp>
      <p:sp>
        <p:nvSpPr>
          <p:cNvPr id="1627" name="Slide Number"/>
          <p:cNvSpPr txBox="1">
            <a:spLocks noGrp="1"/>
          </p:cNvSpPr>
          <p:nvPr>
            <p:ph type="sldNum" sz="quarter" idx="2"/>
          </p:nvPr>
        </p:nvSpPr>
        <p:spPr>
          <a:xfrm>
            <a:off x="23349694" y="12868446"/>
            <a:ext cx="346203" cy="469901"/>
          </a:xfrm>
          <a:prstGeom prst="rect">
            <a:avLst/>
          </a:prstGeom>
        </p:spPr>
        <p:txBody>
          <a:bodyPr wrap="none" lIns="0" tIns="0" rIns="0" bIns="0">
            <a:normAutofit/>
          </a:bodyPr>
          <a:lstStyle>
            <a:lvl1pPr defTabSz="457200">
              <a:defRPr spc="0"/>
            </a:lvl1pPr>
          </a:lstStyle>
          <a:p>
            <a:fld id="{86CB4B4D-7CA3-9044-876B-883B54F8677D}" type="slidenum">
              <a:t>‹#›</a:t>
            </a:fld>
            <a:endParaRPr/>
          </a:p>
        </p:txBody>
      </p:sp>
    </p:spTree>
  </p:cSld>
  <p:clrMapOvr>
    <a:masterClrMapping/>
  </p:clrMapOvr>
  <p:transition spd="med"/>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type="tx">
  <p:cSld name="Empty">
    <p:spTree>
      <p:nvGrpSpPr>
        <p:cNvPr id="1" name=""/>
        <p:cNvGrpSpPr/>
        <p:nvPr/>
      </p:nvGrpSpPr>
      <p:grpSpPr>
        <a:xfrm>
          <a:off x="0" y="0"/>
          <a:ext cx="0" cy="0"/>
          <a:chOff x="0" y="0"/>
          <a:chExt cx="0" cy="0"/>
        </a:xfrm>
      </p:grpSpPr>
      <p:sp>
        <p:nvSpPr>
          <p:cNvPr id="1634" name="Slide Number"/>
          <p:cNvSpPr txBox="1">
            <a:spLocks noGrp="1"/>
          </p:cNvSpPr>
          <p:nvPr>
            <p:ph type="sldNum" sz="quarter" idx="2"/>
          </p:nvPr>
        </p:nvSpPr>
        <p:spPr>
          <a:xfrm>
            <a:off x="23198839" y="12845102"/>
            <a:ext cx="647066" cy="612776"/>
          </a:xfrm>
          <a:prstGeom prst="rect">
            <a:avLst/>
          </a:prstGeom>
        </p:spPr>
        <p:txBody>
          <a:bodyPr lIns="71437" tIns="71437" rIns="71437" bIns="71437" anchor="ctr"/>
          <a:lstStyle>
            <a:lvl1pPr>
              <a:defRPr>
                <a:solidFill>
                  <a:srgbClr val="FFFFFF"/>
                </a:solidFill>
              </a:defRPr>
            </a:lvl1pPr>
          </a:lstStyle>
          <a:p>
            <a:fld id="{86CB4B4D-7CA3-9044-876B-883B54F8677D}" type="slidenum">
              <a:t>‹#›</a:t>
            </a:fld>
            <a:endParaRPr/>
          </a:p>
        </p:txBody>
      </p:sp>
    </p:spTree>
  </p:cSld>
  <p:clrMapOvr>
    <a:masterClrMapping/>
  </p:clrMapOvr>
  <p:transition spd="med"/>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type="tx">
  <p:cSld name="1_Chart">
    <p:spTree>
      <p:nvGrpSpPr>
        <p:cNvPr id="1" name=""/>
        <p:cNvGrpSpPr/>
        <p:nvPr/>
      </p:nvGrpSpPr>
      <p:grpSpPr>
        <a:xfrm>
          <a:off x="0" y="0"/>
          <a:ext cx="0" cy="0"/>
          <a:chOff x="0" y="0"/>
          <a:chExt cx="0" cy="0"/>
        </a:xfrm>
      </p:grpSpPr>
      <p:pic>
        <p:nvPicPr>
          <p:cNvPr id="1641" name="image1.png" descr="image1.png"/>
          <p:cNvPicPr>
            <a:picLocks noChangeAspect="1"/>
          </p:cNvPicPr>
          <p:nvPr/>
        </p:nvPicPr>
        <p:blipFill>
          <a:blip r:embed="rId2">
            <a:extLst/>
          </a:blip>
          <a:stretch>
            <a:fillRect/>
          </a:stretch>
        </p:blipFill>
        <p:spPr>
          <a:xfrm>
            <a:off x="583368" y="12865817"/>
            <a:ext cx="878890" cy="383388"/>
          </a:xfrm>
          <a:prstGeom prst="rect">
            <a:avLst/>
          </a:prstGeom>
          <a:ln w="12700">
            <a:miter lim="400000"/>
          </a:ln>
        </p:spPr>
      </p:pic>
      <p:sp>
        <p:nvSpPr>
          <p:cNvPr id="1642" name="Slide Number"/>
          <p:cNvSpPr txBox="1">
            <a:spLocks noGrp="1"/>
          </p:cNvSpPr>
          <p:nvPr>
            <p:ph type="sldNum" sz="quarter" idx="2"/>
          </p:nvPr>
        </p:nvSpPr>
        <p:spPr>
          <a:xfrm>
            <a:off x="23349694" y="12868446"/>
            <a:ext cx="346203" cy="469901"/>
          </a:xfrm>
          <a:prstGeom prst="rect">
            <a:avLst/>
          </a:prstGeom>
        </p:spPr>
        <p:txBody>
          <a:bodyPr wrap="none" lIns="0" tIns="0" rIns="0" bIns="0">
            <a:normAutofit/>
          </a:bodyPr>
          <a:lstStyle>
            <a:lvl1pPr defTabSz="457200">
              <a:defRPr spc="0"/>
            </a:lvl1pPr>
          </a:lstStyle>
          <a:p>
            <a:fld id="{86CB4B4D-7CA3-9044-876B-883B54F8677D}" type="slidenum">
              <a:t>‹#›</a:t>
            </a:fld>
            <a:endParaRPr/>
          </a:p>
        </p:txBody>
      </p:sp>
      <p:sp>
        <p:nvSpPr>
          <p:cNvPr id="1643" name="Body Level One…"/>
          <p:cNvSpPr txBox="1">
            <a:spLocks noGrp="1"/>
          </p:cNvSpPr>
          <p:nvPr>
            <p:ph type="body" sz="quarter" idx="1"/>
          </p:nvPr>
        </p:nvSpPr>
        <p:spPr>
          <a:xfrm>
            <a:off x="4521670" y="2398464"/>
            <a:ext cx="15786948" cy="406267"/>
          </a:xfrm>
          <a:prstGeom prst="rect">
            <a:avLst/>
          </a:prstGeom>
        </p:spPr>
        <p:txBody>
          <a:bodyPr lIns="0" tIns="0" rIns="0" bIns="0" anchor="t">
            <a:normAutofit/>
          </a:bodyPr>
          <a:lstStyle>
            <a:lvl1pPr marL="0" indent="0" algn="ctr" defTabSz="1828708">
              <a:lnSpc>
                <a:spcPct val="120000"/>
              </a:lnSpc>
              <a:spcBef>
                <a:spcPts val="0"/>
              </a:spcBef>
              <a:buSzTx/>
              <a:buNone/>
              <a:defRPr sz="2200" b="1" cap="all" spc="200">
                <a:solidFill>
                  <a:schemeClr val="accent2">
                    <a:lumOff val="-3137"/>
                  </a:schemeClr>
                </a:solidFill>
                <a:latin typeface="Aften Screen"/>
                <a:ea typeface="Aften Screen"/>
                <a:cs typeface="Aften Screen"/>
                <a:sym typeface="Aften Screen"/>
              </a:defRPr>
            </a:lvl1pPr>
            <a:lvl2pPr marL="682105" indent="-250105" algn="ctr" defTabSz="1828708">
              <a:lnSpc>
                <a:spcPct val="120000"/>
              </a:lnSpc>
              <a:spcBef>
                <a:spcPts val="0"/>
              </a:spcBef>
              <a:buSzPct val="100000"/>
              <a:defRPr sz="2200" b="1" cap="all" spc="200">
                <a:solidFill>
                  <a:schemeClr val="accent2">
                    <a:lumOff val="-3137"/>
                  </a:schemeClr>
                </a:solidFill>
                <a:latin typeface="Aften Screen"/>
                <a:ea typeface="Aften Screen"/>
                <a:cs typeface="Aften Screen"/>
                <a:sym typeface="Aften Screen"/>
              </a:defRPr>
            </a:lvl2pPr>
            <a:lvl3pPr marL="1180800" indent="-316800" algn="ctr" defTabSz="1828708">
              <a:lnSpc>
                <a:spcPct val="120000"/>
              </a:lnSpc>
              <a:spcBef>
                <a:spcPts val="0"/>
              </a:spcBef>
              <a:buSzPct val="100000"/>
              <a:defRPr sz="2200" b="1" cap="all" spc="200">
                <a:solidFill>
                  <a:schemeClr val="accent2">
                    <a:lumOff val="-3137"/>
                  </a:schemeClr>
                </a:solidFill>
                <a:latin typeface="Aften Screen"/>
                <a:ea typeface="Aften Screen"/>
                <a:cs typeface="Aften Screen"/>
                <a:sym typeface="Aften Screen"/>
              </a:defRPr>
            </a:lvl3pPr>
            <a:lvl4pPr marL="1612800" indent="-316800" algn="ctr" defTabSz="1828708">
              <a:lnSpc>
                <a:spcPct val="120000"/>
              </a:lnSpc>
              <a:spcBef>
                <a:spcPts val="0"/>
              </a:spcBef>
              <a:buSzPct val="100000"/>
              <a:defRPr sz="2200" b="1" cap="all" spc="200">
                <a:solidFill>
                  <a:schemeClr val="accent2">
                    <a:lumOff val="-3137"/>
                  </a:schemeClr>
                </a:solidFill>
                <a:latin typeface="Aften Screen"/>
                <a:ea typeface="Aften Screen"/>
                <a:cs typeface="Aften Screen"/>
                <a:sym typeface="Aften Screen"/>
              </a:defRPr>
            </a:lvl4pPr>
            <a:lvl5pPr marL="2044799" indent="-316800" algn="ctr" defTabSz="1828708">
              <a:lnSpc>
                <a:spcPct val="120000"/>
              </a:lnSpc>
              <a:spcBef>
                <a:spcPts val="0"/>
              </a:spcBef>
              <a:buSzPct val="100000"/>
              <a:defRPr sz="2200" b="1" cap="all" spc="200">
                <a:solidFill>
                  <a:schemeClr val="accent2">
                    <a:lumOff val="-3137"/>
                  </a:schemeClr>
                </a:solidFill>
                <a:latin typeface="Aften Screen"/>
                <a:ea typeface="Aften Screen"/>
                <a:cs typeface="Aften Screen"/>
                <a:sym typeface="Aften Screen"/>
              </a:defRPr>
            </a:lvl5pPr>
          </a:lstStyle>
          <a:p>
            <a:r>
              <a:t>Body Level One</a:t>
            </a:r>
          </a:p>
          <a:p>
            <a:pPr lvl="1"/>
            <a:r>
              <a:t>Body Level Two</a:t>
            </a:r>
          </a:p>
          <a:p>
            <a:pPr lvl="2"/>
            <a:r>
              <a:t>Body Level Three</a:t>
            </a:r>
          </a:p>
          <a:p>
            <a:pPr lvl="3"/>
            <a:r>
              <a:t>Body Level Four</a:t>
            </a:r>
          </a:p>
          <a:p>
            <a:pPr lvl="4"/>
            <a:r>
              <a:t>Body Level Five</a:t>
            </a:r>
          </a:p>
        </p:txBody>
      </p:sp>
      <p:sp>
        <p:nvSpPr>
          <p:cNvPr id="1644" name="Rectangle"/>
          <p:cNvSpPr>
            <a:spLocks noGrp="1"/>
          </p:cNvSpPr>
          <p:nvPr>
            <p:ph type="body" sz="quarter" idx="13"/>
          </p:nvPr>
        </p:nvSpPr>
        <p:spPr>
          <a:xfrm>
            <a:off x="9501545" y="11810293"/>
            <a:ext cx="5403140" cy="461667"/>
          </a:xfrm>
          <a:prstGeom prst="rect">
            <a:avLst/>
          </a:prstGeom>
        </p:spPr>
        <p:txBody>
          <a:bodyPr lIns="0" tIns="0" rIns="0" bIns="0" anchor="t">
            <a:normAutofit/>
          </a:bodyPr>
          <a:lstStyle/>
          <a:p>
            <a:pPr marL="0" indent="0" algn="ctr" defTabSz="1828708">
              <a:lnSpc>
                <a:spcPct val="120000"/>
              </a:lnSpc>
              <a:spcBef>
                <a:spcPts val="0"/>
              </a:spcBef>
              <a:buSzTx/>
              <a:buNone/>
              <a:defRPr sz="2400" b="1">
                <a:latin typeface="Aften Screen"/>
                <a:ea typeface="Aften Screen"/>
                <a:cs typeface="Aften Screen"/>
                <a:sym typeface="Aften Screen"/>
              </a:defRPr>
            </a:pPr>
            <a:endParaRPr/>
          </a:p>
        </p:txBody>
      </p:sp>
      <p:sp>
        <p:nvSpPr>
          <p:cNvPr id="1645" name="Rectangle"/>
          <p:cNvSpPr>
            <a:spLocks noGrp="1"/>
          </p:cNvSpPr>
          <p:nvPr>
            <p:ph type="body" sz="quarter" idx="14"/>
          </p:nvPr>
        </p:nvSpPr>
        <p:spPr>
          <a:xfrm>
            <a:off x="9501545" y="12288894"/>
            <a:ext cx="5403140" cy="384723"/>
          </a:xfrm>
          <a:prstGeom prst="rect">
            <a:avLst/>
          </a:prstGeom>
        </p:spPr>
        <p:txBody>
          <a:bodyPr lIns="0" tIns="0" rIns="0" bIns="0" anchor="t">
            <a:normAutofit/>
          </a:bodyPr>
          <a:lstStyle/>
          <a:p>
            <a:pPr marL="0" indent="0" algn="ctr" defTabSz="1718985">
              <a:spcBef>
                <a:spcPts val="0"/>
              </a:spcBef>
              <a:buSzTx/>
              <a:buNone/>
              <a:defRPr sz="2200">
                <a:latin typeface="Aften Screen"/>
                <a:ea typeface="Aften Screen"/>
                <a:cs typeface="Aften Screen"/>
                <a:sym typeface="Aften Screen"/>
              </a:defRPr>
            </a:pPr>
            <a:endParaRPr/>
          </a:p>
        </p:txBody>
      </p:sp>
    </p:spTree>
  </p:cSld>
  <p:clrMapOvr>
    <a:masterClrMapping/>
  </p:clrMapOvr>
  <p:transition spd="med"/>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type="tx">
  <p:cSld name="Tomt">
    <p:spTree>
      <p:nvGrpSpPr>
        <p:cNvPr id="1" name=""/>
        <p:cNvGrpSpPr/>
        <p:nvPr/>
      </p:nvGrpSpPr>
      <p:grpSpPr>
        <a:xfrm>
          <a:off x="0" y="0"/>
          <a:ext cx="0" cy="0"/>
          <a:chOff x="0" y="0"/>
          <a:chExt cx="0" cy="0"/>
        </a:xfrm>
      </p:grpSpPr>
      <p:sp>
        <p:nvSpPr>
          <p:cNvPr id="1652" name="Slide Number"/>
          <p:cNvSpPr txBox="1">
            <a:spLocks noGrp="1"/>
          </p:cNvSpPr>
          <p:nvPr>
            <p:ph type="sldNum" sz="quarter" idx="2"/>
          </p:nvPr>
        </p:nvSpPr>
        <p:spPr>
          <a:xfrm>
            <a:off x="23349694" y="12868446"/>
            <a:ext cx="346203" cy="469901"/>
          </a:xfrm>
          <a:prstGeom prst="rect">
            <a:avLst/>
          </a:prstGeom>
        </p:spPr>
        <p:txBody>
          <a:bodyPr wrap="none" lIns="0" tIns="0" rIns="0" bIns="0">
            <a:normAutofit/>
          </a:bodyPr>
          <a:lstStyle>
            <a:lvl1pPr defTabSz="457200">
              <a:defRPr spc="0"/>
            </a:lvl1pPr>
          </a:lstStyle>
          <a:p>
            <a:fld id="{86CB4B4D-7CA3-9044-876B-883B54F8677D}" type="slidenum">
              <a:t>‹#›</a:t>
            </a:fld>
            <a:endParaRPr/>
          </a:p>
        </p:txBody>
      </p:sp>
    </p:spTree>
  </p:cSld>
  <p:clrMapOvr>
    <a:masterClrMapping/>
  </p:clrMapOvr>
  <p:transition spd="med"/>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type="tx">
  <p:cSld name="Blank">
    <p:spTree>
      <p:nvGrpSpPr>
        <p:cNvPr id="1" name=""/>
        <p:cNvGrpSpPr/>
        <p:nvPr/>
      </p:nvGrpSpPr>
      <p:grpSpPr>
        <a:xfrm>
          <a:off x="0" y="0"/>
          <a:ext cx="0" cy="0"/>
          <a:chOff x="0" y="0"/>
          <a:chExt cx="0" cy="0"/>
        </a:xfrm>
      </p:grpSpPr>
      <p:pic>
        <p:nvPicPr>
          <p:cNvPr id="1659" name="Image" descr="Image"/>
          <p:cNvPicPr>
            <a:picLocks noChangeAspect="1"/>
          </p:cNvPicPr>
          <p:nvPr/>
        </p:nvPicPr>
        <p:blipFill>
          <a:blip r:embed="rId2">
            <a:alphaModFix amt="19560"/>
            <a:extLst/>
          </a:blip>
          <a:stretch>
            <a:fillRect/>
          </a:stretch>
        </p:blipFill>
        <p:spPr>
          <a:xfrm>
            <a:off x="576757" y="12865818"/>
            <a:ext cx="878486" cy="383386"/>
          </a:xfrm>
          <a:prstGeom prst="rect">
            <a:avLst/>
          </a:prstGeom>
          <a:ln w="12700">
            <a:miter lim="400000"/>
          </a:ln>
        </p:spPr>
      </p:pic>
      <p:sp>
        <p:nvSpPr>
          <p:cNvPr id="1660" name="Slide Number"/>
          <p:cNvSpPr>
            <a:spLocks noGrp="1"/>
          </p:cNvSpPr>
          <p:nvPr>
            <p:ph type="sldNum" sz="quarter" idx="2"/>
          </p:nvPr>
        </p:nvSpPr>
        <p:spPr>
          <a:xfrm>
            <a:off x="23216108" y="12839700"/>
            <a:ext cx="643383" cy="6223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type="tx">
  <p:cSld name="Listpage">
    <p:spTree>
      <p:nvGrpSpPr>
        <p:cNvPr id="1" name=""/>
        <p:cNvGrpSpPr/>
        <p:nvPr/>
      </p:nvGrpSpPr>
      <p:grpSpPr>
        <a:xfrm>
          <a:off x="0" y="0"/>
          <a:ext cx="0" cy="0"/>
          <a:chOff x="0" y="0"/>
          <a:chExt cx="0" cy="0"/>
        </a:xfrm>
      </p:grpSpPr>
      <p:pic>
        <p:nvPicPr>
          <p:cNvPr id="1667" name="pasted-image.pdf" descr="pasted-image.pdf"/>
          <p:cNvPicPr>
            <a:picLocks noChangeAspect="1"/>
          </p:cNvPicPr>
          <p:nvPr/>
        </p:nvPicPr>
        <p:blipFill>
          <a:blip r:embed="rId2">
            <a:extLst/>
          </a:blip>
          <a:stretch>
            <a:fillRect/>
          </a:stretch>
        </p:blipFill>
        <p:spPr>
          <a:xfrm>
            <a:off x="583106" y="12865817"/>
            <a:ext cx="878488" cy="383387"/>
          </a:xfrm>
          <a:prstGeom prst="rect">
            <a:avLst/>
          </a:prstGeom>
          <a:ln w="12700">
            <a:miter lim="400000"/>
          </a:ln>
        </p:spPr>
      </p:pic>
      <p:sp>
        <p:nvSpPr>
          <p:cNvPr id="1668" name="Title Text"/>
          <p:cNvSpPr txBox="1">
            <a:spLocks noGrp="1"/>
          </p:cNvSpPr>
          <p:nvPr>
            <p:ph type="title"/>
          </p:nvPr>
        </p:nvSpPr>
        <p:spPr>
          <a:xfrm>
            <a:off x="1858963" y="736681"/>
            <a:ext cx="20677188" cy="2077492"/>
          </a:xfrm>
          <a:prstGeom prst="rect">
            <a:avLst/>
          </a:prstGeom>
        </p:spPr>
        <p:txBody>
          <a:bodyPr lIns="0" tIns="0" rIns="0" bIns="0" anchor="b">
            <a:normAutofit/>
          </a:bodyPr>
          <a:lstStyle>
            <a:lvl1pPr defTabSz="1828708">
              <a:lnSpc>
                <a:spcPct val="90000"/>
              </a:lnSpc>
              <a:defRPr sz="7400" b="0">
                <a:solidFill>
                  <a:schemeClr val="accent1">
                    <a:lumOff val="-4901"/>
                  </a:schemeClr>
                </a:solidFill>
                <a:latin typeface="+mn-lt"/>
                <a:ea typeface="+mn-ea"/>
                <a:cs typeface="+mn-cs"/>
                <a:sym typeface="Volte Semibold"/>
              </a:defRPr>
            </a:lvl1pPr>
          </a:lstStyle>
          <a:p>
            <a:r>
              <a:t>Title Text</a:t>
            </a:r>
          </a:p>
        </p:txBody>
      </p:sp>
      <p:sp>
        <p:nvSpPr>
          <p:cNvPr id="1669" name="Body Level One…"/>
          <p:cNvSpPr txBox="1">
            <a:spLocks noGrp="1"/>
          </p:cNvSpPr>
          <p:nvPr>
            <p:ph type="body" idx="1"/>
          </p:nvPr>
        </p:nvSpPr>
        <p:spPr>
          <a:xfrm>
            <a:off x="1858963" y="4615088"/>
            <a:ext cx="20677188" cy="8006333"/>
          </a:xfrm>
          <a:prstGeom prst="rect">
            <a:avLst/>
          </a:prstGeom>
        </p:spPr>
        <p:txBody>
          <a:bodyPr lIns="0" tIns="0" rIns="0" bIns="0" anchor="t">
            <a:normAutofit/>
          </a:bodyPr>
          <a:lstStyle>
            <a:lvl1pPr marL="422399" indent="-422399" defTabSz="1828708">
              <a:lnSpc>
                <a:spcPct val="120000"/>
              </a:lnSpc>
              <a:spcBef>
                <a:spcPts val="0"/>
              </a:spcBef>
              <a:buSzPct val="100000"/>
              <a:buFont typeface="Arial"/>
              <a:defRPr sz="4400">
                <a:latin typeface="Aften Screen"/>
                <a:ea typeface="Aften Screen"/>
                <a:cs typeface="Aften Screen"/>
                <a:sym typeface="Aften Screen"/>
              </a:defRPr>
            </a:lvl1pPr>
            <a:lvl2pPr marL="932210" indent="-500210" defTabSz="1828708">
              <a:lnSpc>
                <a:spcPct val="120000"/>
              </a:lnSpc>
              <a:spcBef>
                <a:spcPts val="0"/>
              </a:spcBef>
              <a:buSzPct val="100000"/>
              <a:buFont typeface="Arial"/>
              <a:defRPr sz="4400">
                <a:latin typeface="Aften Screen"/>
                <a:ea typeface="Aften Screen"/>
                <a:cs typeface="Aften Screen"/>
                <a:sym typeface="Aften Screen"/>
              </a:defRPr>
            </a:lvl2pPr>
            <a:lvl3pPr marL="1497599" indent="-633599" defTabSz="1828708">
              <a:lnSpc>
                <a:spcPct val="120000"/>
              </a:lnSpc>
              <a:spcBef>
                <a:spcPts val="0"/>
              </a:spcBef>
              <a:buSzPct val="100000"/>
              <a:buFont typeface="Arial"/>
              <a:defRPr sz="4400">
                <a:latin typeface="Aften Screen"/>
                <a:ea typeface="Aften Screen"/>
                <a:cs typeface="Aften Screen"/>
                <a:sym typeface="Aften Screen"/>
              </a:defRPr>
            </a:lvl3pPr>
            <a:lvl4pPr marL="1929600" indent="-633600" defTabSz="1828708">
              <a:lnSpc>
                <a:spcPct val="120000"/>
              </a:lnSpc>
              <a:spcBef>
                <a:spcPts val="0"/>
              </a:spcBef>
              <a:buSzPct val="100000"/>
              <a:buFont typeface="Arial"/>
              <a:defRPr sz="4400">
                <a:latin typeface="Aften Screen"/>
                <a:ea typeface="Aften Screen"/>
                <a:cs typeface="Aften Screen"/>
                <a:sym typeface="Aften Screen"/>
              </a:defRPr>
            </a:lvl4pPr>
            <a:lvl5pPr marL="2361600" indent="-633600" defTabSz="1828708">
              <a:lnSpc>
                <a:spcPct val="120000"/>
              </a:lnSpc>
              <a:spcBef>
                <a:spcPts val="0"/>
              </a:spcBef>
              <a:buSzPct val="100000"/>
              <a:buFont typeface="Arial"/>
              <a:defRPr sz="4400">
                <a:latin typeface="Aften Screen"/>
                <a:ea typeface="Aften Screen"/>
                <a:cs typeface="Aften Screen"/>
                <a:sym typeface="Aften Screen"/>
              </a:defRPr>
            </a:lvl5pPr>
          </a:lstStyle>
          <a:p>
            <a:r>
              <a:t>Body Level One</a:t>
            </a:r>
          </a:p>
          <a:p>
            <a:pPr lvl="1"/>
            <a:r>
              <a:t>Body Level Two</a:t>
            </a:r>
          </a:p>
          <a:p>
            <a:pPr lvl="2"/>
            <a:r>
              <a:t>Body Level Three</a:t>
            </a:r>
          </a:p>
          <a:p>
            <a:pPr lvl="3"/>
            <a:r>
              <a:t>Body Level Four</a:t>
            </a:r>
          </a:p>
          <a:p>
            <a:pPr lvl="4"/>
            <a:r>
              <a:t>Body Level Five</a:t>
            </a:r>
          </a:p>
        </p:txBody>
      </p:sp>
      <p:sp>
        <p:nvSpPr>
          <p:cNvPr id="1670" name="Slide Number"/>
          <p:cNvSpPr txBox="1">
            <a:spLocks noGrp="1"/>
          </p:cNvSpPr>
          <p:nvPr>
            <p:ph type="sldNum" sz="quarter" idx="2"/>
          </p:nvPr>
        </p:nvSpPr>
        <p:spPr>
          <a:xfrm>
            <a:off x="23349694" y="12868446"/>
            <a:ext cx="346203" cy="469901"/>
          </a:xfrm>
          <a:prstGeom prst="rect">
            <a:avLst/>
          </a:prstGeom>
        </p:spPr>
        <p:txBody>
          <a:bodyPr wrap="none" lIns="0" tIns="0" rIns="0" bIns="0">
            <a:normAutofit/>
          </a:bodyPr>
          <a:lstStyle>
            <a:lvl1pPr defTabSz="457200">
              <a:defRPr spc="0"/>
            </a:lvl1pPr>
          </a:lstStyle>
          <a:p>
            <a:fld id="{86CB4B4D-7CA3-9044-876B-883B54F8677D}" type="slidenum">
              <a:t>‹#›</a:t>
            </a:fld>
            <a:endParaRPr/>
          </a:p>
        </p:txBody>
      </p:sp>
      <p:sp>
        <p:nvSpPr>
          <p:cNvPr id="1671" name="Plassholder for tekst 7"/>
          <p:cNvSpPr>
            <a:spLocks noGrp="1"/>
          </p:cNvSpPr>
          <p:nvPr>
            <p:ph type="body" sz="quarter" idx="13"/>
          </p:nvPr>
        </p:nvSpPr>
        <p:spPr>
          <a:xfrm>
            <a:off x="1858961" y="4042940"/>
            <a:ext cx="20677190" cy="461666"/>
          </a:xfrm>
          <a:prstGeom prst="rect">
            <a:avLst/>
          </a:prstGeom>
        </p:spPr>
        <p:txBody>
          <a:bodyPr lIns="0" tIns="0" rIns="0" bIns="0" anchor="t">
            <a:normAutofit/>
          </a:bodyPr>
          <a:lstStyle/>
          <a:p>
            <a:pPr marL="0" indent="0" defTabSz="1828708">
              <a:lnSpc>
                <a:spcPct val="120000"/>
              </a:lnSpc>
              <a:spcBef>
                <a:spcPts val="0"/>
              </a:spcBef>
              <a:buSzTx/>
              <a:buNone/>
              <a:defRPr sz="3000" b="1">
                <a:latin typeface="Aften Screen"/>
                <a:ea typeface="Aften Screen"/>
                <a:cs typeface="Aften Screen"/>
                <a:sym typeface="Aften Screen"/>
              </a:defRPr>
            </a:pPr>
            <a:endParaRPr/>
          </a:p>
        </p:txBody>
      </p:sp>
    </p:spTree>
  </p:cSld>
  <p:clrMapOvr>
    <a:masterClrMapping/>
  </p:clrMapOvr>
  <p:transition spd="med"/>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type="tx">
  <p:cSld name="two collums with picture">
    <p:spTree>
      <p:nvGrpSpPr>
        <p:cNvPr id="1" name=""/>
        <p:cNvGrpSpPr/>
        <p:nvPr/>
      </p:nvGrpSpPr>
      <p:grpSpPr>
        <a:xfrm>
          <a:off x="0" y="0"/>
          <a:ext cx="0" cy="0"/>
          <a:chOff x="0" y="0"/>
          <a:chExt cx="0" cy="0"/>
        </a:xfrm>
      </p:grpSpPr>
      <p:sp>
        <p:nvSpPr>
          <p:cNvPr id="1678" name="Subheading…"/>
          <p:cNvSpPr txBox="1">
            <a:spLocks noGrp="1"/>
          </p:cNvSpPr>
          <p:nvPr>
            <p:ph type="body" sz="quarter" idx="13"/>
          </p:nvPr>
        </p:nvSpPr>
        <p:spPr>
          <a:xfrm>
            <a:off x="12748242" y="9310474"/>
            <a:ext cx="10120311" cy="2892642"/>
          </a:xfrm>
          <a:prstGeom prst="rect">
            <a:avLst/>
          </a:prstGeom>
        </p:spPr>
        <p:txBody>
          <a:bodyPr lIns="0" tIns="0" rIns="0" bIns="0" anchor="t"/>
          <a:lstStyle/>
          <a:p>
            <a:pPr marL="0" indent="0" defTabSz="584200">
              <a:lnSpc>
                <a:spcPts val="4500"/>
              </a:lnSpc>
              <a:spcBef>
                <a:spcPts val="0"/>
              </a:spcBef>
              <a:buSzTx/>
              <a:buNone/>
              <a:defRPr sz="3000" b="1" spc="0">
                <a:latin typeface="Aften Screen"/>
                <a:ea typeface="Aften Screen"/>
                <a:cs typeface="Aften Screen"/>
                <a:sym typeface="Aften Screen"/>
              </a:defRPr>
            </a:pPr>
            <a:r>
              <a:t>Subheading</a:t>
            </a:r>
          </a:p>
          <a:p>
            <a:pPr marL="0" indent="0" defTabSz="584200">
              <a:lnSpc>
                <a:spcPct val="110000"/>
              </a:lnSpc>
              <a:spcBef>
                <a:spcPts val="2000"/>
              </a:spcBef>
              <a:buSzTx/>
              <a:buNone/>
              <a:defRPr sz="3000" spc="0">
                <a:latin typeface="Aften Screen"/>
                <a:ea typeface="Aften Screen"/>
                <a:cs typeface="Aften Screen"/>
                <a:sym typeface="Aften Screen"/>
              </a:defRPr>
            </a:pPr>
            <a:r>
              <a:t>convallis varius ultrices ut, ipsum nec quisque a, vivamus sed odio egestas, blandit adipiscing tempor. Et magnis nisl sapien. convallis varius ultrices ut, ipsum nec quisque a, vivamus sed.</a:t>
            </a:r>
          </a:p>
        </p:txBody>
      </p:sp>
      <p:pic>
        <p:nvPicPr>
          <p:cNvPr id="1679" name="Image" descr="Image"/>
          <p:cNvPicPr>
            <a:picLocks noChangeAspect="1"/>
          </p:cNvPicPr>
          <p:nvPr/>
        </p:nvPicPr>
        <p:blipFill>
          <a:blip r:embed="rId2">
            <a:alphaModFix amt="19560"/>
            <a:extLst/>
          </a:blip>
          <a:stretch>
            <a:fillRect/>
          </a:stretch>
        </p:blipFill>
        <p:spPr>
          <a:xfrm>
            <a:off x="576757" y="12865818"/>
            <a:ext cx="878486" cy="383386"/>
          </a:xfrm>
          <a:prstGeom prst="rect">
            <a:avLst/>
          </a:prstGeom>
          <a:ln w="12700">
            <a:miter lim="400000"/>
          </a:ln>
        </p:spPr>
      </p:pic>
      <p:sp>
        <p:nvSpPr>
          <p:cNvPr id="1680" name="Slide Number"/>
          <p:cNvSpPr>
            <a:spLocks noGrp="1"/>
          </p:cNvSpPr>
          <p:nvPr>
            <p:ph type="sldNum" sz="quarter" idx="2"/>
          </p:nvPr>
        </p:nvSpPr>
        <p:spPr>
          <a:xfrm>
            <a:off x="23202900" y="12839700"/>
            <a:ext cx="647066" cy="612775"/>
          </a:xfrm>
          <a:prstGeom prst="rect">
            <a:avLst/>
          </a:prstGeom>
        </p:spPr>
        <p:txBody>
          <a:bodyPr lIns="71437" tIns="71437" rIns="71437" bIns="71437"/>
          <a:lstStyle/>
          <a:p>
            <a:fld id="{86CB4B4D-7CA3-9044-876B-883B54F8677D}" type="slidenum">
              <a:t>‹#›</a:t>
            </a:fld>
            <a:endParaRPr/>
          </a:p>
        </p:txBody>
      </p:sp>
      <p:sp>
        <p:nvSpPr>
          <p:cNvPr id="1681" name="width.jpg"/>
          <p:cNvSpPr>
            <a:spLocks noGrp="1"/>
          </p:cNvSpPr>
          <p:nvPr>
            <p:ph type="pic" idx="14"/>
          </p:nvPr>
        </p:nvSpPr>
        <p:spPr>
          <a:xfrm>
            <a:off x="1504156" y="1401530"/>
            <a:ext cx="21379671" cy="7023066"/>
          </a:xfrm>
          <a:prstGeom prst="rect">
            <a:avLst/>
          </a:prstGeom>
        </p:spPr>
        <p:txBody>
          <a:bodyPr lIns="91439" tIns="45719" rIns="91439" bIns="45719" anchor="t"/>
          <a:lstStyle/>
          <a:p>
            <a:endParaRPr/>
          </a:p>
        </p:txBody>
      </p:sp>
      <p:sp>
        <p:nvSpPr>
          <p:cNvPr id="1682" name="Subheading…"/>
          <p:cNvSpPr txBox="1">
            <a:spLocks noGrp="1"/>
          </p:cNvSpPr>
          <p:nvPr>
            <p:ph type="body" sz="quarter" idx="15"/>
          </p:nvPr>
        </p:nvSpPr>
        <p:spPr>
          <a:xfrm>
            <a:off x="1515447" y="9310474"/>
            <a:ext cx="10120312" cy="2892642"/>
          </a:xfrm>
          <a:prstGeom prst="rect">
            <a:avLst/>
          </a:prstGeom>
        </p:spPr>
        <p:txBody>
          <a:bodyPr lIns="0" tIns="0" rIns="0" bIns="0" anchor="t"/>
          <a:lstStyle/>
          <a:p>
            <a:pPr marL="0" indent="0" defTabSz="584200">
              <a:lnSpc>
                <a:spcPts val="4500"/>
              </a:lnSpc>
              <a:spcBef>
                <a:spcPts val="0"/>
              </a:spcBef>
              <a:buSzTx/>
              <a:buNone/>
              <a:defRPr sz="3000" b="1" spc="0">
                <a:latin typeface="Aften Screen"/>
                <a:ea typeface="Aften Screen"/>
                <a:cs typeface="Aften Screen"/>
                <a:sym typeface="Aften Screen"/>
              </a:defRPr>
            </a:pPr>
            <a:r>
              <a:t>Subheading</a:t>
            </a:r>
          </a:p>
          <a:p>
            <a:pPr marL="0" indent="0" defTabSz="584200">
              <a:lnSpc>
                <a:spcPct val="110000"/>
              </a:lnSpc>
              <a:spcBef>
                <a:spcPts val="2000"/>
              </a:spcBef>
              <a:buSzTx/>
              <a:buNone/>
              <a:defRPr sz="3000" spc="0">
                <a:latin typeface="Aften Screen"/>
                <a:ea typeface="Aften Screen"/>
                <a:cs typeface="Aften Screen"/>
                <a:sym typeface="Aften Screen"/>
              </a:defRPr>
            </a:pPr>
            <a:r>
              <a:t>convallis varius ultrices ut, ipsum nec quisque a, vivamus sed odio egestas, blandit adipiscing tempor. Et magnis nisl sapien. convallis varius ultrices ut, ipsum nec quisque a, vivamus sed.</a:t>
            </a: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Headline page – red">
    <p:bg>
      <p:bgPr>
        <a:solidFill>
          <a:schemeClr val="accent2">
            <a:lumOff val="-3137"/>
          </a:schemeClr>
        </a:solidFill>
        <a:effectLst/>
      </p:bgPr>
    </p:bg>
    <p:spTree>
      <p:nvGrpSpPr>
        <p:cNvPr id="1" name=""/>
        <p:cNvGrpSpPr/>
        <p:nvPr/>
      </p:nvGrpSpPr>
      <p:grpSpPr>
        <a:xfrm>
          <a:off x="0" y="0"/>
          <a:ext cx="0" cy="0"/>
          <a:chOff x="0" y="0"/>
          <a:chExt cx="0" cy="0"/>
        </a:xfrm>
      </p:grpSpPr>
      <p:pic>
        <p:nvPicPr>
          <p:cNvPr id="97" name="Image" descr="Image"/>
          <p:cNvPicPr>
            <a:picLocks noChangeAspect="1"/>
          </p:cNvPicPr>
          <p:nvPr/>
        </p:nvPicPr>
        <p:blipFill>
          <a:blip r:embed="rId2">
            <a:alphaModFix amt="34019"/>
            <a:extLst/>
          </a:blip>
          <a:stretch>
            <a:fillRect/>
          </a:stretch>
        </p:blipFill>
        <p:spPr>
          <a:xfrm>
            <a:off x="576757" y="12865818"/>
            <a:ext cx="878486" cy="383386"/>
          </a:xfrm>
          <a:prstGeom prst="rect">
            <a:avLst/>
          </a:prstGeom>
          <a:ln w="12700">
            <a:miter lim="400000"/>
          </a:ln>
        </p:spPr>
      </p:pic>
      <p:sp>
        <p:nvSpPr>
          <p:cNvPr id="98" name="Slide Number"/>
          <p:cNvSpPr txBox="1">
            <a:spLocks noGrp="1"/>
          </p:cNvSpPr>
          <p:nvPr>
            <p:ph type="sldNum" sz="quarter" idx="2"/>
          </p:nvPr>
        </p:nvSpPr>
        <p:spPr>
          <a:xfrm>
            <a:off x="23198839" y="12845102"/>
            <a:ext cx="647066" cy="612776"/>
          </a:xfrm>
          <a:prstGeom prst="rect">
            <a:avLst/>
          </a:prstGeom>
        </p:spPr>
        <p:txBody>
          <a:bodyPr lIns="71437" tIns="71437" rIns="71437" bIns="71437" anchor="ctr"/>
          <a:lstStyle>
            <a:lvl1pPr>
              <a:defRPr>
                <a:solidFill>
                  <a:srgbClr val="FFFFFF"/>
                </a:solidFill>
              </a:defRPr>
            </a:lvl1pPr>
          </a:lstStyle>
          <a:p>
            <a:fld id="{86CB4B4D-7CA3-9044-876B-883B54F8677D}" type="slidenum">
              <a:t>‹#›</a:t>
            </a:fld>
            <a:endParaRPr/>
          </a:p>
        </p:txBody>
      </p:sp>
      <p:sp>
        <p:nvSpPr>
          <p:cNvPr id="99" name="Body Level One…"/>
          <p:cNvSpPr txBox="1">
            <a:spLocks noGrp="1"/>
          </p:cNvSpPr>
          <p:nvPr>
            <p:ph type="body" sz="quarter" idx="1"/>
          </p:nvPr>
        </p:nvSpPr>
        <p:spPr>
          <a:xfrm>
            <a:off x="4552950" y="8051845"/>
            <a:ext cx="15278100" cy="1021557"/>
          </a:xfrm>
          <a:prstGeom prst="rect">
            <a:avLst/>
          </a:prstGeom>
        </p:spPr>
        <p:txBody>
          <a:bodyPr lIns="71437" tIns="71437" rIns="71437" bIns="71437" anchor="t"/>
          <a:lstStyle>
            <a:lvl1pPr marL="0" indent="0" algn="ctr" defTabSz="821531">
              <a:spcBef>
                <a:spcPts val="0"/>
              </a:spcBef>
              <a:buSzTx/>
              <a:buNone/>
              <a:defRPr sz="3200" i="1">
                <a:solidFill>
                  <a:srgbClr val="FFFFFF"/>
                </a:solidFill>
                <a:latin typeface="Aften Screen"/>
                <a:ea typeface="Aften Screen"/>
                <a:cs typeface="Aften Screen"/>
                <a:sym typeface="Aften Screen"/>
              </a:defRPr>
            </a:lvl1pPr>
            <a:lvl2pPr marL="0" indent="0" algn="ctr" defTabSz="821531">
              <a:spcBef>
                <a:spcPts val="0"/>
              </a:spcBef>
              <a:buSzTx/>
              <a:buNone/>
              <a:defRPr sz="3200" i="1">
                <a:solidFill>
                  <a:srgbClr val="FFFFFF"/>
                </a:solidFill>
                <a:latin typeface="Aften Screen"/>
                <a:ea typeface="Aften Screen"/>
                <a:cs typeface="Aften Screen"/>
                <a:sym typeface="Aften Screen"/>
              </a:defRPr>
            </a:lvl2pPr>
            <a:lvl3pPr marL="0" indent="0" algn="ctr" defTabSz="821531">
              <a:spcBef>
                <a:spcPts val="0"/>
              </a:spcBef>
              <a:buSzTx/>
              <a:buNone/>
              <a:defRPr sz="3200" i="1">
                <a:solidFill>
                  <a:srgbClr val="FFFFFF"/>
                </a:solidFill>
                <a:latin typeface="Aften Screen"/>
                <a:ea typeface="Aften Screen"/>
                <a:cs typeface="Aften Screen"/>
                <a:sym typeface="Aften Screen"/>
              </a:defRPr>
            </a:lvl3pPr>
            <a:lvl4pPr marL="0" indent="0" algn="ctr" defTabSz="821531">
              <a:spcBef>
                <a:spcPts val="0"/>
              </a:spcBef>
              <a:buSzTx/>
              <a:buNone/>
              <a:defRPr sz="3200" i="1">
                <a:solidFill>
                  <a:srgbClr val="FFFFFF"/>
                </a:solidFill>
                <a:latin typeface="Aften Screen"/>
                <a:ea typeface="Aften Screen"/>
                <a:cs typeface="Aften Screen"/>
                <a:sym typeface="Aften Screen"/>
              </a:defRPr>
            </a:lvl4pPr>
            <a:lvl5pPr marL="0" indent="0" algn="ctr" defTabSz="821531">
              <a:spcBef>
                <a:spcPts val="0"/>
              </a:spcBef>
              <a:buSzTx/>
              <a:buNone/>
              <a:defRPr sz="3200" i="1">
                <a:solidFill>
                  <a:srgbClr val="FFFFFF"/>
                </a:solidFill>
                <a:latin typeface="Aften Screen"/>
                <a:ea typeface="Aften Screen"/>
                <a:cs typeface="Aften Screen"/>
                <a:sym typeface="Aften Screen"/>
              </a:defRPr>
            </a:lvl5pPr>
          </a:lstStyle>
          <a:p>
            <a:r>
              <a:t>Body Level One</a:t>
            </a:r>
          </a:p>
          <a:p>
            <a:pPr lvl="1"/>
            <a:r>
              <a:t>Body Level Two</a:t>
            </a:r>
          </a:p>
          <a:p>
            <a:pPr lvl="2"/>
            <a:r>
              <a:t>Body Level Three</a:t>
            </a:r>
          </a:p>
          <a:p>
            <a:pPr lvl="3"/>
            <a:r>
              <a:t>Body Level Four</a:t>
            </a:r>
          </a:p>
          <a:p>
            <a:pPr lvl="4"/>
            <a:r>
              <a:t>Body Level Five</a:t>
            </a:r>
          </a:p>
        </p:txBody>
      </p:sp>
      <p:sp>
        <p:nvSpPr>
          <p:cNvPr id="100" name="Title Text"/>
          <p:cNvSpPr txBox="1">
            <a:spLocks noGrp="1"/>
          </p:cNvSpPr>
          <p:nvPr>
            <p:ph type="title"/>
          </p:nvPr>
        </p:nvSpPr>
        <p:spPr>
          <a:xfrm>
            <a:off x="2914649" y="4642598"/>
            <a:ext cx="18554701" cy="2789047"/>
          </a:xfrm>
          <a:prstGeom prst="rect">
            <a:avLst/>
          </a:prstGeom>
        </p:spPr>
        <p:txBody>
          <a:bodyPr lIns="71437" tIns="71437" rIns="71437" bIns="71437"/>
          <a:lstStyle>
            <a:lvl1pPr algn="ctr" defTabSz="821531">
              <a:lnSpc>
                <a:spcPct val="80000"/>
              </a:lnSpc>
              <a:defRPr sz="10400" b="0">
                <a:solidFill>
                  <a:srgbClr val="FFFFFF"/>
                </a:solidFill>
                <a:latin typeface="+mn-lt"/>
                <a:ea typeface="+mn-ea"/>
                <a:cs typeface="+mn-cs"/>
                <a:sym typeface="Volte Semibold"/>
              </a:defRPr>
            </a:lvl1pPr>
          </a:lstStyle>
          <a:p>
            <a:r>
              <a:t>Title Text</a:t>
            </a:r>
          </a:p>
        </p:txBody>
      </p:sp>
    </p:spTree>
  </p:cSld>
  <p:clrMapOvr>
    <a:masterClrMapping/>
  </p:clrMapOvr>
  <p:transition spd="med"/>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type="tx">
  <p:cSld name="Three collums with icons">
    <p:spTree>
      <p:nvGrpSpPr>
        <p:cNvPr id="1" name=""/>
        <p:cNvGrpSpPr/>
        <p:nvPr/>
      </p:nvGrpSpPr>
      <p:grpSpPr>
        <a:xfrm>
          <a:off x="0" y="0"/>
          <a:ext cx="0" cy="0"/>
          <a:chOff x="0" y="0"/>
          <a:chExt cx="0" cy="0"/>
        </a:xfrm>
      </p:grpSpPr>
      <p:sp>
        <p:nvSpPr>
          <p:cNvPr id="1689" name="sircle.jpg"/>
          <p:cNvSpPr>
            <a:spLocks noGrp="1"/>
          </p:cNvSpPr>
          <p:nvPr>
            <p:ph type="pic" sz="quarter" idx="13"/>
          </p:nvPr>
        </p:nvSpPr>
        <p:spPr>
          <a:xfrm>
            <a:off x="17920405" y="3880012"/>
            <a:ext cx="3022601" cy="3022601"/>
          </a:xfrm>
          <a:prstGeom prst="rect">
            <a:avLst/>
          </a:prstGeom>
        </p:spPr>
        <p:txBody>
          <a:bodyPr lIns="91439" tIns="45719" rIns="91439" bIns="45719" anchor="t"/>
          <a:lstStyle/>
          <a:p>
            <a:endParaRPr/>
          </a:p>
        </p:txBody>
      </p:sp>
      <p:sp>
        <p:nvSpPr>
          <p:cNvPr id="1690" name="sircle.jpg"/>
          <p:cNvSpPr>
            <a:spLocks noGrp="1"/>
          </p:cNvSpPr>
          <p:nvPr>
            <p:ph type="pic" sz="quarter" idx="14"/>
          </p:nvPr>
        </p:nvSpPr>
        <p:spPr>
          <a:xfrm>
            <a:off x="10662002" y="3880012"/>
            <a:ext cx="3022601" cy="3022601"/>
          </a:xfrm>
          <a:prstGeom prst="rect">
            <a:avLst/>
          </a:prstGeom>
        </p:spPr>
        <p:txBody>
          <a:bodyPr lIns="91439" tIns="45719" rIns="91439" bIns="45719" anchor="t"/>
          <a:lstStyle/>
          <a:p>
            <a:endParaRPr/>
          </a:p>
        </p:txBody>
      </p:sp>
      <p:sp>
        <p:nvSpPr>
          <p:cNvPr id="1691" name="sircle.jpg"/>
          <p:cNvSpPr>
            <a:spLocks noGrp="1"/>
          </p:cNvSpPr>
          <p:nvPr>
            <p:ph type="pic" sz="quarter" idx="15"/>
          </p:nvPr>
        </p:nvSpPr>
        <p:spPr>
          <a:xfrm>
            <a:off x="3403600" y="3880011"/>
            <a:ext cx="3022600" cy="3022601"/>
          </a:xfrm>
          <a:prstGeom prst="rect">
            <a:avLst/>
          </a:prstGeom>
        </p:spPr>
        <p:txBody>
          <a:bodyPr lIns="91439" tIns="45719" rIns="91439" bIns="45719" anchor="t"/>
          <a:lstStyle/>
          <a:p>
            <a:endParaRPr/>
          </a:p>
        </p:txBody>
      </p:sp>
      <p:sp>
        <p:nvSpPr>
          <p:cNvPr id="1692" name="Subheading…"/>
          <p:cNvSpPr txBox="1">
            <a:spLocks noGrp="1"/>
          </p:cNvSpPr>
          <p:nvPr>
            <p:ph type="body" sz="quarter" idx="16"/>
          </p:nvPr>
        </p:nvSpPr>
        <p:spPr>
          <a:xfrm>
            <a:off x="9133011" y="9158074"/>
            <a:ext cx="6117978" cy="3021191"/>
          </a:xfrm>
          <a:prstGeom prst="rect">
            <a:avLst/>
          </a:prstGeom>
        </p:spPr>
        <p:txBody>
          <a:bodyPr lIns="0" tIns="0" rIns="0" bIns="0" anchor="t"/>
          <a:lstStyle/>
          <a:p>
            <a:pPr marL="0" indent="0" algn="ctr" defTabSz="584200">
              <a:lnSpc>
                <a:spcPts val="4500"/>
              </a:lnSpc>
              <a:spcBef>
                <a:spcPts val="0"/>
              </a:spcBef>
              <a:buSzTx/>
              <a:buNone/>
              <a:defRPr sz="3000" b="1" spc="0">
                <a:latin typeface="Aften Screen"/>
                <a:ea typeface="Aften Screen"/>
                <a:cs typeface="Aften Screen"/>
                <a:sym typeface="Aften Screen"/>
              </a:defRPr>
            </a:pPr>
            <a:r>
              <a:t>Subheading</a:t>
            </a:r>
          </a:p>
          <a:p>
            <a:pPr marL="0" indent="0" algn="ctr" defTabSz="584200">
              <a:lnSpc>
                <a:spcPct val="110000"/>
              </a:lnSpc>
              <a:spcBef>
                <a:spcPts val="0"/>
              </a:spcBef>
              <a:buSzTx/>
              <a:buNone/>
              <a:defRPr sz="3000" spc="0">
                <a:latin typeface="Aften Screen"/>
                <a:ea typeface="Aften Screen"/>
                <a:cs typeface="Aften Screen"/>
                <a:sym typeface="Aften Screen"/>
              </a:defRPr>
            </a:pPr>
            <a:r>
              <a:t>convallis varius ultrices ut, ipsum nec quisque a, vivamus sed odio egestas, blandit adipiscing tempor.</a:t>
            </a:r>
          </a:p>
        </p:txBody>
      </p:sp>
      <p:sp>
        <p:nvSpPr>
          <p:cNvPr id="1693" name="Image"/>
          <p:cNvSpPr>
            <a:spLocks noGrp="1"/>
          </p:cNvSpPr>
          <p:nvPr>
            <p:ph type="pic" sz="quarter" idx="17"/>
          </p:nvPr>
        </p:nvSpPr>
        <p:spPr>
          <a:xfrm>
            <a:off x="11644312" y="7707636"/>
            <a:ext cx="1095376" cy="958454"/>
          </a:xfrm>
          <a:prstGeom prst="rect">
            <a:avLst/>
          </a:prstGeom>
        </p:spPr>
        <p:txBody>
          <a:bodyPr lIns="91439" tIns="45719" rIns="91439" bIns="45719" anchor="t"/>
          <a:lstStyle/>
          <a:p>
            <a:endParaRPr/>
          </a:p>
        </p:txBody>
      </p:sp>
      <p:sp>
        <p:nvSpPr>
          <p:cNvPr id="1694" name="Image"/>
          <p:cNvSpPr>
            <a:spLocks noGrp="1"/>
          </p:cNvSpPr>
          <p:nvPr>
            <p:ph type="pic" sz="quarter" idx="18"/>
          </p:nvPr>
        </p:nvSpPr>
        <p:spPr>
          <a:xfrm>
            <a:off x="18766758" y="7639176"/>
            <a:ext cx="1095375" cy="1095375"/>
          </a:xfrm>
          <a:prstGeom prst="rect">
            <a:avLst/>
          </a:prstGeom>
        </p:spPr>
        <p:txBody>
          <a:bodyPr lIns="91439" tIns="45719" rIns="91439" bIns="45719" anchor="t"/>
          <a:lstStyle/>
          <a:p>
            <a:endParaRPr/>
          </a:p>
        </p:txBody>
      </p:sp>
      <p:sp>
        <p:nvSpPr>
          <p:cNvPr id="1695" name="Image"/>
          <p:cNvSpPr>
            <a:spLocks noGrp="1"/>
          </p:cNvSpPr>
          <p:nvPr>
            <p:ph type="pic" sz="quarter" idx="19"/>
          </p:nvPr>
        </p:nvSpPr>
        <p:spPr>
          <a:xfrm>
            <a:off x="4549775" y="7639176"/>
            <a:ext cx="730250" cy="1095375"/>
          </a:xfrm>
          <a:prstGeom prst="rect">
            <a:avLst/>
          </a:prstGeom>
        </p:spPr>
        <p:txBody>
          <a:bodyPr lIns="91439" tIns="45719" rIns="91439" bIns="45719" anchor="t"/>
          <a:lstStyle/>
          <a:p>
            <a:endParaRPr/>
          </a:p>
        </p:txBody>
      </p:sp>
      <p:sp>
        <p:nvSpPr>
          <p:cNvPr id="1696" name="Subheading…"/>
          <p:cNvSpPr txBox="1">
            <a:spLocks noGrp="1"/>
          </p:cNvSpPr>
          <p:nvPr>
            <p:ph type="body" sz="quarter" idx="20"/>
          </p:nvPr>
        </p:nvSpPr>
        <p:spPr>
          <a:xfrm>
            <a:off x="16372011" y="9158074"/>
            <a:ext cx="6117978" cy="3021191"/>
          </a:xfrm>
          <a:prstGeom prst="rect">
            <a:avLst/>
          </a:prstGeom>
        </p:spPr>
        <p:txBody>
          <a:bodyPr lIns="0" tIns="0" rIns="0" bIns="0" anchor="t"/>
          <a:lstStyle/>
          <a:p>
            <a:pPr marL="0" indent="0" algn="ctr" defTabSz="584200">
              <a:lnSpc>
                <a:spcPts val="4500"/>
              </a:lnSpc>
              <a:spcBef>
                <a:spcPts val="0"/>
              </a:spcBef>
              <a:buSzTx/>
              <a:buNone/>
              <a:defRPr sz="3000" b="1" spc="0">
                <a:latin typeface="Aften Screen"/>
                <a:ea typeface="Aften Screen"/>
                <a:cs typeface="Aften Screen"/>
                <a:sym typeface="Aften Screen"/>
              </a:defRPr>
            </a:pPr>
            <a:r>
              <a:t>Subheading</a:t>
            </a:r>
          </a:p>
          <a:p>
            <a:pPr marL="0" indent="0" algn="ctr" defTabSz="584200">
              <a:lnSpc>
                <a:spcPct val="110000"/>
              </a:lnSpc>
              <a:spcBef>
                <a:spcPts val="0"/>
              </a:spcBef>
              <a:buSzTx/>
              <a:buNone/>
              <a:defRPr sz="3000" spc="0">
                <a:latin typeface="Aften Screen"/>
                <a:ea typeface="Aften Screen"/>
                <a:cs typeface="Aften Screen"/>
                <a:sym typeface="Aften Screen"/>
              </a:defRPr>
            </a:pPr>
            <a:r>
              <a:t>convallis varius ultrices ut, ipsum nec quisque a, vivamus sed odio egestas, blandit adipiscing tempor.</a:t>
            </a:r>
          </a:p>
        </p:txBody>
      </p:sp>
      <p:pic>
        <p:nvPicPr>
          <p:cNvPr id="1697" name="Image" descr="Image"/>
          <p:cNvPicPr>
            <a:picLocks noChangeAspect="1"/>
          </p:cNvPicPr>
          <p:nvPr/>
        </p:nvPicPr>
        <p:blipFill>
          <a:blip r:embed="rId2">
            <a:alphaModFix amt="19560"/>
            <a:extLst/>
          </a:blip>
          <a:stretch>
            <a:fillRect/>
          </a:stretch>
        </p:blipFill>
        <p:spPr>
          <a:xfrm>
            <a:off x="576757" y="12865818"/>
            <a:ext cx="878486" cy="383386"/>
          </a:xfrm>
          <a:prstGeom prst="rect">
            <a:avLst/>
          </a:prstGeom>
          <a:ln w="12700">
            <a:miter lim="400000"/>
          </a:ln>
        </p:spPr>
      </p:pic>
      <p:sp>
        <p:nvSpPr>
          <p:cNvPr id="1698" name="Slide Number"/>
          <p:cNvSpPr>
            <a:spLocks noGrp="1"/>
          </p:cNvSpPr>
          <p:nvPr>
            <p:ph type="sldNum" sz="quarter" idx="2"/>
          </p:nvPr>
        </p:nvSpPr>
        <p:spPr>
          <a:prstGeom prst="rect">
            <a:avLst/>
          </a:prstGeom>
        </p:spPr>
        <p:txBody>
          <a:bodyPr/>
          <a:lstStyle/>
          <a:p>
            <a:fld id="{86CB4B4D-7CA3-9044-876B-883B54F8677D}" type="slidenum">
              <a:t>‹#›</a:t>
            </a:fld>
            <a:endParaRPr/>
          </a:p>
        </p:txBody>
      </p:sp>
      <p:sp>
        <p:nvSpPr>
          <p:cNvPr id="1699" name="Title Text"/>
          <p:cNvSpPr txBox="1">
            <a:spLocks noGrp="1"/>
          </p:cNvSpPr>
          <p:nvPr>
            <p:ph type="title"/>
          </p:nvPr>
        </p:nvSpPr>
        <p:spPr>
          <a:xfrm>
            <a:off x="1897646" y="1651000"/>
            <a:ext cx="20588708" cy="622300"/>
          </a:xfrm>
          <a:prstGeom prst="rect">
            <a:avLst/>
          </a:prstGeom>
        </p:spPr>
        <p:txBody>
          <a:bodyPr anchor="t"/>
          <a:lstStyle>
            <a:lvl1pPr algn="ctr" defTabSz="821531">
              <a:lnSpc>
                <a:spcPct val="120000"/>
              </a:lnSpc>
              <a:defRPr sz="3000" b="0">
                <a:solidFill>
                  <a:schemeClr val="accent6"/>
                </a:solidFill>
                <a:latin typeface="Aften Screen"/>
                <a:ea typeface="Aften Screen"/>
                <a:cs typeface="Aften Screen"/>
                <a:sym typeface="Aften Screen"/>
              </a:defRPr>
            </a:lvl1pPr>
          </a:lstStyle>
          <a:p>
            <a:r>
              <a:t>Title Text</a:t>
            </a:r>
          </a:p>
        </p:txBody>
      </p:sp>
      <p:sp>
        <p:nvSpPr>
          <p:cNvPr id="1700" name="Subheading…"/>
          <p:cNvSpPr txBox="1">
            <a:spLocks noGrp="1"/>
          </p:cNvSpPr>
          <p:nvPr>
            <p:ph type="body" sz="quarter" idx="21"/>
          </p:nvPr>
        </p:nvSpPr>
        <p:spPr>
          <a:xfrm>
            <a:off x="1855911" y="9158074"/>
            <a:ext cx="6117978" cy="3021191"/>
          </a:xfrm>
          <a:prstGeom prst="rect">
            <a:avLst/>
          </a:prstGeom>
        </p:spPr>
        <p:txBody>
          <a:bodyPr lIns="0" tIns="0" rIns="0" bIns="0" anchor="t"/>
          <a:lstStyle/>
          <a:p>
            <a:pPr marL="0" indent="0" algn="ctr" defTabSz="584200">
              <a:lnSpc>
                <a:spcPts val="4500"/>
              </a:lnSpc>
              <a:spcBef>
                <a:spcPts val="0"/>
              </a:spcBef>
              <a:buSzTx/>
              <a:buNone/>
              <a:defRPr sz="3000" b="1" spc="0">
                <a:latin typeface="Aften Screen"/>
                <a:ea typeface="Aften Screen"/>
                <a:cs typeface="Aften Screen"/>
                <a:sym typeface="Aften Screen"/>
              </a:defRPr>
            </a:pPr>
            <a:r>
              <a:t>Subheading</a:t>
            </a:r>
          </a:p>
          <a:p>
            <a:pPr marL="0" indent="0" algn="ctr" defTabSz="584200">
              <a:lnSpc>
                <a:spcPct val="110000"/>
              </a:lnSpc>
              <a:spcBef>
                <a:spcPts val="0"/>
              </a:spcBef>
              <a:buSzTx/>
              <a:buNone/>
              <a:defRPr sz="3000" spc="0">
                <a:latin typeface="Aften Screen"/>
                <a:ea typeface="Aften Screen"/>
                <a:cs typeface="Aften Screen"/>
                <a:sym typeface="Aften Screen"/>
              </a:defRPr>
            </a:pPr>
            <a:r>
              <a:t>convallis varius ultrices ut, ipsum nec quisque a, vivamus sed odio egestas, blandit adipiscing tempor.</a:t>
            </a:r>
          </a:p>
        </p:txBody>
      </p:sp>
    </p:spTree>
  </p:cSld>
  <p:clrMapOvr>
    <a:masterClrMapping/>
  </p:clrMapOvr>
  <p:transition spd="med"/>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type="tx">
  <p:cSld name="picture and text grid">
    <p:spTree>
      <p:nvGrpSpPr>
        <p:cNvPr id="1" name=""/>
        <p:cNvGrpSpPr/>
        <p:nvPr/>
      </p:nvGrpSpPr>
      <p:grpSpPr>
        <a:xfrm>
          <a:off x="0" y="0"/>
          <a:ext cx="0" cy="0"/>
          <a:chOff x="0" y="0"/>
          <a:chExt cx="0" cy="0"/>
        </a:xfrm>
      </p:grpSpPr>
      <p:sp>
        <p:nvSpPr>
          <p:cNvPr id="1707" name="Slide Number"/>
          <p:cNvSpPr>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t>‹#›</a:t>
            </a:fld>
            <a:endParaRPr/>
          </a:p>
        </p:txBody>
      </p:sp>
      <p:sp>
        <p:nvSpPr>
          <p:cNvPr id="1708" name="Rectangle"/>
          <p:cNvSpPr>
            <a:spLocks noGrp="1"/>
          </p:cNvSpPr>
          <p:nvPr>
            <p:ph type="body" sz="quarter" idx="13"/>
          </p:nvPr>
        </p:nvSpPr>
        <p:spPr>
          <a:xfrm>
            <a:off x="0" y="0"/>
            <a:ext cx="8128000" cy="4572001"/>
          </a:xfrm>
          <a:prstGeom prst="rect">
            <a:avLst/>
          </a:prstGeom>
          <a:blipFill>
            <a:blip r:embed="rId2"/>
            <a:stretch>
              <a:fillRect/>
            </a:stretch>
          </a:blipFill>
        </p:spPr>
        <p:txBody>
          <a:bodyPr lIns="50800" tIns="50800" rIns="50800" bIns="50800"/>
          <a:lstStyle/>
          <a:p>
            <a:pPr marL="0" indent="0" algn="ctr" defTabSz="821531">
              <a:lnSpc>
                <a:spcPct val="120000"/>
              </a:lnSpc>
              <a:spcBef>
                <a:spcPts val="0"/>
              </a:spcBef>
              <a:buSzTx/>
              <a:buNone/>
              <a:defRPr sz="3000">
                <a:latin typeface="Aften Screen"/>
                <a:ea typeface="Aften Screen"/>
                <a:cs typeface="Aften Screen"/>
                <a:sym typeface="Aften Screen"/>
              </a:defRPr>
            </a:pPr>
            <a:endParaRPr/>
          </a:p>
        </p:txBody>
      </p:sp>
      <p:sp>
        <p:nvSpPr>
          <p:cNvPr id="1709" name="Rectangle"/>
          <p:cNvSpPr>
            <a:spLocks noGrp="1"/>
          </p:cNvSpPr>
          <p:nvPr>
            <p:ph type="body" sz="quarter" idx="14"/>
          </p:nvPr>
        </p:nvSpPr>
        <p:spPr>
          <a:xfrm>
            <a:off x="8128000" y="-5294"/>
            <a:ext cx="8128000" cy="4582588"/>
          </a:xfrm>
          <a:prstGeom prst="rect">
            <a:avLst/>
          </a:prstGeom>
          <a:solidFill>
            <a:schemeClr val="accent1">
              <a:lumOff val="-4901"/>
            </a:schemeClr>
          </a:solidFill>
        </p:spPr>
        <p:txBody>
          <a:bodyPr lIns="50800" tIns="50800" rIns="50800" bIns="50800"/>
          <a:lstStyle/>
          <a:p>
            <a:pPr marL="0" indent="0" algn="ctr" defTabSz="821531">
              <a:lnSpc>
                <a:spcPct val="120000"/>
              </a:lnSpc>
              <a:spcBef>
                <a:spcPts val="0"/>
              </a:spcBef>
              <a:buSzTx/>
              <a:buNone/>
              <a:defRPr sz="3000">
                <a:latin typeface="Aften Screen"/>
                <a:ea typeface="Aften Screen"/>
                <a:cs typeface="Aften Screen"/>
                <a:sym typeface="Aften Screen"/>
              </a:defRPr>
            </a:pPr>
            <a:endParaRPr/>
          </a:p>
        </p:txBody>
      </p:sp>
      <p:sp>
        <p:nvSpPr>
          <p:cNvPr id="1710" name="Rectangle"/>
          <p:cNvSpPr>
            <a:spLocks noGrp="1"/>
          </p:cNvSpPr>
          <p:nvPr>
            <p:ph type="body" sz="quarter" idx="15"/>
          </p:nvPr>
        </p:nvSpPr>
        <p:spPr>
          <a:xfrm>
            <a:off x="16256000" y="0"/>
            <a:ext cx="8128000" cy="4572001"/>
          </a:xfrm>
          <a:prstGeom prst="rect">
            <a:avLst/>
          </a:prstGeom>
          <a:blipFill>
            <a:blip r:embed="rId2"/>
            <a:stretch>
              <a:fillRect/>
            </a:stretch>
          </a:blipFill>
        </p:spPr>
        <p:txBody>
          <a:bodyPr lIns="50800" tIns="50800" rIns="50800" bIns="50800"/>
          <a:lstStyle/>
          <a:p>
            <a:pPr marL="0" indent="0" algn="ctr" defTabSz="821531">
              <a:lnSpc>
                <a:spcPct val="120000"/>
              </a:lnSpc>
              <a:spcBef>
                <a:spcPts val="0"/>
              </a:spcBef>
              <a:buSzTx/>
              <a:buNone/>
              <a:defRPr sz="3000">
                <a:latin typeface="Aften Screen"/>
                <a:ea typeface="Aften Screen"/>
                <a:cs typeface="Aften Screen"/>
                <a:sym typeface="Aften Screen"/>
              </a:defRPr>
            </a:pPr>
            <a:endParaRPr/>
          </a:p>
        </p:txBody>
      </p:sp>
      <p:sp>
        <p:nvSpPr>
          <p:cNvPr id="1711" name="Rectangle"/>
          <p:cNvSpPr>
            <a:spLocks noGrp="1"/>
          </p:cNvSpPr>
          <p:nvPr>
            <p:ph type="body" sz="quarter" idx="16"/>
          </p:nvPr>
        </p:nvSpPr>
        <p:spPr>
          <a:xfrm>
            <a:off x="8128000" y="4572000"/>
            <a:ext cx="8128000" cy="4572000"/>
          </a:xfrm>
          <a:prstGeom prst="rect">
            <a:avLst/>
          </a:prstGeom>
          <a:blipFill>
            <a:blip r:embed="rId2"/>
            <a:stretch>
              <a:fillRect/>
            </a:stretch>
          </a:blipFill>
        </p:spPr>
        <p:txBody>
          <a:bodyPr lIns="50800" tIns="50800" rIns="50800" bIns="50800"/>
          <a:lstStyle/>
          <a:p>
            <a:pPr marL="0" indent="0" algn="ctr" defTabSz="821531">
              <a:lnSpc>
                <a:spcPct val="120000"/>
              </a:lnSpc>
              <a:spcBef>
                <a:spcPts val="0"/>
              </a:spcBef>
              <a:buSzTx/>
              <a:buNone/>
              <a:defRPr sz="3000">
                <a:latin typeface="Aften Screen"/>
                <a:ea typeface="Aften Screen"/>
                <a:cs typeface="Aften Screen"/>
                <a:sym typeface="Aften Screen"/>
              </a:defRPr>
            </a:pPr>
            <a:endParaRPr/>
          </a:p>
        </p:txBody>
      </p:sp>
      <p:sp>
        <p:nvSpPr>
          <p:cNvPr id="1712" name="Rectangle"/>
          <p:cNvSpPr>
            <a:spLocks noGrp="1"/>
          </p:cNvSpPr>
          <p:nvPr>
            <p:ph type="body" sz="quarter" idx="17"/>
          </p:nvPr>
        </p:nvSpPr>
        <p:spPr>
          <a:xfrm>
            <a:off x="0" y="4572000"/>
            <a:ext cx="8128000" cy="4572000"/>
          </a:xfrm>
          <a:prstGeom prst="rect">
            <a:avLst/>
          </a:prstGeom>
          <a:solidFill>
            <a:schemeClr val="accent1">
              <a:lumOff val="-4901"/>
            </a:schemeClr>
          </a:solidFill>
        </p:spPr>
        <p:txBody>
          <a:bodyPr lIns="50800" tIns="50800" rIns="50800" bIns="50800"/>
          <a:lstStyle/>
          <a:p>
            <a:pPr marL="0" indent="0" algn="ctr" defTabSz="821531">
              <a:lnSpc>
                <a:spcPct val="120000"/>
              </a:lnSpc>
              <a:spcBef>
                <a:spcPts val="0"/>
              </a:spcBef>
              <a:buSzTx/>
              <a:buNone/>
              <a:defRPr sz="3000">
                <a:latin typeface="Aften Screen"/>
                <a:ea typeface="Aften Screen"/>
                <a:cs typeface="Aften Screen"/>
                <a:sym typeface="Aften Screen"/>
              </a:defRPr>
            </a:pPr>
            <a:endParaRPr/>
          </a:p>
        </p:txBody>
      </p:sp>
      <p:sp>
        <p:nvSpPr>
          <p:cNvPr id="1713" name="Rectangle"/>
          <p:cNvSpPr>
            <a:spLocks noGrp="1"/>
          </p:cNvSpPr>
          <p:nvPr>
            <p:ph type="body" sz="quarter" idx="18"/>
          </p:nvPr>
        </p:nvSpPr>
        <p:spPr>
          <a:xfrm>
            <a:off x="0" y="9144000"/>
            <a:ext cx="8128000" cy="4572000"/>
          </a:xfrm>
          <a:prstGeom prst="rect">
            <a:avLst/>
          </a:prstGeom>
          <a:blipFill>
            <a:blip r:embed="rId2"/>
            <a:stretch>
              <a:fillRect/>
            </a:stretch>
          </a:blipFill>
        </p:spPr>
        <p:txBody>
          <a:bodyPr lIns="50800" tIns="50800" rIns="50800" bIns="50800"/>
          <a:lstStyle/>
          <a:p>
            <a:pPr marL="0" indent="0" algn="ctr" defTabSz="821531">
              <a:lnSpc>
                <a:spcPct val="120000"/>
              </a:lnSpc>
              <a:spcBef>
                <a:spcPts val="0"/>
              </a:spcBef>
              <a:buSzTx/>
              <a:buNone/>
              <a:defRPr sz="3000">
                <a:latin typeface="Aften Screen"/>
                <a:ea typeface="Aften Screen"/>
                <a:cs typeface="Aften Screen"/>
                <a:sym typeface="Aften Screen"/>
              </a:defRPr>
            </a:pPr>
            <a:endParaRPr/>
          </a:p>
        </p:txBody>
      </p:sp>
      <p:sp>
        <p:nvSpPr>
          <p:cNvPr id="1714" name="Rectangle"/>
          <p:cNvSpPr>
            <a:spLocks noGrp="1"/>
          </p:cNvSpPr>
          <p:nvPr>
            <p:ph type="body" sz="quarter" idx="19"/>
          </p:nvPr>
        </p:nvSpPr>
        <p:spPr>
          <a:xfrm>
            <a:off x="8128000" y="9144000"/>
            <a:ext cx="8128000" cy="4572000"/>
          </a:xfrm>
          <a:prstGeom prst="rect">
            <a:avLst/>
          </a:prstGeom>
          <a:solidFill>
            <a:schemeClr val="accent1">
              <a:lumOff val="-4901"/>
            </a:schemeClr>
          </a:solidFill>
        </p:spPr>
        <p:txBody>
          <a:bodyPr lIns="50800" tIns="50800" rIns="50800" bIns="50800"/>
          <a:lstStyle/>
          <a:p>
            <a:pPr marL="0" indent="0" algn="ctr" defTabSz="821531">
              <a:lnSpc>
                <a:spcPct val="120000"/>
              </a:lnSpc>
              <a:spcBef>
                <a:spcPts val="0"/>
              </a:spcBef>
              <a:buSzTx/>
              <a:buNone/>
              <a:defRPr sz="3000">
                <a:latin typeface="Aften Screen"/>
                <a:ea typeface="Aften Screen"/>
                <a:cs typeface="Aften Screen"/>
                <a:sym typeface="Aften Screen"/>
              </a:defRPr>
            </a:pPr>
            <a:endParaRPr/>
          </a:p>
        </p:txBody>
      </p:sp>
      <p:sp>
        <p:nvSpPr>
          <p:cNvPr id="1715" name="Rectangle"/>
          <p:cNvSpPr>
            <a:spLocks noGrp="1"/>
          </p:cNvSpPr>
          <p:nvPr>
            <p:ph type="body" sz="quarter" idx="20"/>
          </p:nvPr>
        </p:nvSpPr>
        <p:spPr>
          <a:xfrm>
            <a:off x="16256000" y="4572000"/>
            <a:ext cx="8128000" cy="4572000"/>
          </a:xfrm>
          <a:prstGeom prst="rect">
            <a:avLst/>
          </a:prstGeom>
          <a:solidFill>
            <a:schemeClr val="accent1">
              <a:lumOff val="-4901"/>
            </a:schemeClr>
          </a:solidFill>
        </p:spPr>
        <p:txBody>
          <a:bodyPr lIns="50800" tIns="50800" rIns="50800" bIns="50800"/>
          <a:lstStyle/>
          <a:p>
            <a:pPr marL="0" indent="0" algn="ctr" defTabSz="821531">
              <a:lnSpc>
                <a:spcPct val="120000"/>
              </a:lnSpc>
              <a:spcBef>
                <a:spcPts val="0"/>
              </a:spcBef>
              <a:buSzTx/>
              <a:buNone/>
              <a:defRPr sz="3000">
                <a:latin typeface="Aften Screen"/>
                <a:ea typeface="Aften Screen"/>
                <a:cs typeface="Aften Screen"/>
                <a:sym typeface="Aften Screen"/>
              </a:defRPr>
            </a:pPr>
            <a:endParaRPr/>
          </a:p>
        </p:txBody>
      </p:sp>
      <p:sp>
        <p:nvSpPr>
          <p:cNvPr id="1716" name="Rectangle"/>
          <p:cNvSpPr>
            <a:spLocks noGrp="1"/>
          </p:cNvSpPr>
          <p:nvPr>
            <p:ph type="body" sz="quarter" idx="21"/>
          </p:nvPr>
        </p:nvSpPr>
        <p:spPr>
          <a:xfrm>
            <a:off x="16256000" y="9144000"/>
            <a:ext cx="8128000" cy="4572000"/>
          </a:xfrm>
          <a:prstGeom prst="rect">
            <a:avLst/>
          </a:prstGeom>
          <a:blipFill>
            <a:blip r:embed="rId2"/>
            <a:stretch>
              <a:fillRect/>
            </a:stretch>
          </a:blipFill>
        </p:spPr>
        <p:txBody>
          <a:bodyPr lIns="50800" tIns="50800" rIns="50800" bIns="50800"/>
          <a:lstStyle/>
          <a:p>
            <a:pPr marL="0" indent="0" algn="ctr" defTabSz="821531">
              <a:lnSpc>
                <a:spcPct val="120000"/>
              </a:lnSpc>
              <a:spcBef>
                <a:spcPts val="0"/>
              </a:spcBef>
              <a:buSzTx/>
              <a:buNone/>
              <a:defRPr sz="3000">
                <a:latin typeface="Aften Screen"/>
                <a:ea typeface="Aften Screen"/>
                <a:cs typeface="Aften Screen"/>
                <a:sym typeface="Aften Screen"/>
              </a:defRPr>
            </a:pPr>
            <a:endParaRPr/>
          </a:p>
        </p:txBody>
      </p:sp>
      <p:sp>
        <p:nvSpPr>
          <p:cNvPr id="1717" name="Triangle"/>
          <p:cNvSpPr>
            <a:spLocks noGrp="1"/>
          </p:cNvSpPr>
          <p:nvPr>
            <p:ph type="body" sz="quarter" idx="22"/>
          </p:nvPr>
        </p:nvSpPr>
        <p:spPr>
          <a:xfrm>
            <a:off x="8128000" y="5293"/>
            <a:ext cx="8128001" cy="457200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005AF6"/>
          </a:solidFill>
          <a:effectLst>
            <a:outerShdw dir="5400000" rotWithShape="0">
              <a:srgbClr val="000000">
                <a:alpha val="0"/>
              </a:srgbClr>
            </a:outerShdw>
          </a:effectLst>
        </p:spPr>
        <p:txBody>
          <a:bodyPr lIns="50800" tIns="50800" rIns="50800" bIns="50800"/>
          <a:lstStyle/>
          <a:p>
            <a:pPr marL="0" indent="0" algn="ctr" defTabSz="875109">
              <a:spcBef>
                <a:spcPts val="0"/>
              </a:spcBef>
              <a:buSzTx/>
              <a:buNone/>
              <a:defRPr sz="2200" spc="197">
                <a:latin typeface="Aften Screen"/>
                <a:ea typeface="Aften Screen"/>
                <a:cs typeface="Aften Screen"/>
                <a:sym typeface="Aften Screen"/>
              </a:defRPr>
            </a:pPr>
            <a:endParaRPr/>
          </a:p>
        </p:txBody>
      </p:sp>
      <p:sp>
        <p:nvSpPr>
          <p:cNvPr id="1718" name="Triangle"/>
          <p:cNvSpPr>
            <a:spLocks noGrp="1"/>
          </p:cNvSpPr>
          <p:nvPr>
            <p:ph type="body" sz="quarter" idx="23"/>
          </p:nvPr>
        </p:nvSpPr>
        <p:spPr>
          <a:xfrm>
            <a:off x="8128000" y="9144000"/>
            <a:ext cx="8128001" cy="45720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005AF6"/>
          </a:solidFill>
          <a:effectLst>
            <a:outerShdw dir="5400000" rotWithShape="0">
              <a:srgbClr val="000000">
                <a:alpha val="0"/>
              </a:srgbClr>
            </a:outerShdw>
          </a:effectLst>
        </p:spPr>
        <p:txBody>
          <a:bodyPr lIns="50800" tIns="50800" rIns="50800" bIns="50800"/>
          <a:lstStyle/>
          <a:p>
            <a:pPr marL="0" indent="0" algn="ctr" defTabSz="875109">
              <a:spcBef>
                <a:spcPts val="0"/>
              </a:spcBef>
              <a:buSzTx/>
              <a:buNone/>
              <a:defRPr sz="2200" spc="197">
                <a:latin typeface="Aften Screen"/>
                <a:ea typeface="Aften Screen"/>
                <a:cs typeface="Aften Screen"/>
                <a:sym typeface="Aften Screen"/>
              </a:defRPr>
            </a:pPr>
            <a:endParaRPr/>
          </a:p>
        </p:txBody>
      </p:sp>
      <p:sp>
        <p:nvSpPr>
          <p:cNvPr id="1719" name="Triangle"/>
          <p:cNvSpPr>
            <a:spLocks noGrp="1"/>
          </p:cNvSpPr>
          <p:nvPr>
            <p:ph type="body" sz="quarter" idx="24"/>
          </p:nvPr>
        </p:nvSpPr>
        <p:spPr>
          <a:xfrm>
            <a:off x="0" y="4572000"/>
            <a:ext cx="8128001" cy="45720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005AF6"/>
          </a:solidFill>
          <a:effectLst>
            <a:outerShdw dir="5400000" rotWithShape="0">
              <a:srgbClr val="000000">
                <a:alpha val="0"/>
              </a:srgbClr>
            </a:outerShdw>
          </a:effectLst>
        </p:spPr>
        <p:txBody>
          <a:bodyPr lIns="50800" tIns="50800" rIns="50800" bIns="50800"/>
          <a:lstStyle/>
          <a:p>
            <a:pPr marL="0" indent="0" algn="ctr" defTabSz="875109">
              <a:spcBef>
                <a:spcPts val="0"/>
              </a:spcBef>
              <a:buSzTx/>
              <a:buNone/>
              <a:defRPr sz="2200" spc="197">
                <a:latin typeface="Aften Screen"/>
                <a:ea typeface="Aften Screen"/>
                <a:cs typeface="Aften Screen"/>
                <a:sym typeface="Aften Screen"/>
              </a:defRPr>
            </a:pPr>
            <a:endParaRPr/>
          </a:p>
        </p:txBody>
      </p:sp>
      <p:sp>
        <p:nvSpPr>
          <p:cNvPr id="1720" name="Triangle"/>
          <p:cNvSpPr>
            <a:spLocks noGrp="1"/>
          </p:cNvSpPr>
          <p:nvPr>
            <p:ph type="body" sz="quarter" idx="25"/>
          </p:nvPr>
        </p:nvSpPr>
        <p:spPr>
          <a:xfrm>
            <a:off x="16256000" y="4572000"/>
            <a:ext cx="8128001" cy="45720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005AF6"/>
          </a:solidFill>
          <a:effectLst>
            <a:outerShdw dir="5400000" rotWithShape="0">
              <a:srgbClr val="000000">
                <a:alpha val="0"/>
              </a:srgbClr>
            </a:outerShdw>
          </a:effectLst>
        </p:spPr>
        <p:txBody>
          <a:bodyPr lIns="50800" tIns="50800" rIns="50800" bIns="50800"/>
          <a:lstStyle/>
          <a:p>
            <a:pPr marL="0" indent="0" algn="ctr" defTabSz="875109">
              <a:spcBef>
                <a:spcPts val="0"/>
              </a:spcBef>
              <a:buSzTx/>
              <a:buNone/>
              <a:defRPr sz="2200" spc="197">
                <a:latin typeface="Aften Screen"/>
                <a:ea typeface="Aften Screen"/>
                <a:cs typeface="Aften Screen"/>
                <a:sym typeface="Aften Screen"/>
              </a:defRPr>
            </a:pPr>
            <a:endParaRPr/>
          </a:p>
        </p:txBody>
      </p:sp>
      <p:sp>
        <p:nvSpPr>
          <p:cNvPr id="1721" name="Subheading…"/>
          <p:cNvSpPr txBox="1">
            <a:spLocks noGrp="1"/>
          </p:cNvSpPr>
          <p:nvPr>
            <p:ph type="body" sz="quarter" idx="26"/>
          </p:nvPr>
        </p:nvSpPr>
        <p:spPr>
          <a:xfrm>
            <a:off x="17261011" y="5663207"/>
            <a:ext cx="6117978" cy="2389586"/>
          </a:xfrm>
          <a:prstGeom prst="rect">
            <a:avLst/>
          </a:prstGeom>
        </p:spPr>
        <p:txBody>
          <a:bodyPr lIns="0" tIns="0" rIns="0" bIns="0" anchor="t"/>
          <a:lstStyle/>
          <a:p>
            <a:pPr marL="0" indent="0" algn="ctr" defTabSz="584200">
              <a:lnSpc>
                <a:spcPts val="4500"/>
              </a:lnSpc>
              <a:spcBef>
                <a:spcPts val="0"/>
              </a:spcBef>
              <a:buSzTx/>
              <a:buNone/>
              <a:defRPr sz="3000" b="1" spc="0">
                <a:solidFill>
                  <a:srgbClr val="FFFFFF"/>
                </a:solidFill>
                <a:latin typeface="Aften Screen"/>
                <a:ea typeface="Aften Screen"/>
                <a:cs typeface="Aften Screen"/>
                <a:sym typeface="Aften Screen"/>
              </a:defRPr>
            </a:pPr>
            <a:r>
              <a:t>Subheading</a:t>
            </a:r>
          </a:p>
          <a:p>
            <a:pPr marL="0" indent="0" algn="ctr" defTabSz="584200">
              <a:lnSpc>
                <a:spcPct val="110000"/>
              </a:lnSpc>
              <a:spcBef>
                <a:spcPts val="0"/>
              </a:spcBef>
              <a:buSzTx/>
              <a:buNone/>
              <a:defRPr sz="3000" spc="0">
                <a:solidFill>
                  <a:srgbClr val="FFFFFF"/>
                </a:solidFill>
                <a:latin typeface="Aften Screen"/>
                <a:ea typeface="Aften Screen"/>
                <a:cs typeface="Aften Screen"/>
                <a:sym typeface="Aften Screen"/>
              </a:defRPr>
            </a:pPr>
            <a:r>
              <a:t>convallis varius ultrices ut, ipsum nec quisque a, vivamus sed odio egestas, blandit adipiscing tempor.</a:t>
            </a:r>
          </a:p>
        </p:txBody>
      </p:sp>
      <p:sp>
        <p:nvSpPr>
          <p:cNvPr id="1722" name="Subheading…"/>
          <p:cNvSpPr txBox="1">
            <a:spLocks noGrp="1"/>
          </p:cNvSpPr>
          <p:nvPr>
            <p:ph type="body" sz="quarter" idx="27"/>
          </p:nvPr>
        </p:nvSpPr>
        <p:spPr>
          <a:xfrm>
            <a:off x="1005011" y="5663207"/>
            <a:ext cx="6117978" cy="2389586"/>
          </a:xfrm>
          <a:prstGeom prst="rect">
            <a:avLst/>
          </a:prstGeom>
        </p:spPr>
        <p:txBody>
          <a:bodyPr lIns="0" tIns="0" rIns="0" bIns="0" anchor="t"/>
          <a:lstStyle/>
          <a:p>
            <a:pPr marL="0" indent="0" algn="ctr" defTabSz="584200">
              <a:lnSpc>
                <a:spcPts val="4500"/>
              </a:lnSpc>
              <a:spcBef>
                <a:spcPts val="0"/>
              </a:spcBef>
              <a:buSzTx/>
              <a:buNone/>
              <a:defRPr sz="3000" b="1" spc="0">
                <a:solidFill>
                  <a:srgbClr val="FFFFFF"/>
                </a:solidFill>
                <a:latin typeface="Aften Screen"/>
                <a:ea typeface="Aften Screen"/>
                <a:cs typeface="Aften Screen"/>
                <a:sym typeface="Aften Screen"/>
              </a:defRPr>
            </a:pPr>
            <a:r>
              <a:t>Subheading</a:t>
            </a:r>
          </a:p>
          <a:p>
            <a:pPr marL="0" indent="0" algn="ctr" defTabSz="584200">
              <a:lnSpc>
                <a:spcPct val="110000"/>
              </a:lnSpc>
              <a:spcBef>
                <a:spcPts val="0"/>
              </a:spcBef>
              <a:buSzTx/>
              <a:buNone/>
              <a:defRPr sz="3000" spc="0">
                <a:solidFill>
                  <a:srgbClr val="FFFFFF"/>
                </a:solidFill>
                <a:latin typeface="Aften Screen"/>
                <a:ea typeface="Aften Screen"/>
                <a:cs typeface="Aften Screen"/>
                <a:sym typeface="Aften Screen"/>
              </a:defRPr>
            </a:pPr>
            <a:r>
              <a:t>convallis varius ultrices ut, ipsum nec quisque a, vivamus sed odio egestas, blandit adipiscing tempor.</a:t>
            </a:r>
          </a:p>
        </p:txBody>
      </p:sp>
      <p:sp>
        <p:nvSpPr>
          <p:cNvPr id="1723" name="Subheading…"/>
          <p:cNvSpPr txBox="1">
            <a:spLocks noGrp="1"/>
          </p:cNvSpPr>
          <p:nvPr>
            <p:ph type="body" sz="quarter" idx="28"/>
          </p:nvPr>
        </p:nvSpPr>
        <p:spPr>
          <a:xfrm>
            <a:off x="9133011" y="10235207"/>
            <a:ext cx="6117978" cy="2389585"/>
          </a:xfrm>
          <a:prstGeom prst="rect">
            <a:avLst/>
          </a:prstGeom>
        </p:spPr>
        <p:txBody>
          <a:bodyPr lIns="0" tIns="0" rIns="0" bIns="0" anchor="t"/>
          <a:lstStyle/>
          <a:p>
            <a:pPr marL="0" indent="0" algn="ctr" defTabSz="584200">
              <a:lnSpc>
                <a:spcPts val="4500"/>
              </a:lnSpc>
              <a:spcBef>
                <a:spcPts val="0"/>
              </a:spcBef>
              <a:buSzTx/>
              <a:buNone/>
              <a:defRPr sz="3000" b="1" spc="0">
                <a:solidFill>
                  <a:srgbClr val="FFFFFF"/>
                </a:solidFill>
                <a:latin typeface="Aften Screen"/>
                <a:ea typeface="Aften Screen"/>
                <a:cs typeface="Aften Screen"/>
                <a:sym typeface="Aften Screen"/>
              </a:defRPr>
            </a:pPr>
            <a:r>
              <a:t>Subheading</a:t>
            </a:r>
          </a:p>
          <a:p>
            <a:pPr marL="0" indent="0" algn="ctr" defTabSz="584200">
              <a:lnSpc>
                <a:spcPct val="110000"/>
              </a:lnSpc>
              <a:spcBef>
                <a:spcPts val="0"/>
              </a:spcBef>
              <a:buSzTx/>
              <a:buNone/>
              <a:defRPr sz="3000" spc="0">
                <a:solidFill>
                  <a:srgbClr val="FFFFFF"/>
                </a:solidFill>
                <a:latin typeface="Aften Screen"/>
                <a:ea typeface="Aften Screen"/>
                <a:cs typeface="Aften Screen"/>
                <a:sym typeface="Aften Screen"/>
              </a:defRPr>
            </a:pPr>
            <a:r>
              <a:t>convallis varius ultrices ut, ipsum nec quisque a, vivamus sed odio egestas, blandit adipiscing tempor.</a:t>
            </a:r>
          </a:p>
        </p:txBody>
      </p:sp>
      <p:sp>
        <p:nvSpPr>
          <p:cNvPr id="1724" name="Subheading…"/>
          <p:cNvSpPr txBox="1">
            <a:spLocks noGrp="1"/>
          </p:cNvSpPr>
          <p:nvPr>
            <p:ph type="body" sz="quarter" idx="29"/>
          </p:nvPr>
        </p:nvSpPr>
        <p:spPr>
          <a:xfrm>
            <a:off x="9133011" y="1091207"/>
            <a:ext cx="6117978" cy="2389586"/>
          </a:xfrm>
          <a:prstGeom prst="rect">
            <a:avLst/>
          </a:prstGeom>
        </p:spPr>
        <p:txBody>
          <a:bodyPr lIns="0" tIns="0" rIns="0" bIns="0" anchor="t"/>
          <a:lstStyle/>
          <a:p>
            <a:pPr marL="0" indent="0" algn="ctr" defTabSz="584200">
              <a:lnSpc>
                <a:spcPts val="4500"/>
              </a:lnSpc>
              <a:spcBef>
                <a:spcPts val="0"/>
              </a:spcBef>
              <a:buSzTx/>
              <a:buNone/>
              <a:defRPr sz="3000" b="1" spc="0">
                <a:solidFill>
                  <a:srgbClr val="FFFFFF"/>
                </a:solidFill>
                <a:latin typeface="Aften Screen"/>
                <a:ea typeface="Aften Screen"/>
                <a:cs typeface="Aften Screen"/>
                <a:sym typeface="Aften Screen"/>
              </a:defRPr>
            </a:pPr>
            <a:r>
              <a:t>Subheading</a:t>
            </a:r>
          </a:p>
          <a:p>
            <a:pPr marL="0" indent="0" algn="ctr" defTabSz="584200">
              <a:lnSpc>
                <a:spcPct val="110000"/>
              </a:lnSpc>
              <a:spcBef>
                <a:spcPts val="0"/>
              </a:spcBef>
              <a:buSzTx/>
              <a:buNone/>
              <a:defRPr sz="3000" spc="0">
                <a:solidFill>
                  <a:srgbClr val="FFFFFF"/>
                </a:solidFill>
                <a:latin typeface="Aften Screen"/>
                <a:ea typeface="Aften Screen"/>
                <a:cs typeface="Aften Screen"/>
                <a:sym typeface="Aften Screen"/>
              </a:defRPr>
            </a:pPr>
            <a:r>
              <a:t>convallis varius ultrices ut, ipsum nec quisque a, vivamus sed odio egestas, blandit adipiscing tempor.</a:t>
            </a:r>
          </a:p>
        </p:txBody>
      </p:sp>
    </p:spTree>
  </p:cSld>
  <p:clrMapOvr>
    <a:masterClrMapping/>
  </p:clrMapOvr>
  <p:transition spd="med"/>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type="tx">
  <p:cSld name="Three collums with pictures">
    <p:spTree>
      <p:nvGrpSpPr>
        <p:cNvPr id="1" name=""/>
        <p:cNvGrpSpPr/>
        <p:nvPr/>
      </p:nvGrpSpPr>
      <p:grpSpPr>
        <a:xfrm>
          <a:off x="0" y="0"/>
          <a:ext cx="0" cy="0"/>
          <a:chOff x="0" y="0"/>
          <a:chExt cx="0" cy="0"/>
        </a:xfrm>
      </p:grpSpPr>
      <p:sp>
        <p:nvSpPr>
          <p:cNvPr id="1731" name="Subheading…"/>
          <p:cNvSpPr txBox="1">
            <a:spLocks noGrp="1"/>
          </p:cNvSpPr>
          <p:nvPr>
            <p:ph type="body" sz="quarter" idx="13"/>
          </p:nvPr>
        </p:nvSpPr>
        <p:spPr>
          <a:xfrm>
            <a:off x="9133011" y="7786474"/>
            <a:ext cx="6117978" cy="4373266"/>
          </a:xfrm>
          <a:prstGeom prst="rect">
            <a:avLst/>
          </a:prstGeom>
        </p:spPr>
        <p:txBody>
          <a:bodyPr lIns="0" tIns="0" rIns="0" bIns="0" anchor="t"/>
          <a:lstStyle/>
          <a:p>
            <a:pPr marL="0" indent="0" defTabSz="584200">
              <a:lnSpc>
                <a:spcPts val="4500"/>
              </a:lnSpc>
              <a:spcBef>
                <a:spcPts val="0"/>
              </a:spcBef>
              <a:buSzTx/>
              <a:buNone/>
              <a:defRPr sz="3000" b="1" spc="0">
                <a:latin typeface="Aften Screen"/>
                <a:ea typeface="Aften Screen"/>
                <a:cs typeface="Aften Screen"/>
                <a:sym typeface="Aften Screen"/>
              </a:defRPr>
            </a:pPr>
            <a:r>
              <a:t>Subheading</a:t>
            </a:r>
          </a:p>
          <a:p>
            <a:pPr marL="0" indent="0" defTabSz="584200">
              <a:lnSpc>
                <a:spcPct val="110000"/>
              </a:lnSpc>
              <a:spcBef>
                <a:spcPts val="2000"/>
              </a:spcBef>
              <a:buSzTx/>
              <a:buNone/>
              <a:defRPr sz="3000" spc="0">
                <a:latin typeface="Aften Screen"/>
                <a:ea typeface="Aften Screen"/>
                <a:cs typeface="Aften Screen"/>
                <a:sym typeface="Aften Screen"/>
              </a:defRPr>
            </a:pPr>
            <a:r>
              <a:t>convallis varius ultrices ut, ipsum nec quisque a, vivamus sed odio egestas, blandit adipiscing tempor. Et magnis nisl sapien. convallis varius ultrices ut, ipsum nec quisque a, vivamus sed odio egestas, blandit adipiscing tempor.  </a:t>
            </a:r>
          </a:p>
        </p:txBody>
      </p:sp>
      <p:sp>
        <p:nvSpPr>
          <p:cNvPr id="1732" name="Subheading…"/>
          <p:cNvSpPr txBox="1">
            <a:spLocks noGrp="1"/>
          </p:cNvSpPr>
          <p:nvPr>
            <p:ph type="body" sz="quarter" idx="14"/>
          </p:nvPr>
        </p:nvSpPr>
        <p:spPr>
          <a:xfrm>
            <a:off x="16372011" y="7786474"/>
            <a:ext cx="6117978" cy="4373266"/>
          </a:xfrm>
          <a:prstGeom prst="rect">
            <a:avLst/>
          </a:prstGeom>
        </p:spPr>
        <p:txBody>
          <a:bodyPr lIns="0" tIns="0" rIns="0" bIns="0" anchor="t"/>
          <a:lstStyle/>
          <a:p>
            <a:pPr marL="0" indent="0" defTabSz="584200">
              <a:lnSpc>
                <a:spcPts val="4500"/>
              </a:lnSpc>
              <a:spcBef>
                <a:spcPts val="0"/>
              </a:spcBef>
              <a:buSzTx/>
              <a:buNone/>
              <a:defRPr sz="3000" b="1" spc="0">
                <a:latin typeface="Aften Screen"/>
                <a:ea typeface="Aften Screen"/>
                <a:cs typeface="Aften Screen"/>
                <a:sym typeface="Aften Screen"/>
              </a:defRPr>
            </a:pPr>
            <a:r>
              <a:t>Subheading</a:t>
            </a:r>
          </a:p>
          <a:p>
            <a:pPr marL="0" indent="0" defTabSz="584200">
              <a:lnSpc>
                <a:spcPct val="110000"/>
              </a:lnSpc>
              <a:spcBef>
                <a:spcPts val="2000"/>
              </a:spcBef>
              <a:buSzTx/>
              <a:buNone/>
              <a:defRPr sz="3000" spc="0">
                <a:latin typeface="Aften Screen"/>
                <a:ea typeface="Aften Screen"/>
                <a:cs typeface="Aften Screen"/>
                <a:sym typeface="Aften Screen"/>
              </a:defRPr>
            </a:pPr>
            <a:r>
              <a:t>convallis varius ultrices ut, ipsum nec quisque a, vivamus sed odio egestas, blandit adipiscing tempor. Et magnis nisl sapien. convallis varius ultrices ut, ipsum nec quisque a, vivamus sed odio egestas, blandit adipiscing tempor.  </a:t>
            </a:r>
          </a:p>
        </p:txBody>
      </p:sp>
      <p:pic>
        <p:nvPicPr>
          <p:cNvPr id="1733" name="Image" descr="Image"/>
          <p:cNvPicPr>
            <a:picLocks noChangeAspect="1"/>
          </p:cNvPicPr>
          <p:nvPr/>
        </p:nvPicPr>
        <p:blipFill>
          <a:blip r:embed="rId2">
            <a:alphaModFix amt="19560"/>
            <a:extLst/>
          </a:blip>
          <a:stretch>
            <a:fillRect/>
          </a:stretch>
        </p:blipFill>
        <p:spPr>
          <a:xfrm>
            <a:off x="576757" y="12865818"/>
            <a:ext cx="878486" cy="383386"/>
          </a:xfrm>
          <a:prstGeom prst="rect">
            <a:avLst/>
          </a:prstGeom>
          <a:ln w="12700">
            <a:miter lim="400000"/>
          </a:ln>
        </p:spPr>
      </p:pic>
      <p:sp>
        <p:nvSpPr>
          <p:cNvPr id="1734" name="Slide Number"/>
          <p:cNvSpPr>
            <a:spLocks noGrp="1"/>
          </p:cNvSpPr>
          <p:nvPr>
            <p:ph type="sldNum" sz="quarter" idx="2"/>
          </p:nvPr>
        </p:nvSpPr>
        <p:spPr>
          <a:xfrm>
            <a:off x="23202900" y="12839700"/>
            <a:ext cx="647700" cy="622300"/>
          </a:xfrm>
          <a:prstGeom prst="rect">
            <a:avLst/>
          </a:prstGeom>
        </p:spPr>
        <p:txBody>
          <a:bodyPr/>
          <a:lstStyle/>
          <a:p>
            <a:fld id="{86CB4B4D-7CA3-9044-876B-883B54F8677D}" type="slidenum">
              <a:t>‹#›</a:t>
            </a:fld>
            <a:endParaRPr/>
          </a:p>
        </p:txBody>
      </p:sp>
      <p:sp>
        <p:nvSpPr>
          <p:cNvPr id="1735" name="small_width.jpg"/>
          <p:cNvSpPr>
            <a:spLocks noGrp="1"/>
          </p:cNvSpPr>
          <p:nvPr>
            <p:ph type="pic" sz="quarter" idx="15"/>
          </p:nvPr>
        </p:nvSpPr>
        <p:spPr>
          <a:xfrm>
            <a:off x="9125743" y="3848099"/>
            <a:ext cx="6132423" cy="3225256"/>
          </a:xfrm>
          <a:prstGeom prst="rect">
            <a:avLst/>
          </a:prstGeom>
        </p:spPr>
        <p:txBody>
          <a:bodyPr lIns="91439" tIns="45719" rIns="91439" bIns="45719" anchor="t"/>
          <a:lstStyle/>
          <a:p>
            <a:endParaRPr/>
          </a:p>
        </p:txBody>
      </p:sp>
      <p:sp>
        <p:nvSpPr>
          <p:cNvPr id="1736" name="small_width.jpg"/>
          <p:cNvSpPr>
            <a:spLocks noGrp="1"/>
          </p:cNvSpPr>
          <p:nvPr>
            <p:ph type="pic" sz="quarter" idx="16"/>
          </p:nvPr>
        </p:nvSpPr>
        <p:spPr>
          <a:xfrm>
            <a:off x="16373276" y="3848100"/>
            <a:ext cx="6132423" cy="3225255"/>
          </a:xfrm>
          <a:prstGeom prst="rect">
            <a:avLst/>
          </a:prstGeom>
        </p:spPr>
        <p:txBody>
          <a:bodyPr lIns="91439" tIns="45719" rIns="91439" bIns="45719" anchor="t"/>
          <a:lstStyle/>
          <a:p>
            <a:endParaRPr/>
          </a:p>
        </p:txBody>
      </p:sp>
      <p:sp>
        <p:nvSpPr>
          <p:cNvPr id="1737" name="small_width.jpg"/>
          <p:cNvSpPr>
            <a:spLocks noGrp="1"/>
          </p:cNvSpPr>
          <p:nvPr>
            <p:ph type="pic" sz="quarter" idx="17"/>
          </p:nvPr>
        </p:nvSpPr>
        <p:spPr>
          <a:xfrm>
            <a:off x="1872208" y="3848100"/>
            <a:ext cx="6132423" cy="3225255"/>
          </a:xfrm>
          <a:prstGeom prst="rect">
            <a:avLst/>
          </a:prstGeom>
        </p:spPr>
        <p:txBody>
          <a:bodyPr lIns="91439" tIns="45719" rIns="91439" bIns="45719" anchor="t"/>
          <a:lstStyle/>
          <a:p>
            <a:endParaRPr/>
          </a:p>
        </p:txBody>
      </p:sp>
      <p:sp>
        <p:nvSpPr>
          <p:cNvPr id="1738" name="Title Text"/>
          <p:cNvSpPr txBox="1">
            <a:spLocks noGrp="1"/>
          </p:cNvSpPr>
          <p:nvPr>
            <p:ph type="title"/>
          </p:nvPr>
        </p:nvSpPr>
        <p:spPr>
          <a:xfrm>
            <a:off x="1743075" y="1651000"/>
            <a:ext cx="20897850" cy="697972"/>
          </a:xfrm>
          <a:prstGeom prst="rect">
            <a:avLst/>
          </a:prstGeom>
        </p:spPr>
        <p:txBody>
          <a:bodyPr anchor="t"/>
          <a:lstStyle>
            <a:lvl1pPr algn="ctr" defTabSz="821531">
              <a:lnSpc>
                <a:spcPct val="120000"/>
              </a:lnSpc>
              <a:defRPr sz="3000" b="0">
                <a:solidFill>
                  <a:schemeClr val="accent6"/>
                </a:solidFill>
                <a:latin typeface="Aften Screen"/>
                <a:ea typeface="Aften Screen"/>
                <a:cs typeface="Aften Screen"/>
                <a:sym typeface="Aften Screen"/>
              </a:defRPr>
            </a:lvl1pPr>
          </a:lstStyle>
          <a:p>
            <a:r>
              <a:t>Title Text</a:t>
            </a:r>
          </a:p>
        </p:txBody>
      </p:sp>
      <p:sp>
        <p:nvSpPr>
          <p:cNvPr id="1739" name="Subheading…"/>
          <p:cNvSpPr txBox="1">
            <a:spLocks noGrp="1"/>
          </p:cNvSpPr>
          <p:nvPr>
            <p:ph type="body" sz="quarter" idx="18"/>
          </p:nvPr>
        </p:nvSpPr>
        <p:spPr>
          <a:xfrm>
            <a:off x="1854646" y="7786474"/>
            <a:ext cx="6117978" cy="4373266"/>
          </a:xfrm>
          <a:prstGeom prst="rect">
            <a:avLst/>
          </a:prstGeom>
        </p:spPr>
        <p:txBody>
          <a:bodyPr lIns="0" tIns="0" rIns="0" bIns="0" anchor="t"/>
          <a:lstStyle/>
          <a:p>
            <a:pPr marL="0" indent="0" defTabSz="584200">
              <a:lnSpc>
                <a:spcPts val="4500"/>
              </a:lnSpc>
              <a:spcBef>
                <a:spcPts val="0"/>
              </a:spcBef>
              <a:buSzTx/>
              <a:buNone/>
              <a:defRPr sz="3000" b="1" spc="0">
                <a:latin typeface="Aften Screen"/>
                <a:ea typeface="Aften Screen"/>
                <a:cs typeface="Aften Screen"/>
                <a:sym typeface="Aften Screen"/>
              </a:defRPr>
            </a:pPr>
            <a:r>
              <a:t>Subheading</a:t>
            </a:r>
          </a:p>
          <a:p>
            <a:pPr marL="0" indent="0" defTabSz="584200">
              <a:lnSpc>
                <a:spcPct val="110000"/>
              </a:lnSpc>
              <a:spcBef>
                <a:spcPts val="2000"/>
              </a:spcBef>
              <a:buSzTx/>
              <a:buNone/>
              <a:defRPr sz="3000" spc="0">
                <a:latin typeface="Aften Screen"/>
                <a:ea typeface="Aften Screen"/>
                <a:cs typeface="Aften Screen"/>
                <a:sym typeface="Aften Screen"/>
              </a:defRPr>
            </a:pPr>
            <a:r>
              <a:t>convallis varius ultrices ut, ipsum nec quisque a, vivamus sed odio egestas, blandit adipiscing tempor. Et magnis nisl sapien. convallis varius ultrices ut, ipsum nec quisque a, vivamus sed odio egestas, blandit adipiscing tempor.  </a:t>
            </a:r>
          </a:p>
        </p:txBody>
      </p:sp>
    </p:spTree>
  </p:cSld>
  <p:clrMapOvr>
    <a:masterClrMapping/>
  </p:clrMapOvr>
  <p:transition spd="med"/>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type="tx">
  <p:cSld name="Two collums with pictures">
    <p:spTree>
      <p:nvGrpSpPr>
        <p:cNvPr id="1" name=""/>
        <p:cNvGrpSpPr/>
        <p:nvPr/>
      </p:nvGrpSpPr>
      <p:grpSpPr>
        <a:xfrm>
          <a:off x="0" y="0"/>
          <a:ext cx="0" cy="0"/>
          <a:chOff x="0" y="0"/>
          <a:chExt cx="0" cy="0"/>
        </a:xfrm>
      </p:grpSpPr>
      <p:sp>
        <p:nvSpPr>
          <p:cNvPr id="1746" name="small_width.jpg"/>
          <p:cNvSpPr>
            <a:spLocks noGrp="1"/>
          </p:cNvSpPr>
          <p:nvPr>
            <p:ph type="pic" sz="quarter" idx="13"/>
          </p:nvPr>
        </p:nvSpPr>
        <p:spPr>
          <a:xfrm>
            <a:off x="2616200" y="3829413"/>
            <a:ext cx="8931574" cy="5121343"/>
          </a:xfrm>
          <a:prstGeom prst="rect">
            <a:avLst/>
          </a:prstGeom>
        </p:spPr>
        <p:txBody>
          <a:bodyPr lIns="91439" tIns="45719" rIns="91439" bIns="45719" anchor="t"/>
          <a:lstStyle/>
          <a:p>
            <a:endParaRPr/>
          </a:p>
        </p:txBody>
      </p:sp>
      <p:sp>
        <p:nvSpPr>
          <p:cNvPr id="1747" name="Subheading…"/>
          <p:cNvSpPr txBox="1">
            <a:spLocks noGrp="1"/>
          </p:cNvSpPr>
          <p:nvPr>
            <p:ph type="body" sz="quarter" idx="14"/>
          </p:nvPr>
        </p:nvSpPr>
        <p:spPr>
          <a:xfrm>
            <a:off x="12735578" y="9310474"/>
            <a:ext cx="8937378" cy="2892642"/>
          </a:xfrm>
          <a:prstGeom prst="rect">
            <a:avLst/>
          </a:prstGeom>
        </p:spPr>
        <p:txBody>
          <a:bodyPr lIns="0" tIns="0" rIns="0" bIns="0" anchor="t"/>
          <a:lstStyle/>
          <a:p>
            <a:pPr marL="0" indent="0" defTabSz="584200">
              <a:lnSpc>
                <a:spcPts val="4500"/>
              </a:lnSpc>
              <a:spcBef>
                <a:spcPts val="0"/>
              </a:spcBef>
              <a:buSzTx/>
              <a:buNone/>
              <a:defRPr sz="3000" b="1" spc="0">
                <a:latin typeface="Aften Screen"/>
                <a:ea typeface="Aften Screen"/>
                <a:cs typeface="Aften Screen"/>
                <a:sym typeface="Aften Screen"/>
              </a:defRPr>
            </a:pPr>
            <a:r>
              <a:t>Subheading</a:t>
            </a:r>
          </a:p>
          <a:p>
            <a:pPr marL="0" indent="0" defTabSz="584200">
              <a:lnSpc>
                <a:spcPct val="110000"/>
              </a:lnSpc>
              <a:spcBef>
                <a:spcPts val="2000"/>
              </a:spcBef>
              <a:buSzTx/>
              <a:buNone/>
              <a:defRPr sz="3000" spc="0">
                <a:latin typeface="Aften Screen"/>
                <a:ea typeface="Aften Screen"/>
                <a:cs typeface="Aften Screen"/>
                <a:sym typeface="Aften Screen"/>
              </a:defRPr>
            </a:pPr>
            <a:r>
              <a:t>convallis varius ultrices ut, ipsum nec quisque a, vivamus sed odio egestas, blandit adipiscing tempor. Et magnis nisl sapien. convallis varius ultrices ut, ipsum nec quisque a, vivamus sed.</a:t>
            </a:r>
          </a:p>
        </p:txBody>
      </p:sp>
      <p:pic>
        <p:nvPicPr>
          <p:cNvPr id="1748" name="Image" descr="Image"/>
          <p:cNvPicPr>
            <a:picLocks noChangeAspect="1"/>
          </p:cNvPicPr>
          <p:nvPr/>
        </p:nvPicPr>
        <p:blipFill>
          <a:blip r:embed="rId2">
            <a:alphaModFix amt="19560"/>
            <a:extLst/>
          </a:blip>
          <a:stretch>
            <a:fillRect/>
          </a:stretch>
        </p:blipFill>
        <p:spPr>
          <a:xfrm>
            <a:off x="576757" y="12865818"/>
            <a:ext cx="878486" cy="383386"/>
          </a:xfrm>
          <a:prstGeom prst="rect">
            <a:avLst/>
          </a:prstGeom>
          <a:ln w="12700">
            <a:miter lim="400000"/>
          </a:ln>
        </p:spPr>
      </p:pic>
      <p:sp>
        <p:nvSpPr>
          <p:cNvPr id="1749" name="Slide Number"/>
          <p:cNvSpPr>
            <a:spLocks noGrp="1"/>
          </p:cNvSpPr>
          <p:nvPr>
            <p:ph type="sldNum" sz="quarter" idx="2"/>
          </p:nvPr>
        </p:nvSpPr>
        <p:spPr>
          <a:xfrm>
            <a:off x="23202900" y="12839700"/>
            <a:ext cx="647066" cy="612775"/>
          </a:xfrm>
          <a:prstGeom prst="rect">
            <a:avLst/>
          </a:prstGeom>
        </p:spPr>
        <p:txBody>
          <a:bodyPr lIns="71437" tIns="71437" rIns="71437" bIns="71437"/>
          <a:lstStyle/>
          <a:p>
            <a:fld id="{86CB4B4D-7CA3-9044-876B-883B54F8677D}" type="slidenum">
              <a:t>‹#›</a:t>
            </a:fld>
            <a:endParaRPr/>
          </a:p>
        </p:txBody>
      </p:sp>
      <p:sp>
        <p:nvSpPr>
          <p:cNvPr id="1750" name="small_width.jpg"/>
          <p:cNvSpPr>
            <a:spLocks noGrp="1"/>
          </p:cNvSpPr>
          <p:nvPr>
            <p:ph type="pic" sz="quarter" idx="15"/>
          </p:nvPr>
        </p:nvSpPr>
        <p:spPr>
          <a:xfrm>
            <a:off x="12738430" y="3829413"/>
            <a:ext cx="8931575" cy="5121342"/>
          </a:xfrm>
          <a:prstGeom prst="rect">
            <a:avLst/>
          </a:prstGeom>
        </p:spPr>
        <p:txBody>
          <a:bodyPr lIns="91439" tIns="45719" rIns="91439" bIns="45719" anchor="t"/>
          <a:lstStyle/>
          <a:p>
            <a:endParaRPr/>
          </a:p>
        </p:txBody>
      </p:sp>
      <p:sp>
        <p:nvSpPr>
          <p:cNvPr id="1751" name="Title Text"/>
          <p:cNvSpPr txBox="1">
            <a:spLocks noGrp="1"/>
          </p:cNvSpPr>
          <p:nvPr>
            <p:ph type="title"/>
          </p:nvPr>
        </p:nvSpPr>
        <p:spPr>
          <a:xfrm>
            <a:off x="5270834" y="1651000"/>
            <a:ext cx="13842333" cy="540000"/>
          </a:xfrm>
          <a:prstGeom prst="rect">
            <a:avLst/>
          </a:prstGeom>
        </p:spPr>
        <p:txBody>
          <a:bodyPr lIns="71437" tIns="71437" rIns="71437" bIns="71437" anchor="t"/>
          <a:lstStyle>
            <a:lvl1pPr algn="ctr" defTabSz="821531">
              <a:lnSpc>
                <a:spcPct val="120000"/>
              </a:lnSpc>
              <a:defRPr sz="3000" b="0">
                <a:solidFill>
                  <a:schemeClr val="accent6"/>
                </a:solidFill>
                <a:latin typeface="Aften Screen"/>
                <a:ea typeface="Aften Screen"/>
                <a:cs typeface="Aften Screen"/>
                <a:sym typeface="Aften Screen"/>
              </a:defRPr>
            </a:lvl1pPr>
          </a:lstStyle>
          <a:p>
            <a:r>
              <a:t>Title Text</a:t>
            </a:r>
          </a:p>
        </p:txBody>
      </p:sp>
      <p:sp>
        <p:nvSpPr>
          <p:cNvPr id="1752" name="Subheading…"/>
          <p:cNvSpPr txBox="1">
            <a:spLocks noGrp="1"/>
          </p:cNvSpPr>
          <p:nvPr>
            <p:ph type="body" sz="quarter" idx="16"/>
          </p:nvPr>
        </p:nvSpPr>
        <p:spPr>
          <a:xfrm>
            <a:off x="2613347" y="9310474"/>
            <a:ext cx="8937378" cy="2892642"/>
          </a:xfrm>
          <a:prstGeom prst="rect">
            <a:avLst/>
          </a:prstGeom>
        </p:spPr>
        <p:txBody>
          <a:bodyPr lIns="0" tIns="0" rIns="0" bIns="0" anchor="t"/>
          <a:lstStyle/>
          <a:p>
            <a:pPr marL="0" indent="0" defTabSz="584200">
              <a:lnSpc>
                <a:spcPts val="4500"/>
              </a:lnSpc>
              <a:spcBef>
                <a:spcPts val="0"/>
              </a:spcBef>
              <a:buSzTx/>
              <a:buNone/>
              <a:defRPr sz="3000" b="1" spc="0">
                <a:latin typeface="Aften Screen"/>
                <a:ea typeface="Aften Screen"/>
                <a:cs typeface="Aften Screen"/>
                <a:sym typeface="Aften Screen"/>
              </a:defRPr>
            </a:pPr>
            <a:r>
              <a:t>Subheading</a:t>
            </a:r>
          </a:p>
          <a:p>
            <a:pPr marL="0" indent="0" defTabSz="584200">
              <a:lnSpc>
                <a:spcPct val="110000"/>
              </a:lnSpc>
              <a:spcBef>
                <a:spcPts val="2000"/>
              </a:spcBef>
              <a:buSzTx/>
              <a:buNone/>
              <a:defRPr sz="3000" spc="0">
                <a:latin typeface="Aften Screen"/>
                <a:ea typeface="Aften Screen"/>
                <a:cs typeface="Aften Screen"/>
                <a:sym typeface="Aften Screen"/>
              </a:defRPr>
            </a:pPr>
            <a:r>
              <a:t>convallis varius ultrices ut, ipsum nec quisque a, vivamus sed odio egestas, blandit adipiscing tempor. Et magnis nisl sapien. convallis varius ultrices ut, ipsum nec quisque a, vivamus sed.</a:t>
            </a:r>
          </a:p>
        </p:txBody>
      </p:sp>
    </p:spTree>
  </p:cSld>
  <p:clrMapOvr>
    <a:masterClrMapping/>
  </p:clrMapOvr>
  <p:transition spd="med"/>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type="tx">
  <p:cSld name="Blank - Footer - negativ logo">
    <p:spTree>
      <p:nvGrpSpPr>
        <p:cNvPr id="1" name=""/>
        <p:cNvGrpSpPr/>
        <p:nvPr/>
      </p:nvGrpSpPr>
      <p:grpSpPr>
        <a:xfrm>
          <a:off x="0" y="0"/>
          <a:ext cx="0" cy="0"/>
          <a:chOff x="0" y="0"/>
          <a:chExt cx="0" cy="0"/>
        </a:xfrm>
      </p:grpSpPr>
      <p:sp>
        <p:nvSpPr>
          <p:cNvPr id="1759" name="Rectangle"/>
          <p:cNvSpPr/>
          <p:nvPr/>
        </p:nvSpPr>
        <p:spPr>
          <a:xfrm>
            <a:off x="1539" y="12700000"/>
            <a:ext cx="24491906" cy="1016000"/>
          </a:xfrm>
          <a:prstGeom prst="rect">
            <a:avLst/>
          </a:prstGeom>
          <a:solidFill>
            <a:srgbClr val="1C4753">
              <a:alpha val="5000"/>
            </a:srgbClr>
          </a:solidFill>
          <a:ln w="12700">
            <a:miter lim="400000"/>
          </a:ln>
        </p:spPr>
        <p:txBody>
          <a:bodyPr lIns="71437" tIns="71437" rIns="71437" bIns="71437" anchor="ctr"/>
          <a:lstStyle/>
          <a:p>
            <a:pPr>
              <a:defRPr i="0">
                <a:latin typeface="Helvetica Light"/>
                <a:ea typeface="Helvetica Light"/>
                <a:cs typeface="Helvetica Light"/>
                <a:sym typeface="Helvetica Light"/>
              </a:defRPr>
            </a:pPr>
            <a:endParaRPr/>
          </a:p>
        </p:txBody>
      </p:sp>
      <p:pic>
        <p:nvPicPr>
          <p:cNvPr id="1760" name="Keynote size_EPS.pdf" descr="Keynote size_EPS.pdf"/>
          <p:cNvPicPr>
            <a:picLocks noChangeAspect="1"/>
          </p:cNvPicPr>
          <p:nvPr/>
        </p:nvPicPr>
        <p:blipFill>
          <a:blip r:embed="rId2">
            <a:extLst/>
          </a:blip>
          <a:stretch>
            <a:fillRect/>
          </a:stretch>
        </p:blipFill>
        <p:spPr>
          <a:xfrm>
            <a:off x="22809200" y="13081000"/>
            <a:ext cx="688750" cy="266891"/>
          </a:xfrm>
          <a:prstGeom prst="rect">
            <a:avLst/>
          </a:prstGeom>
          <a:ln w="12700">
            <a:miter lim="400000"/>
          </a:ln>
        </p:spPr>
      </p:pic>
      <p:sp>
        <p:nvSpPr>
          <p:cNvPr id="1761" name="Slide Number"/>
          <p:cNvSpPr txBox="1">
            <a:spLocks noGrp="1"/>
          </p:cNvSpPr>
          <p:nvPr>
            <p:ph type="sldNum" sz="quarter" idx="2"/>
          </p:nvPr>
        </p:nvSpPr>
        <p:spPr>
          <a:xfrm>
            <a:off x="11959031" y="13081000"/>
            <a:ext cx="453238" cy="461059"/>
          </a:xfrm>
          <a:prstGeom prst="rect">
            <a:avLst/>
          </a:prstGeom>
        </p:spPr>
        <p:txBody>
          <a:bodyPr wrap="none" lIns="50800" tIns="50800" rIns="50800" bIns="50800"/>
          <a:lstStyle>
            <a:lvl1pPr algn="ctr" defTabSz="825500">
              <a:defRPr sz="2400" spc="0">
                <a:solidFill>
                  <a:srgbClr val="000000"/>
                </a:solidFill>
                <a:latin typeface="Helvetica Neue Light"/>
                <a:ea typeface="Helvetica Neue Light"/>
                <a:cs typeface="Helvetica Neue Light"/>
                <a:sym typeface="Helvetica Neue Light"/>
              </a:defRPr>
            </a:lvl1pPr>
          </a:lstStyle>
          <a:p>
            <a:fld id="{86CB4B4D-7CA3-9044-876B-883B54F8677D}" type="slidenum">
              <a:t>‹#›</a:t>
            </a:fld>
            <a:endParaRPr/>
          </a:p>
        </p:txBody>
      </p:sp>
    </p:spTree>
  </p:cSld>
  <p:clrMapOvr>
    <a:masterClrMapping/>
  </p:clrMapOvr>
  <p:transition spd="med"/>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type="tx">
  <p:cSld name="Blank - No footer - logo">
    <p:spTree>
      <p:nvGrpSpPr>
        <p:cNvPr id="1" name=""/>
        <p:cNvGrpSpPr/>
        <p:nvPr/>
      </p:nvGrpSpPr>
      <p:grpSpPr>
        <a:xfrm>
          <a:off x="0" y="0"/>
          <a:ext cx="0" cy="0"/>
          <a:chOff x="0" y="0"/>
          <a:chExt cx="0" cy="0"/>
        </a:xfrm>
      </p:grpSpPr>
      <p:pic>
        <p:nvPicPr>
          <p:cNvPr id="1768" name="Keynote size_EPS.pdf" descr="Keynote size_EPS.pdf"/>
          <p:cNvPicPr>
            <a:picLocks noChangeAspect="1"/>
          </p:cNvPicPr>
          <p:nvPr/>
        </p:nvPicPr>
        <p:blipFill>
          <a:blip r:embed="rId2">
            <a:extLst/>
          </a:blip>
          <a:stretch>
            <a:fillRect/>
          </a:stretch>
        </p:blipFill>
        <p:spPr>
          <a:xfrm>
            <a:off x="22809200" y="13081000"/>
            <a:ext cx="688750" cy="266891"/>
          </a:xfrm>
          <a:prstGeom prst="rect">
            <a:avLst/>
          </a:prstGeom>
          <a:ln w="12700">
            <a:miter lim="400000"/>
          </a:ln>
        </p:spPr>
      </p:pic>
      <p:sp>
        <p:nvSpPr>
          <p:cNvPr id="1769" name="Slide Number"/>
          <p:cNvSpPr txBox="1">
            <a:spLocks noGrp="1"/>
          </p:cNvSpPr>
          <p:nvPr>
            <p:ph type="sldNum" sz="quarter" idx="2"/>
          </p:nvPr>
        </p:nvSpPr>
        <p:spPr>
          <a:xfrm>
            <a:off x="11959031" y="13081000"/>
            <a:ext cx="453238" cy="461059"/>
          </a:xfrm>
          <a:prstGeom prst="rect">
            <a:avLst/>
          </a:prstGeom>
        </p:spPr>
        <p:txBody>
          <a:bodyPr wrap="none" lIns="50800" tIns="50800" rIns="50800" bIns="50800"/>
          <a:lstStyle>
            <a:lvl1pPr algn="ctr" defTabSz="825500">
              <a:defRPr sz="2400" spc="0">
                <a:solidFill>
                  <a:srgbClr val="000000"/>
                </a:solidFill>
                <a:latin typeface="Helvetica Neue Light"/>
                <a:ea typeface="Helvetica Neue Light"/>
                <a:cs typeface="Helvetica Neue Light"/>
                <a:sym typeface="Helvetica Neue Light"/>
              </a:defRPr>
            </a:lvl1pPr>
          </a:lstStyle>
          <a:p>
            <a:fld id="{86CB4B4D-7CA3-9044-876B-883B54F8677D}" type="slidenum">
              <a:t>‹#›</a:t>
            </a:fld>
            <a:endParaRPr/>
          </a:p>
        </p:txBody>
      </p:sp>
    </p:spTree>
  </p:cSld>
  <p:clrMapOvr>
    <a:masterClrMapping/>
  </p:clrMapOvr>
  <p:transition spd="med"/>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type="tx">
  <p:cSld name="Chapter page – blue">
    <p:bg>
      <p:bgPr>
        <a:solidFill>
          <a:schemeClr val="accent1">
            <a:lumOff val="-4901"/>
          </a:schemeClr>
        </a:solidFill>
        <a:effectLst/>
      </p:bgPr>
    </p:bg>
    <p:spTree>
      <p:nvGrpSpPr>
        <p:cNvPr id="1" name=""/>
        <p:cNvGrpSpPr/>
        <p:nvPr/>
      </p:nvGrpSpPr>
      <p:grpSpPr>
        <a:xfrm>
          <a:off x="0" y="0"/>
          <a:ext cx="0" cy="0"/>
          <a:chOff x="0" y="0"/>
          <a:chExt cx="0" cy="0"/>
        </a:xfrm>
      </p:grpSpPr>
      <p:sp>
        <p:nvSpPr>
          <p:cNvPr id="1776" name="Triangle"/>
          <p:cNvSpPr/>
          <p:nvPr/>
        </p:nvSpPr>
        <p:spPr>
          <a:xfrm>
            <a:off x="0" y="-8467"/>
            <a:ext cx="24384000" cy="1373293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005AF6"/>
          </a:solidFill>
          <a:ln w="12700">
            <a:miter lim="400000"/>
          </a:ln>
          <a:effectLst>
            <a:outerShdw dir="5400000" rotWithShape="0">
              <a:srgbClr val="000000">
                <a:alpha val="0"/>
              </a:srgbClr>
            </a:outerShdw>
          </a:effectLst>
        </p:spPr>
        <p:txBody>
          <a:bodyPr lIns="50800" tIns="50800" rIns="50800" bIns="50800" anchor="ctr"/>
          <a:lstStyle/>
          <a:p>
            <a:pPr defTabSz="875109">
              <a:defRPr sz="2200" i="0" spc="197">
                <a:solidFill>
                  <a:schemeClr val="accent2">
                    <a:lumOff val="-3137"/>
                  </a:schemeClr>
                </a:solidFill>
              </a:defRPr>
            </a:pPr>
            <a:endParaRPr/>
          </a:p>
        </p:txBody>
      </p:sp>
      <p:pic>
        <p:nvPicPr>
          <p:cNvPr id="1777" name="Image" descr="Image"/>
          <p:cNvPicPr>
            <a:picLocks noChangeAspect="1"/>
          </p:cNvPicPr>
          <p:nvPr/>
        </p:nvPicPr>
        <p:blipFill>
          <a:blip r:embed="rId2">
            <a:alphaModFix amt="30489"/>
            <a:extLst/>
          </a:blip>
          <a:stretch>
            <a:fillRect/>
          </a:stretch>
        </p:blipFill>
        <p:spPr>
          <a:xfrm>
            <a:off x="11680358" y="12834222"/>
            <a:ext cx="1023284" cy="446578"/>
          </a:xfrm>
          <a:prstGeom prst="rect">
            <a:avLst/>
          </a:prstGeom>
          <a:ln w="12700">
            <a:miter lim="400000"/>
          </a:ln>
        </p:spPr>
      </p:pic>
      <p:sp>
        <p:nvSpPr>
          <p:cNvPr id="1778" name="Line"/>
          <p:cNvSpPr/>
          <p:nvPr/>
        </p:nvSpPr>
        <p:spPr>
          <a:xfrm>
            <a:off x="856685" y="12395200"/>
            <a:ext cx="22670630" cy="0"/>
          </a:xfrm>
          <a:prstGeom prst="line">
            <a:avLst/>
          </a:prstGeom>
          <a:ln w="25400">
            <a:solidFill>
              <a:srgbClr val="FFFFFF">
                <a:alpha val="20000"/>
              </a:srgbClr>
            </a:solidFill>
            <a:miter lim="400000"/>
          </a:ln>
        </p:spPr>
        <p:txBody>
          <a:bodyPr lIns="50800" tIns="50800" rIns="50800" bIns="50800" anchor="ctr"/>
          <a:lstStyle/>
          <a:p>
            <a:pPr defTabSz="825500">
              <a:defRPr i="0">
                <a:solidFill>
                  <a:srgbClr val="000000"/>
                </a:solidFill>
                <a:latin typeface="Helvetica Light"/>
                <a:ea typeface="Helvetica Light"/>
                <a:cs typeface="Helvetica Light"/>
                <a:sym typeface="Helvetica Light"/>
              </a:defRPr>
            </a:pPr>
            <a:endParaRPr/>
          </a:p>
        </p:txBody>
      </p:sp>
      <p:sp>
        <p:nvSpPr>
          <p:cNvPr id="1779" name="Subheading if needed to follow up or explain something"/>
          <p:cNvSpPr txBox="1">
            <a:spLocks noGrp="1"/>
          </p:cNvSpPr>
          <p:nvPr>
            <p:ph type="body" sz="quarter" idx="13"/>
          </p:nvPr>
        </p:nvSpPr>
        <p:spPr>
          <a:xfrm>
            <a:off x="4550477" y="8352951"/>
            <a:ext cx="15283046" cy="650876"/>
          </a:xfrm>
          <a:prstGeom prst="rect">
            <a:avLst/>
          </a:prstGeom>
        </p:spPr>
        <p:txBody>
          <a:bodyPr lIns="71437" tIns="71437" rIns="71437" bIns="71437">
            <a:spAutoFit/>
          </a:bodyPr>
          <a:lstStyle>
            <a:lvl1pPr marL="0" indent="0" algn="ctr" defTabSz="821531">
              <a:spcBef>
                <a:spcPts val="0"/>
              </a:spcBef>
              <a:buSzTx/>
              <a:buNone/>
              <a:defRPr sz="2800" i="1">
                <a:solidFill>
                  <a:srgbClr val="FFFFFF"/>
                </a:solidFill>
                <a:latin typeface="Aften Screen"/>
                <a:ea typeface="Aften Screen"/>
                <a:cs typeface="Aften Screen"/>
                <a:sym typeface="Aften Screen"/>
              </a:defRPr>
            </a:lvl1pPr>
          </a:lstStyle>
          <a:p>
            <a:r>
              <a:t>Subheading if needed to follow up or explain something</a:t>
            </a:r>
          </a:p>
        </p:txBody>
      </p:sp>
      <p:sp>
        <p:nvSpPr>
          <p:cNvPr id="1780" name="Headline level 1 with lorem ipsum door ipsum"/>
          <p:cNvSpPr txBox="1">
            <a:spLocks noGrp="1"/>
          </p:cNvSpPr>
          <p:nvPr>
            <p:ph type="body" sz="quarter" idx="14"/>
          </p:nvPr>
        </p:nvSpPr>
        <p:spPr>
          <a:xfrm>
            <a:off x="2912937" y="5011242"/>
            <a:ext cx="18558126" cy="2789047"/>
          </a:xfrm>
          <a:prstGeom prst="rect">
            <a:avLst/>
          </a:prstGeom>
        </p:spPr>
        <p:txBody>
          <a:bodyPr lIns="71437" tIns="71437" rIns="71437" bIns="71437">
            <a:spAutoFit/>
          </a:bodyPr>
          <a:lstStyle>
            <a:lvl1pPr marL="0" indent="0" algn="ctr" defTabSz="821531">
              <a:lnSpc>
                <a:spcPct val="80000"/>
              </a:lnSpc>
              <a:spcBef>
                <a:spcPts val="0"/>
              </a:spcBef>
              <a:buSzTx/>
              <a:buNone/>
              <a:defRPr sz="10400">
                <a:solidFill>
                  <a:srgbClr val="FFFFFF"/>
                </a:solidFill>
                <a:latin typeface="+mn-lt"/>
                <a:ea typeface="+mn-ea"/>
                <a:cs typeface="+mn-cs"/>
                <a:sym typeface="Volte Semibold"/>
              </a:defRPr>
            </a:lvl1pPr>
          </a:lstStyle>
          <a:p>
            <a:r>
              <a:t>Headline level 1 with lorem ipsum door ipsum</a:t>
            </a:r>
          </a:p>
        </p:txBody>
      </p:sp>
      <p:sp>
        <p:nvSpPr>
          <p:cNvPr id="1781" name="Slide Number"/>
          <p:cNvSpPr txBox="1">
            <a:spLocks noGrp="1"/>
          </p:cNvSpPr>
          <p:nvPr>
            <p:ph type="sldNum" sz="quarter" idx="2"/>
          </p:nvPr>
        </p:nvSpPr>
        <p:spPr>
          <a:xfrm>
            <a:off x="639511" y="12987659"/>
            <a:ext cx="413386" cy="396876"/>
          </a:xfrm>
          <a:prstGeom prst="rect">
            <a:avLst/>
          </a:prstGeom>
        </p:spPr>
        <p:txBody>
          <a:bodyPr wrap="none" lIns="71437" tIns="71437" rIns="71437" bIns="71437"/>
          <a:lstStyle>
            <a:lvl1pPr algn="ctr">
              <a:defRPr sz="1400" i="1" spc="280">
                <a:solidFill>
                  <a:srgbClr val="FFFFFF"/>
                </a:solidFill>
              </a:defRPr>
            </a:lvl1pPr>
          </a:lstStyle>
          <a:p>
            <a:fld id="{86CB4B4D-7CA3-9044-876B-883B54F8677D}" type="slidenum">
              <a:t>‹#›</a:t>
            </a:fld>
            <a:endParaRPr/>
          </a:p>
        </p:txBody>
      </p:sp>
    </p:spTree>
  </p:cSld>
  <p:clrMapOvr>
    <a:masterClrMapping/>
  </p:clrMapOvr>
  <p:transition spd="med"/>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type="tx">
  <p:cSld name="Blank - No footer - negativ logo">
    <p:spTree>
      <p:nvGrpSpPr>
        <p:cNvPr id="1" name=""/>
        <p:cNvGrpSpPr/>
        <p:nvPr/>
      </p:nvGrpSpPr>
      <p:grpSpPr>
        <a:xfrm>
          <a:off x="0" y="0"/>
          <a:ext cx="0" cy="0"/>
          <a:chOff x="0" y="0"/>
          <a:chExt cx="0" cy="0"/>
        </a:xfrm>
      </p:grpSpPr>
      <p:sp>
        <p:nvSpPr>
          <p:cNvPr id="1788" name="Image"/>
          <p:cNvSpPr>
            <a:spLocks noGrp="1"/>
          </p:cNvSpPr>
          <p:nvPr>
            <p:ph type="pic" sz="quarter" idx="13"/>
          </p:nvPr>
        </p:nvSpPr>
        <p:spPr>
          <a:xfrm>
            <a:off x="22809200" y="13081000"/>
            <a:ext cx="762000" cy="295275"/>
          </a:xfrm>
          <a:prstGeom prst="rect">
            <a:avLst/>
          </a:prstGeom>
        </p:spPr>
        <p:txBody>
          <a:bodyPr lIns="91439" tIns="45719" rIns="91439" bIns="45719" anchor="t"/>
          <a:lstStyle/>
          <a:p>
            <a:endParaRPr/>
          </a:p>
        </p:txBody>
      </p:sp>
      <p:sp>
        <p:nvSpPr>
          <p:cNvPr id="1789" name="Slide Number"/>
          <p:cNvSpPr txBox="1">
            <a:spLocks noGrp="1"/>
          </p:cNvSpPr>
          <p:nvPr>
            <p:ph type="sldNum" sz="quarter" idx="2"/>
          </p:nvPr>
        </p:nvSpPr>
        <p:spPr>
          <a:xfrm>
            <a:off x="11959031" y="13081000"/>
            <a:ext cx="453238" cy="461059"/>
          </a:xfrm>
          <a:prstGeom prst="rect">
            <a:avLst/>
          </a:prstGeom>
        </p:spPr>
        <p:txBody>
          <a:bodyPr wrap="none" lIns="50800" tIns="50800" rIns="50800" bIns="50800"/>
          <a:lstStyle>
            <a:lvl1pPr algn="ctr" defTabSz="825500">
              <a:defRPr sz="2400" spc="0">
                <a:solidFill>
                  <a:srgbClr val="000000"/>
                </a:solidFill>
                <a:latin typeface="Helvetica Neue Light"/>
                <a:ea typeface="Helvetica Neue Light"/>
                <a:cs typeface="Helvetica Neue Light"/>
                <a:sym typeface="Helvetica Neue Light"/>
              </a:defRPr>
            </a:lvl1pPr>
          </a:lstStyle>
          <a:p>
            <a:fld id="{86CB4B4D-7CA3-9044-876B-883B54F8677D}" type="slidenum">
              <a:t>‹#›</a:t>
            </a:fld>
            <a:endParaRPr/>
          </a:p>
        </p:txBody>
      </p:sp>
    </p:spTree>
  </p:cSld>
  <p:clrMapOvr>
    <a:masterClrMapping/>
  </p:clrMapOvr>
  <p:transition spd="med"/>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type="tx">
  <p:cSld name="Blank - Footer - negativ logo">
    <p:spTree>
      <p:nvGrpSpPr>
        <p:cNvPr id="1" name=""/>
        <p:cNvGrpSpPr/>
        <p:nvPr/>
      </p:nvGrpSpPr>
      <p:grpSpPr>
        <a:xfrm>
          <a:off x="0" y="0"/>
          <a:ext cx="0" cy="0"/>
          <a:chOff x="0" y="0"/>
          <a:chExt cx="0" cy="0"/>
        </a:xfrm>
      </p:grpSpPr>
      <p:sp>
        <p:nvSpPr>
          <p:cNvPr id="1796" name="Rectangle"/>
          <p:cNvSpPr/>
          <p:nvPr/>
        </p:nvSpPr>
        <p:spPr>
          <a:xfrm>
            <a:off x="1539" y="12700000"/>
            <a:ext cx="24491906" cy="1016000"/>
          </a:xfrm>
          <a:prstGeom prst="rect">
            <a:avLst/>
          </a:prstGeom>
          <a:solidFill>
            <a:srgbClr val="1C4753">
              <a:alpha val="5000"/>
            </a:srgbClr>
          </a:solidFill>
          <a:ln w="12700">
            <a:miter lim="400000"/>
          </a:ln>
        </p:spPr>
        <p:txBody>
          <a:bodyPr lIns="71437" tIns="71437" rIns="71437" bIns="71437" anchor="ctr"/>
          <a:lstStyle/>
          <a:p>
            <a:pPr>
              <a:defRPr i="0">
                <a:latin typeface="Helvetica Light"/>
                <a:ea typeface="Helvetica Light"/>
                <a:cs typeface="Helvetica Light"/>
                <a:sym typeface="Helvetica Light"/>
              </a:defRPr>
            </a:pPr>
            <a:endParaRPr/>
          </a:p>
        </p:txBody>
      </p:sp>
      <p:pic>
        <p:nvPicPr>
          <p:cNvPr id="1797" name="Keynote size_EPS.pdf" descr="Keynote size_EPS.pdf"/>
          <p:cNvPicPr>
            <a:picLocks noChangeAspect="1"/>
          </p:cNvPicPr>
          <p:nvPr/>
        </p:nvPicPr>
        <p:blipFill>
          <a:blip r:embed="rId2">
            <a:extLst/>
          </a:blip>
          <a:stretch>
            <a:fillRect/>
          </a:stretch>
        </p:blipFill>
        <p:spPr>
          <a:xfrm>
            <a:off x="22809200" y="13081000"/>
            <a:ext cx="688750" cy="266891"/>
          </a:xfrm>
          <a:prstGeom prst="rect">
            <a:avLst/>
          </a:prstGeom>
          <a:ln w="12700">
            <a:miter lim="400000"/>
          </a:ln>
        </p:spPr>
      </p:pic>
      <p:sp>
        <p:nvSpPr>
          <p:cNvPr id="1798" name="Slide Number"/>
          <p:cNvSpPr txBox="1">
            <a:spLocks noGrp="1"/>
          </p:cNvSpPr>
          <p:nvPr>
            <p:ph type="sldNum" sz="quarter" idx="2"/>
          </p:nvPr>
        </p:nvSpPr>
        <p:spPr>
          <a:xfrm>
            <a:off x="11959031" y="13081000"/>
            <a:ext cx="453238" cy="461059"/>
          </a:xfrm>
          <a:prstGeom prst="rect">
            <a:avLst/>
          </a:prstGeom>
        </p:spPr>
        <p:txBody>
          <a:bodyPr wrap="none" lIns="50800" tIns="50800" rIns="50800" bIns="50800"/>
          <a:lstStyle>
            <a:lvl1pPr algn="ctr" defTabSz="825500">
              <a:defRPr sz="2400" spc="0">
                <a:solidFill>
                  <a:srgbClr val="000000"/>
                </a:solidFill>
                <a:latin typeface="Helvetica Neue Light"/>
                <a:ea typeface="Helvetica Neue Light"/>
                <a:cs typeface="Helvetica Neue Light"/>
                <a:sym typeface="Helvetica Neue Light"/>
              </a:defRPr>
            </a:lvl1pPr>
          </a:lstStyle>
          <a:p>
            <a:fld id="{86CB4B4D-7CA3-9044-876B-883B54F8677D}" type="slidenum">
              <a:t>‹#›</a:t>
            </a:fld>
            <a:endParaRPr/>
          </a:p>
        </p:txBody>
      </p:sp>
    </p:spTree>
  </p:cSld>
  <p:clrMapOvr>
    <a:masterClrMapping/>
  </p:clrMapOvr>
  <p:transition spd="med"/>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type="tx">
  <p:cSld name="Headline page – blue">
    <p:bg>
      <p:bgPr>
        <a:solidFill>
          <a:srgbClr val="173D7A"/>
        </a:solidFill>
        <a:effectLst/>
      </p:bgPr>
    </p:bg>
    <p:spTree>
      <p:nvGrpSpPr>
        <p:cNvPr id="1" name=""/>
        <p:cNvGrpSpPr/>
        <p:nvPr/>
      </p:nvGrpSpPr>
      <p:grpSpPr>
        <a:xfrm>
          <a:off x="0" y="0"/>
          <a:ext cx="0" cy="0"/>
          <a:chOff x="0" y="0"/>
          <a:chExt cx="0" cy="0"/>
        </a:xfrm>
      </p:grpSpPr>
      <p:sp>
        <p:nvSpPr>
          <p:cNvPr id="1805" name="Body Level One…"/>
          <p:cNvSpPr txBox="1">
            <a:spLocks noGrp="1"/>
          </p:cNvSpPr>
          <p:nvPr>
            <p:ph type="body" sz="quarter" idx="1"/>
          </p:nvPr>
        </p:nvSpPr>
        <p:spPr>
          <a:xfrm>
            <a:off x="4552950" y="8051845"/>
            <a:ext cx="15278100" cy="1021557"/>
          </a:xfrm>
          <a:prstGeom prst="rect">
            <a:avLst/>
          </a:prstGeom>
        </p:spPr>
        <p:txBody>
          <a:bodyPr lIns="71437" tIns="71437" rIns="71437" bIns="71437" anchor="t"/>
          <a:lstStyle>
            <a:lvl1pPr marL="0" indent="0" algn="ctr" defTabSz="821531">
              <a:spcBef>
                <a:spcPts val="0"/>
              </a:spcBef>
              <a:buSzTx/>
              <a:buNone/>
              <a:defRPr sz="3200" i="1">
                <a:solidFill>
                  <a:srgbClr val="FFFFFF"/>
                </a:solidFill>
                <a:latin typeface="Aften Screen"/>
                <a:ea typeface="Aften Screen"/>
                <a:cs typeface="Aften Screen"/>
                <a:sym typeface="Aften Screen"/>
              </a:defRPr>
            </a:lvl1pPr>
            <a:lvl2pPr marL="0" indent="0" algn="ctr" defTabSz="821531">
              <a:spcBef>
                <a:spcPts val="0"/>
              </a:spcBef>
              <a:buSzTx/>
              <a:buNone/>
              <a:defRPr sz="3200" i="1">
                <a:solidFill>
                  <a:srgbClr val="FFFFFF"/>
                </a:solidFill>
                <a:latin typeface="Aften Screen"/>
                <a:ea typeface="Aften Screen"/>
                <a:cs typeface="Aften Screen"/>
                <a:sym typeface="Aften Screen"/>
              </a:defRPr>
            </a:lvl2pPr>
            <a:lvl3pPr marL="0" indent="0" algn="ctr" defTabSz="821531">
              <a:spcBef>
                <a:spcPts val="0"/>
              </a:spcBef>
              <a:buSzTx/>
              <a:buNone/>
              <a:defRPr sz="3200" i="1">
                <a:solidFill>
                  <a:srgbClr val="FFFFFF"/>
                </a:solidFill>
                <a:latin typeface="Aften Screen"/>
                <a:ea typeface="Aften Screen"/>
                <a:cs typeface="Aften Screen"/>
                <a:sym typeface="Aften Screen"/>
              </a:defRPr>
            </a:lvl3pPr>
            <a:lvl4pPr marL="0" indent="0" algn="ctr" defTabSz="821531">
              <a:spcBef>
                <a:spcPts val="0"/>
              </a:spcBef>
              <a:buSzTx/>
              <a:buNone/>
              <a:defRPr sz="3200" i="1">
                <a:solidFill>
                  <a:srgbClr val="FFFFFF"/>
                </a:solidFill>
                <a:latin typeface="Aften Screen"/>
                <a:ea typeface="Aften Screen"/>
                <a:cs typeface="Aften Screen"/>
                <a:sym typeface="Aften Screen"/>
              </a:defRPr>
            </a:lvl4pPr>
            <a:lvl5pPr marL="0" indent="0" algn="ctr" defTabSz="821531">
              <a:spcBef>
                <a:spcPts val="0"/>
              </a:spcBef>
              <a:buSzTx/>
              <a:buNone/>
              <a:defRPr sz="3200" i="1">
                <a:solidFill>
                  <a:srgbClr val="FFFFFF"/>
                </a:solidFill>
                <a:latin typeface="Aften Screen"/>
                <a:ea typeface="Aften Screen"/>
                <a:cs typeface="Aften Screen"/>
                <a:sym typeface="Aften Screen"/>
              </a:defRPr>
            </a:lvl5pPr>
          </a:lstStyle>
          <a:p>
            <a:r>
              <a:t>Body Level One</a:t>
            </a:r>
          </a:p>
          <a:p>
            <a:pPr lvl="1"/>
            <a:r>
              <a:t>Body Level Two</a:t>
            </a:r>
          </a:p>
          <a:p>
            <a:pPr lvl="2"/>
            <a:r>
              <a:t>Body Level Three</a:t>
            </a:r>
          </a:p>
          <a:p>
            <a:pPr lvl="3"/>
            <a:r>
              <a:t>Body Level Four</a:t>
            </a:r>
          </a:p>
          <a:p>
            <a:pPr lvl="4"/>
            <a:r>
              <a:t>Body Level Five</a:t>
            </a:r>
          </a:p>
        </p:txBody>
      </p:sp>
      <p:sp>
        <p:nvSpPr>
          <p:cNvPr id="1806" name="Title Text"/>
          <p:cNvSpPr txBox="1">
            <a:spLocks noGrp="1"/>
          </p:cNvSpPr>
          <p:nvPr>
            <p:ph type="title"/>
          </p:nvPr>
        </p:nvSpPr>
        <p:spPr>
          <a:xfrm>
            <a:off x="2914649" y="4642597"/>
            <a:ext cx="18554701" cy="2789048"/>
          </a:xfrm>
          <a:prstGeom prst="rect">
            <a:avLst/>
          </a:prstGeom>
        </p:spPr>
        <p:txBody>
          <a:bodyPr lIns="71437" tIns="71437" rIns="71437" bIns="71437"/>
          <a:lstStyle>
            <a:lvl1pPr algn="ctr" defTabSz="821531">
              <a:lnSpc>
                <a:spcPct val="80000"/>
              </a:lnSpc>
              <a:defRPr sz="10400" b="0">
                <a:solidFill>
                  <a:srgbClr val="FFFFFF"/>
                </a:solidFill>
                <a:latin typeface="+mn-lt"/>
                <a:ea typeface="+mn-ea"/>
                <a:cs typeface="+mn-cs"/>
                <a:sym typeface="Volte Semibold"/>
              </a:defRPr>
            </a:lvl1pPr>
          </a:lstStyle>
          <a:p>
            <a:r>
              <a:t>Title Text</a:t>
            </a:r>
          </a:p>
        </p:txBody>
      </p:sp>
      <p:pic>
        <p:nvPicPr>
          <p:cNvPr id="1807" name="Image" descr="Image"/>
          <p:cNvPicPr>
            <a:picLocks noChangeAspect="1"/>
          </p:cNvPicPr>
          <p:nvPr/>
        </p:nvPicPr>
        <p:blipFill>
          <a:blip r:embed="rId2">
            <a:alphaModFix amt="34019"/>
            <a:extLst/>
          </a:blip>
          <a:stretch>
            <a:fillRect/>
          </a:stretch>
        </p:blipFill>
        <p:spPr>
          <a:xfrm>
            <a:off x="1484820" y="12865818"/>
            <a:ext cx="878486" cy="383386"/>
          </a:xfrm>
          <a:prstGeom prst="rect">
            <a:avLst/>
          </a:prstGeom>
          <a:ln w="12700">
            <a:miter lim="400000"/>
          </a:ln>
        </p:spPr>
      </p:pic>
      <p:sp>
        <p:nvSpPr>
          <p:cNvPr id="1808" name="Slide Number"/>
          <p:cNvSpPr txBox="1">
            <a:spLocks noGrp="1"/>
          </p:cNvSpPr>
          <p:nvPr>
            <p:ph type="sldNum" sz="quarter" idx="2"/>
          </p:nvPr>
        </p:nvSpPr>
        <p:spPr>
          <a:xfrm>
            <a:off x="23198839" y="12845102"/>
            <a:ext cx="647066" cy="612776"/>
          </a:xfrm>
          <a:prstGeom prst="rect">
            <a:avLst/>
          </a:prstGeom>
        </p:spPr>
        <p:txBody>
          <a:bodyPr lIns="71437" tIns="71437" rIns="71437" bIns="71437" anchor="ctr"/>
          <a:lstStyle>
            <a:lvl1pPr>
              <a:defRPr>
                <a:solidFill>
                  <a:srgbClr val="FFFFFF"/>
                </a:solidFill>
              </a:defRPr>
            </a:lvl1p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About Making Waves">
    <p:spTree>
      <p:nvGrpSpPr>
        <p:cNvPr id="1" name=""/>
        <p:cNvGrpSpPr/>
        <p:nvPr/>
      </p:nvGrpSpPr>
      <p:grpSpPr>
        <a:xfrm>
          <a:off x="0" y="0"/>
          <a:ext cx="0" cy="0"/>
          <a:chOff x="0" y="0"/>
          <a:chExt cx="0" cy="0"/>
        </a:xfrm>
      </p:grpSpPr>
      <p:sp>
        <p:nvSpPr>
          <p:cNvPr id="117" name="Picture3.jpg"/>
          <p:cNvSpPr>
            <a:spLocks noGrp="1"/>
          </p:cNvSpPr>
          <p:nvPr>
            <p:ph type="pic" sz="quarter" idx="13"/>
          </p:nvPr>
        </p:nvSpPr>
        <p:spPr>
          <a:xfrm>
            <a:off x="16801016" y="3988588"/>
            <a:ext cx="4446001" cy="4446001"/>
          </a:xfrm>
          <a:prstGeom prst="rect">
            <a:avLst/>
          </a:prstGeom>
        </p:spPr>
        <p:txBody>
          <a:bodyPr lIns="91439" tIns="45719" rIns="91439" bIns="45719" anchor="t"/>
          <a:lstStyle/>
          <a:p>
            <a:endParaRPr/>
          </a:p>
        </p:txBody>
      </p:sp>
      <p:sp>
        <p:nvSpPr>
          <p:cNvPr id="118" name="Circle"/>
          <p:cNvSpPr>
            <a:spLocks noGrp="1"/>
          </p:cNvSpPr>
          <p:nvPr>
            <p:ph type="body" sz="quarter" idx="14"/>
          </p:nvPr>
        </p:nvSpPr>
        <p:spPr>
          <a:xfrm>
            <a:off x="16801016" y="3987374"/>
            <a:ext cx="4448620" cy="4448620"/>
          </a:xfrm>
          <a:prstGeom prst="ellipse">
            <a:avLst/>
          </a:prstGeom>
          <a:solidFill>
            <a:schemeClr val="accent1">
              <a:lumOff val="-4901"/>
              <a:alpha val="30048"/>
            </a:schemeClr>
          </a:solidFill>
        </p:spPr>
        <p:txBody>
          <a:bodyPr lIns="50800" tIns="50800" rIns="50800" bIns="50800"/>
          <a:lstStyle/>
          <a:p>
            <a:pPr marL="0" indent="0" algn="ctr" defTabSz="821531">
              <a:lnSpc>
                <a:spcPct val="120000"/>
              </a:lnSpc>
              <a:spcBef>
                <a:spcPts val="0"/>
              </a:spcBef>
              <a:buSzTx/>
              <a:buNone/>
              <a:defRPr sz="3000">
                <a:latin typeface="Aften Screen"/>
                <a:ea typeface="Aften Screen"/>
                <a:cs typeface="Aften Screen"/>
                <a:sym typeface="Aften Screen"/>
              </a:defRPr>
            </a:pPr>
            <a:endParaRPr/>
          </a:p>
        </p:txBody>
      </p:sp>
      <p:sp>
        <p:nvSpPr>
          <p:cNvPr id="119" name="Picture2.jpg"/>
          <p:cNvSpPr>
            <a:spLocks noGrp="1"/>
          </p:cNvSpPr>
          <p:nvPr>
            <p:ph type="pic" sz="quarter" idx="15"/>
          </p:nvPr>
        </p:nvSpPr>
        <p:spPr>
          <a:xfrm>
            <a:off x="9968904" y="3988588"/>
            <a:ext cx="4446001" cy="4446001"/>
          </a:xfrm>
          <a:prstGeom prst="rect">
            <a:avLst/>
          </a:prstGeom>
        </p:spPr>
        <p:txBody>
          <a:bodyPr lIns="91439" tIns="45719" rIns="91439" bIns="45719" anchor="t"/>
          <a:lstStyle/>
          <a:p>
            <a:endParaRPr/>
          </a:p>
        </p:txBody>
      </p:sp>
      <p:sp>
        <p:nvSpPr>
          <p:cNvPr id="120" name="Circle"/>
          <p:cNvSpPr>
            <a:spLocks noGrp="1"/>
          </p:cNvSpPr>
          <p:nvPr>
            <p:ph type="body" sz="quarter" idx="16"/>
          </p:nvPr>
        </p:nvSpPr>
        <p:spPr>
          <a:xfrm>
            <a:off x="9966475" y="3987374"/>
            <a:ext cx="4448620" cy="4448620"/>
          </a:xfrm>
          <a:prstGeom prst="ellipse">
            <a:avLst/>
          </a:prstGeom>
          <a:solidFill>
            <a:schemeClr val="accent1">
              <a:lumOff val="-4901"/>
              <a:alpha val="30048"/>
            </a:schemeClr>
          </a:solidFill>
        </p:spPr>
        <p:txBody>
          <a:bodyPr lIns="50800" tIns="50800" rIns="50800" bIns="50800"/>
          <a:lstStyle/>
          <a:p>
            <a:pPr marL="0" indent="0" algn="ctr" defTabSz="821531">
              <a:lnSpc>
                <a:spcPct val="120000"/>
              </a:lnSpc>
              <a:spcBef>
                <a:spcPts val="0"/>
              </a:spcBef>
              <a:buSzTx/>
              <a:buNone/>
              <a:defRPr sz="3000">
                <a:latin typeface="Aften Screen"/>
                <a:ea typeface="Aften Screen"/>
                <a:cs typeface="Aften Screen"/>
                <a:sym typeface="Aften Screen"/>
              </a:defRPr>
            </a:pPr>
            <a:endParaRPr/>
          </a:p>
        </p:txBody>
      </p:sp>
      <p:sp>
        <p:nvSpPr>
          <p:cNvPr id="121" name="Picture1.jpg"/>
          <p:cNvSpPr>
            <a:spLocks noGrp="1"/>
          </p:cNvSpPr>
          <p:nvPr>
            <p:ph type="pic" sz="quarter" idx="17"/>
          </p:nvPr>
        </p:nvSpPr>
        <p:spPr>
          <a:xfrm>
            <a:off x="3136900" y="3988588"/>
            <a:ext cx="4446000" cy="4446001"/>
          </a:xfrm>
          <a:prstGeom prst="rect">
            <a:avLst/>
          </a:prstGeom>
        </p:spPr>
        <p:txBody>
          <a:bodyPr lIns="91439" tIns="45719" rIns="91439" bIns="45719" anchor="t"/>
          <a:lstStyle/>
          <a:p>
            <a:endParaRPr/>
          </a:p>
        </p:txBody>
      </p:sp>
      <p:sp>
        <p:nvSpPr>
          <p:cNvPr id="122" name="Circle"/>
          <p:cNvSpPr>
            <a:spLocks noGrp="1"/>
          </p:cNvSpPr>
          <p:nvPr>
            <p:ph type="body" sz="quarter" idx="18"/>
          </p:nvPr>
        </p:nvSpPr>
        <p:spPr>
          <a:xfrm>
            <a:off x="3141754" y="3987374"/>
            <a:ext cx="4448621" cy="4448620"/>
          </a:xfrm>
          <a:prstGeom prst="ellipse">
            <a:avLst/>
          </a:prstGeom>
          <a:solidFill>
            <a:schemeClr val="accent1">
              <a:lumOff val="-4901"/>
              <a:alpha val="30048"/>
            </a:schemeClr>
          </a:solidFill>
        </p:spPr>
        <p:txBody>
          <a:bodyPr lIns="50800" tIns="50800" rIns="50800" bIns="50800"/>
          <a:lstStyle/>
          <a:p>
            <a:pPr marL="0" indent="0" algn="ctr" defTabSz="821531">
              <a:lnSpc>
                <a:spcPct val="120000"/>
              </a:lnSpc>
              <a:spcBef>
                <a:spcPts val="0"/>
              </a:spcBef>
              <a:buSzTx/>
              <a:buNone/>
              <a:defRPr sz="3000">
                <a:latin typeface="Aften Screen"/>
                <a:ea typeface="Aften Screen"/>
                <a:cs typeface="Aften Screen"/>
                <a:sym typeface="Aften Screen"/>
              </a:defRPr>
            </a:pPr>
            <a:endParaRPr/>
          </a:p>
        </p:txBody>
      </p:sp>
      <p:sp>
        <p:nvSpPr>
          <p:cNvPr id="123" name="Slide Number"/>
          <p:cNvSpPr>
            <a:spLocks noGrp="1"/>
          </p:cNvSpPr>
          <p:nvPr>
            <p:ph type="sldNum" sz="quarter" idx="2"/>
          </p:nvPr>
        </p:nvSpPr>
        <p:spPr>
          <a:xfrm>
            <a:off x="23202900" y="12839700"/>
            <a:ext cx="643891" cy="622300"/>
          </a:xfrm>
          <a:prstGeom prst="rect">
            <a:avLst/>
          </a:prstGeom>
        </p:spPr>
        <p:txBody>
          <a:bodyPr/>
          <a:lstStyle/>
          <a:p>
            <a:fld id="{86CB4B4D-7CA3-9044-876B-883B54F8677D}" type="slidenum">
              <a:t>‹#›</a:t>
            </a:fld>
            <a:endParaRPr/>
          </a:p>
        </p:txBody>
      </p:sp>
      <p:sp>
        <p:nvSpPr>
          <p:cNvPr id="124" name="Approx 400…"/>
          <p:cNvSpPr txBox="1">
            <a:spLocks noGrp="1"/>
          </p:cNvSpPr>
          <p:nvPr>
            <p:ph type="body" sz="quarter" idx="19"/>
          </p:nvPr>
        </p:nvSpPr>
        <p:spPr>
          <a:xfrm>
            <a:off x="3578135" y="9080002"/>
            <a:ext cx="3575859" cy="1248411"/>
          </a:xfrm>
          <a:prstGeom prst="rect">
            <a:avLst/>
          </a:prstGeom>
        </p:spPr>
        <p:txBody>
          <a:bodyPr lIns="50800" tIns="50800" rIns="50800" bIns="50800">
            <a:spAutoFit/>
          </a:bodyPr>
          <a:lstStyle/>
          <a:p>
            <a:pPr marL="0" indent="0" algn="ctr" defTabSz="584200">
              <a:lnSpc>
                <a:spcPct val="110000"/>
              </a:lnSpc>
              <a:spcBef>
                <a:spcPts val="0"/>
              </a:spcBef>
              <a:buSzTx/>
              <a:buNone/>
              <a:defRPr sz="3000" spc="0">
                <a:latin typeface="Aften Screen"/>
                <a:ea typeface="Aften Screen"/>
                <a:cs typeface="Aften Screen"/>
                <a:sym typeface="Aften Screen"/>
              </a:defRPr>
            </a:pPr>
            <a:r>
              <a:t>Approx 400 </a:t>
            </a:r>
          </a:p>
          <a:p>
            <a:pPr marL="0" indent="0" algn="ctr" defTabSz="584200">
              <a:lnSpc>
                <a:spcPct val="110000"/>
              </a:lnSpc>
              <a:spcBef>
                <a:spcPts val="0"/>
              </a:spcBef>
              <a:buSzTx/>
              <a:buNone/>
              <a:defRPr sz="3000" spc="0">
                <a:latin typeface="Aften Screen"/>
                <a:ea typeface="Aften Screen"/>
                <a:cs typeface="Aften Screen"/>
                <a:sym typeface="Aften Screen"/>
              </a:defRPr>
            </a:pPr>
            <a:r>
              <a:t>employees in total</a:t>
            </a:r>
          </a:p>
        </p:txBody>
      </p:sp>
      <p:sp>
        <p:nvSpPr>
          <p:cNvPr id="125" name="Offices in Oslo, Stockholm, Krakow, NY &amp; Chicago"/>
          <p:cNvSpPr txBox="1">
            <a:spLocks noGrp="1"/>
          </p:cNvSpPr>
          <p:nvPr>
            <p:ph type="body" sz="quarter" idx="20"/>
          </p:nvPr>
        </p:nvSpPr>
        <p:spPr>
          <a:xfrm>
            <a:off x="9737502" y="9080002"/>
            <a:ext cx="4908996" cy="1248411"/>
          </a:xfrm>
          <a:prstGeom prst="rect">
            <a:avLst/>
          </a:prstGeom>
        </p:spPr>
        <p:txBody>
          <a:bodyPr lIns="50800" tIns="50800" rIns="50800" bIns="50800">
            <a:spAutoFit/>
          </a:bodyPr>
          <a:lstStyle>
            <a:lvl1pPr marL="0" indent="0" algn="ctr" defTabSz="584200">
              <a:lnSpc>
                <a:spcPct val="110000"/>
              </a:lnSpc>
              <a:spcBef>
                <a:spcPts val="0"/>
              </a:spcBef>
              <a:buSzTx/>
              <a:buNone/>
              <a:defRPr sz="3000" spc="0">
                <a:latin typeface="Aften Screen"/>
                <a:ea typeface="Aften Screen"/>
                <a:cs typeface="Aften Screen"/>
                <a:sym typeface="Aften Screen"/>
              </a:defRPr>
            </a:lvl1pPr>
          </a:lstStyle>
          <a:p>
            <a:r>
              <a:t>Offices in Oslo, Stockholm, Krakow, NY &amp; Chicago</a:t>
            </a:r>
          </a:p>
        </p:txBody>
      </p:sp>
      <p:sp>
        <p:nvSpPr>
          <p:cNvPr id="126" name="Member of…"/>
          <p:cNvSpPr txBox="1">
            <a:spLocks noGrp="1"/>
          </p:cNvSpPr>
          <p:nvPr>
            <p:ph type="body" sz="quarter" idx="21"/>
          </p:nvPr>
        </p:nvSpPr>
        <p:spPr>
          <a:xfrm>
            <a:off x="16747326" y="9080002"/>
            <a:ext cx="4541219" cy="1248411"/>
          </a:xfrm>
          <a:prstGeom prst="rect">
            <a:avLst/>
          </a:prstGeom>
        </p:spPr>
        <p:txBody>
          <a:bodyPr lIns="50800" tIns="50800" rIns="50800" bIns="50800">
            <a:spAutoFit/>
          </a:bodyPr>
          <a:lstStyle/>
          <a:p>
            <a:pPr marL="0" indent="0" algn="ctr" defTabSz="584200">
              <a:lnSpc>
                <a:spcPct val="110000"/>
              </a:lnSpc>
              <a:spcBef>
                <a:spcPts val="0"/>
              </a:spcBef>
              <a:buSzTx/>
              <a:buNone/>
              <a:defRPr sz="3000" spc="0">
                <a:latin typeface="Aften Screen"/>
                <a:ea typeface="Aften Screen"/>
                <a:cs typeface="Aften Screen"/>
                <a:sym typeface="Aften Screen"/>
              </a:defRPr>
            </a:pPr>
            <a:r>
              <a:t>Member of </a:t>
            </a:r>
          </a:p>
          <a:p>
            <a:pPr marL="0" indent="0" algn="ctr" defTabSz="584200">
              <a:lnSpc>
                <a:spcPct val="110000"/>
              </a:lnSpc>
              <a:spcBef>
                <a:spcPts val="0"/>
              </a:spcBef>
              <a:buSzTx/>
              <a:buNone/>
              <a:defRPr sz="3000" spc="0">
                <a:latin typeface="Aften Screen"/>
                <a:ea typeface="Aften Screen"/>
                <a:cs typeface="Aften Screen"/>
                <a:sym typeface="Aften Screen"/>
              </a:defRPr>
            </a:pPr>
            <a:r>
              <a:t>The North Alliance family</a:t>
            </a:r>
          </a:p>
        </p:txBody>
      </p:sp>
      <p:sp>
        <p:nvSpPr>
          <p:cNvPr id="127" name="About Making Waves"/>
          <p:cNvSpPr txBox="1">
            <a:spLocks noGrp="1"/>
          </p:cNvSpPr>
          <p:nvPr>
            <p:ph type="body" sz="quarter" idx="22"/>
          </p:nvPr>
        </p:nvSpPr>
        <p:spPr>
          <a:xfrm>
            <a:off x="5805354" y="1630891"/>
            <a:ext cx="12773292" cy="688976"/>
          </a:xfrm>
          <a:prstGeom prst="rect">
            <a:avLst/>
          </a:prstGeom>
        </p:spPr>
        <p:txBody>
          <a:bodyPr lIns="71437" tIns="71437" rIns="71437" bIns="71437">
            <a:spAutoFit/>
          </a:bodyPr>
          <a:lstStyle>
            <a:lvl1pPr marL="0" indent="0" algn="ctr" defTabSz="821531">
              <a:lnSpc>
                <a:spcPct val="120000"/>
              </a:lnSpc>
              <a:spcBef>
                <a:spcPts val="0"/>
              </a:spcBef>
              <a:buSzTx/>
              <a:buNone/>
              <a:defRPr sz="3000">
                <a:latin typeface="Aften Screen"/>
                <a:ea typeface="Aften Screen"/>
                <a:cs typeface="Aften Screen"/>
                <a:sym typeface="Aften Screen"/>
              </a:defRPr>
            </a:lvl1pPr>
          </a:lstStyle>
          <a:p>
            <a:r>
              <a:t>About Making Waves</a:t>
            </a:r>
          </a:p>
        </p:txBody>
      </p:sp>
      <p:pic>
        <p:nvPicPr>
          <p:cNvPr id="128" name="Image" descr="Image"/>
          <p:cNvPicPr>
            <a:picLocks noChangeAspect="1"/>
          </p:cNvPicPr>
          <p:nvPr/>
        </p:nvPicPr>
        <p:blipFill>
          <a:blip r:embed="rId2">
            <a:alphaModFix amt="19560"/>
            <a:extLst/>
          </a:blip>
          <a:stretch>
            <a:fillRect/>
          </a:stretch>
        </p:blipFill>
        <p:spPr>
          <a:xfrm>
            <a:off x="576757" y="12865818"/>
            <a:ext cx="878486" cy="383386"/>
          </a:xfrm>
          <a:prstGeom prst="rect">
            <a:avLst/>
          </a:prstGeom>
          <a:ln w="12700">
            <a:miter lim="400000"/>
          </a:ln>
        </p:spPr>
      </p:pic>
      <p:sp>
        <p:nvSpPr>
          <p:cNvPr id="129" name="Line"/>
          <p:cNvSpPr/>
          <p:nvPr/>
        </p:nvSpPr>
        <p:spPr>
          <a:xfrm>
            <a:off x="23202900" y="12839700"/>
            <a:ext cx="0" cy="12701"/>
          </a:xfrm>
          <a:prstGeom prst="line">
            <a:avLst/>
          </a:prstGeom>
          <a:ln w="12700">
            <a:solidFill>
              <a:srgbClr val="FFFFFF">
                <a:alpha val="20000"/>
              </a:srgbClr>
            </a:solidFill>
            <a:miter lim="400000"/>
          </a:ln>
        </p:spPr>
        <p:txBody>
          <a:bodyPr lIns="50800" tIns="50800" rIns="50800" bIns="50800" anchor="ctr"/>
          <a:lstStyle/>
          <a:p>
            <a:pPr defTabSz="825500">
              <a:defRPr i="0">
                <a:solidFill>
                  <a:srgbClr val="000000"/>
                </a:solidFill>
                <a:latin typeface="Helvetica Light"/>
                <a:ea typeface="Helvetica Light"/>
                <a:cs typeface="Helvetica Light"/>
                <a:sym typeface="Helvetica Light"/>
              </a:defRPr>
            </a:pPr>
            <a:endParaRPr/>
          </a:p>
        </p:txBody>
      </p:sp>
      <p:sp>
        <p:nvSpPr>
          <p:cNvPr id="130" name="Image"/>
          <p:cNvSpPr>
            <a:spLocks noGrp="1"/>
          </p:cNvSpPr>
          <p:nvPr>
            <p:ph type="pic" sz="quarter" idx="23"/>
          </p:nvPr>
        </p:nvSpPr>
        <p:spPr>
          <a:xfrm>
            <a:off x="4558808" y="5508570"/>
            <a:ext cx="1614513" cy="1412699"/>
          </a:xfrm>
          <a:prstGeom prst="rect">
            <a:avLst/>
          </a:prstGeom>
        </p:spPr>
        <p:txBody>
          <a:bodyPr lIns="91439" tIns="45719" rIns="91439" bIns="45719" anchor="t"/>
          <a:lstStyle/>
          <a:p>
            <a:endParaRPr/>
          </a:p>
        </p:txBody>
      </p:sp>
      <p:sp>
        <p:nvSpPr>
          <p:cNvPr id="131" name="Image"/>
          <p:cNvSpPr>
            <a:spLocks noGrp="1"/>
          </p:cNvSpPr>
          <p:nvPr>
            <p:ph type="pic" sz="quarter" idx="24"/>
          </p:nvPr>
        </p:nvSpPr>
        <p:spPr>
          <a:xfrm>
            <a:off x="11484226" y="5508570"/>
            <a:ext cx="1415548" cy="1412699"/>
          </a:xfrm>
          <a:prstGeom prst="rect">
            <a:avLst/>
          </a:prstGeom>
        </p:spPr>
        <p:txBody>
          <a:bodyPr lIns="91439" tIns="45719" rIns="91439" bIns="45719" anchor="t"/>
          <a:lstStyle/>
          <a:p>
            <a:endParaRPr/>
          </a:p>
        </p:txBody>
      </p:sp>
      <p:sp>
        <p:nvSpPr>
          <p:cNvPr id="132" name="Image"/>
          <p:cNvSpPr>
            <a:spLocks noGrp="1"/>
          </p:cNvSpPr>
          <p:nvPr>
            <p:ph type="pic" sz="quarter" idx="25"/>
          </p:nvPr>
        </p:nvSpPr>
        <p:spPr>
          <a:xfrm>
            <a:off x="17182250" y="4909275"/>
            <a:ext cx="3683723" cy="2604818"/>
          </a:xfrm>
          <a:prstGeom prst="rect">
            <a:avLst/>
          </a:prstGeom>
        </p:spPr>
        <p:txBody>
          <a:bodyPr lIns="91439" tIns="45719" rIns="91439" bIns="45719" anchor="t"/>
          <a:lstStyle/>
          <a:p>
            <a:endParaRPr/>
          </a:p>
        </p:txBody>
      </p:sp>
    </p:spTree>
  </p:cSld>
  <p:clrMapOvr>
    <a:masterClrMapping/>
  </p:clrMapOvr>
  <p:transition spd="med"/>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type="tx">
  <p:cSld name="Timeline copy">
    <p:spTree>
      <p:nvGrpSpPr>
        <p:cNvPr id="1" name=""/>
        <p:cNvGrpSpPr/>
        <p:nvPr/>
      </p:nvGrpSpPr>
      <p:grpSpPr>
        <a:xfrm>
          <a:off x="0" y="0"/>
          <a:ext cx="0" cy="0"/>
          <a:chOff x="0" y="0"/>
          <a:chExt cx="0" cy="0"/>
        </a:xfrm>
      </p:grpSpPr>
      <p:sp>
        <p:nvSpPr>
          <p:cNvPr id="1815" name="Line"/>
          <p:cNvSpPr/>
          <p:nvPr/>
        </p:nvSpPr>
        <p:spPr>
          <a:xfrm>
            <a:off x="1113027" y="7645400"/>
            <a:ext cx="22060411" cy="0"/>
          </a:xfrm>
          <a:prstGeom prst="line">
            <a:avLst/>
          </a:prstGeom>
          <a:ln w="25400">
            <a:solidFill>
              <a:srgbClr val="A6AAA9"/>
            </a:solidFill>
            <a:miter lim="400000"/>
          </a:ln>
        </p:spPr>
        <p:txBody>
          <a:bodyPr lIns="50800" tIns="50800" rIns="50800" bIns="50800" anchor="ctr"/>
          <a:lstStyle/>
          <a:p>
            <a:pPr>
              <a:lnSpc>
                <a:spcPct val="120000"/>
              </a:lnSpc>
              <a:defRPr sz="3000" i="0"/>
            </a:pPr>
            <a:endParaRPr/>
          </a:p>
        </p:txBody>
      </p:sp>
      <p:sp>
        <p:nvSpPr>
          <p:cNvPr id="1816" name="Circle"/>
          <p:cNvSpPr/>
          <p:nvPr/>
        </p:nvSpPr>
        <p:spPr>
          <a:xfrm>
            <a:off x="2944066" y="7209234"/>
            <a:ext cx="872332" cy="872332"/>
          </a:xfrm>
          <a:prstGeom prst="ellipse">
            <a:avLst/>
          </a:prstGeom>
          <a:solidFill>
            <a:schemeClr val="accent1">
              <a:lumOff val="-4901"/>
            </a:schemeClr>
          </a:solidFill>
          <a:ln w="12700">
            <a:miter lim="400000"/>
          </a:ln>
        </p:spPr>
        <p:txBody>
          <a:bodyPr lIns="50800" tIns="50800" rIns="50800" bIns="50800" anchor="ctr"/>
          <a:lstStyle/>
          <a:p>
            <a:pPr>
              <a:lnSpc>
                <a:spcPct val="120000"/>
              </a:lnSpc>
              <a:defRPr sz="3000" i="0"/>
            </a:pPr>
            <a:endParaRPr/>
          </a:p>
        </p:txBody>
      </p:sp>
      <p:sp>
        <p:nvSpPr>
          <p:cNvPr id="1817" name="Circle"/>
          <p:cNvSpPr/>
          <p:nvPr/>
        </p:nvSpPr>
        <p:spPr>
          <a:xfrm>
            <a:off x="5865066" y="7209234"/>
            <a:ext cx="872333" cy="872332"/>
          </a:xfrm>
          <a:prstGeom prst="ellipse">
            <a:avLst/>
          </a:prstGeom>
          <a:solidFill>
            <a:schemeClr val="accent1">
              <a:lumOff val="-4901"/>
            </a:schemeClr>
          </a:solidFill>
          <a:ln w="12700">
            <a:miter lim="400000"/>
          </a:ln>
        </p:spPr>
        <p:txBody>
          <a:bodyPr lIns="50800" tIns="50800" rIns="50800" bIns="50800" anchor="ctr"/>
          <a:lstStyle/>
          <a:p>
            <a:pPr>
              <a:lnSpc>
                <a:spcPct val="120000"/>
              </a:lnSpc>
              <a:defRPr sz="3000" i="0"/>
            </a:pPr>
            <a:endParaRPr/>
          </a:p>
        </p:txBody>
      </p:sp>
      <p:sp>
        <p:nvSpPr>
          <p:cNvPr id="1818" name="Circle"/>
          <p:cNvSpPr/>
          <p:nvPr/>
        </p:nvSpPr>
        <p:spPr>
          <a:xfrm>
            <a:off x="8786066" y="7209234"/>
            <a:ext cx="872332" cy="872332"/>
          </a:xfrm>
          <a:prstGeom prst="ellipse">
            <a:avLst/>
          </a:prstGeom>
          <a:solidFill>
            <a:schemeClr val="accent1">
              <a:lumOff val="-4901"/>
            </a:schemeClr>
          </a:solidFill>
          <a:ln w="12700">
            <a:miter lim="400000"/>
          </a:ln>
        </p:spPr>
        <p:txBody>
          <a:bodyPr lIns="50800" tIns="50800" rIns="50800" bIns="50800" anchor="ctr"/>
          <a:lstStyle/>
          <a:p>
            <a:pPr>
              <a:lnSpc>
                <a:spcPct val="120000"/>
              </a:lnSpc>
              <a:defRPr sz="3000" i="0"/>
            </a:pPr>
            <a:endParaRPr/>
          </a:p>
        </p:txBody>
      </p:sp>
      <p:sp>
        <p:nvSpPr>
          <p:cNvPr id="1819" name="Circle"/>
          <p:cNvSpPr/>
          <p:nvPr/>
        </p:nvSpPr>
        <p:spPr>
          <a:xfrm>
            <a:off x="11707066" y="7209234"/>
            <a:ext cx="872333" cy="872332"/>
          </a:xfrm>
          <a:prstGeom prst="ellipse">
            <a:avLst/>
          </a:prstGeom>
          <a:solidFill>
            <a:schemeClr val="accent1">
              <a:lumOff val="-4901"/>
            </a:schemeClr>
          </a:solidFill>
          <a:ln w="12700">
            <a:miter lim="400000"/>
          </a:ln>
        </p:spPr>
        <p:txBody>
          <a:bodyPr lIns="50800" tIns="50800" rIns="50800" bIns="50800" anchor="ctr"/>
          <a:lstStyle/>
          <a:p>
            <a:pPr>
              <a:lnSpc>
                <a:spcPct val="120000"/>
              </a:lnSpc>
              <a:defRPr sz="3000" i="0"/>
            </a:pPr>
            <a:endParaRPr/>
          </a:p>
        </p:txBody>
      </p:sp>
      <p:sp>
        <p:nvSpPr>
          <p:cNvPr id="1820" name="Circle"/>
          <p:cNvSpPr>
            <a:spLocks noGrp="1"/>
          </p:cNvSpPr>
          <p:nvPr>
            <p:ph type="body" sz="quarter" idx="13"/>
          </p:nvPr>
        </p:nvSpPr>
        <p:spPr>
          <a:xfrm>
            <a:off x="14628066" y="7209234"/>
            <a:ext cx="872333" cy="872332"/>
          </a:xfrm>
          <a:prstGeom prst="ellipse">
            <a:avLst/>
          </a:prstGeom>
          <a:solidFill>
            <a:schemeClr val="accent1">
              <a:lumOff val="-4901"/>
            </a:schemeClr>
          </a:solidFill>
        </p:spPr>
        <p:txBody>
          <a:bodyPr lIns="50800" tIns="50800" rIns="50800" bIns="50800"/>
          <a:lstStyle/>
          <a:p>
            <a:pPr marL="0" indent="0" algn="ctr" defTabSz="821531">
              <a:lnSpc>
                <a:spcPct val="120000"/>
              </a:lnSpc>
              <a:spcBef>
                <a:spcPts val="0"/>
              </a:spcBef>
              <a:buSzTx/>
              <a:buNone/>
              <a:defRPr sz="3000">
                <a:latin typeface="Aften Screen"/>
                <a:ea typeface="Aften Screen"/>
                <a:cs typeface="Aften Screen"/>
                <a:sym typeface="Aften Screen"/>
              </a:defRPr>
            </a:pPr>
            <a:endParaRPr/>
          </a:p>
        </p:txBody>
      </p:sp>
      <p:sp>
        <p:nvSpPr>
          <p:cNvPr id="1821" name="Circle"/>
          <p:cNvSpPr>
            <a:spLocks noGrp="1"/>
          </p:cNvSpPr>
          <p:nvPr>
            <p:ph type="body" sz="quarter" idx="14"/>
          </p:nvPr>
        </p:nvSpPr>
        <p:spPr>
          <a:xfrm>
            <a:off x="17549066" y="7209234"/>
            <a:ext cx="872333" cy="872332"/>
          </a:xfrm>
          <a:prstGeom prst="ellipse">
            <a:avLst/>
          </a:prstGeom>
          <a:solidFill>
            <a:schemeClr val="accent1">
              <a:lumOff val="-4901"/>
            </a:schemeClr>
          </a:solidFill>
        </p:spPr>
        <p:txBody>
          <a:bodyPr lIns="50800" tIns="50800" rIns="50800" bIns="50800"/>
          <a:lstStyle/>
          <a:p>
            <a:pPr marL="0" indent="0" algn="ctr" defTabSz="821531">
              <a:lnSpc>
                <a:spcPct val="120000"/>
              </a:lnSpc>
              <a:spcBef>
                <a:spcPts val="0"/>
              </a:spcBef>
              <a:buSzTx/>
              <a:buNone/>
              <a:defRPr sz="3000">
                <a:latin typeface="Aften Screen"/>
                <a:ea typeface="Aften Screen"/>
                <a:cs typeface="Aften Screen"/>
                <a:sym typeface="Aften Screen"/>
              </a:defRPr>
            </a:pPr>
            <a:endParaRPr/>
          </a:p>
        </p:txBody>
      </p:sp>
      <p:sp>
        <p:nvSpPr>
          <p:cNvPr id="1822" name="1"/>
          <p:cNvSpPr txBox="1"/>
          <p:nvPr/>
        </p:nvSpPr>
        <p:spPr>
          <a:xfrm>
            <a:off x="3231642" y="7270749"/>
            <a:ext cx="297181" cy="6985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a:solidFill>
                  <a:srgbClr val="FFFFFF"/>
                </a:solidFill>
              </a:defRPr>
            </a:lvl1pPr>
          </a:lstStyle>
          <a:p>
            <a:r>
              <a:t>1</a:t>
            </a:r>
          </a:p>
        </p:txBody>
      </p:sp>
      <p:sp>
        <p:nvSpPr>
          <p:cNvPr id="1823" name="2"/>
          <p:cNvSpPr txBox="1"/>
          <p:nvPr/>
        </p:nvSpPr>
        <p:spPr>
          <a:xfrm>
            <a:off x="6136385" y="7283449"/>
            <a:ext cx="329693" cy="6985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a:solidFill>
                  <a:srgbClr val="FFFFFF"/>
                </a:solidFill>
              </a:defRPr>
            </a:lvl1pPr>
          </a:lstStyle>
          <a:p>
            <a:r>
              <a:t>2</a:t>
            </a:r>
          </a:p>
        </p:txBody>
      </p:sp>
      <p:sp>
        <p:nvSpPr>
          <p:cNvPr id="1824" name="3"/>
          <p:cNvSpPr txBox="1"/>
          <p:nvPr/>
        </p:nvSpPr>
        <p:spPr>
          <a:xfrm>
            <a:off x="9057385" y="7258049"/>
            <a:ext cx="329693" cy="6985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a:solidFill>
                  <a:srgbClr val="FFFFFF"/>
                </a:solidFill>
              </a:defRPr>
            </a:lvl1pPr>
          </a:lstStyle>
          <a:p>
            <a:r>
              <a:t>3</a:t>
            </a:r>
          </a:p>
        </p:txBody>
      </p:sp>
      <p:sp>
        <p:nvSpPr>
          <p:cNvPr id="1825" name="4"/>
          <p:cNvSpPr txBox="1"/>
          <p:nvPr/>
        </p:nvSpPr>
        <p:spPr>
          <a:xfrm>
            <a:off x="11970258" y="7258049"/>
            <a:ext cx="345949" cy="6985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a:solidFill>
                  <a:srgbClr val="FFFFFF"/>
                </a:solidFill>
              </a:defRPr>
            </a:lvl1pPr>
          </a:lstStyle>
          <a:p>
            <a:r>
              <a:t>4</a:t>
            </a:r>
          </a:p>
        </p:txBody>
      </p:sp>
      <p:sp>
        <p:nvSpPr>
          <p:cNvPr id="1826" name="5"/>
          <p:cNvSpPr txBox="1">
            <a:spLocks noGrp="1"/>
          </p:cNvSpPr>
          <p:nvPr>
            <p:ph type="body" sz="quarter" idx="15"/>
          </p:nvPr>
        </p:nvSpPr>
        <p:spPr>
          <a:xfrm>
            <a:off x="14913610" y="7245349"/>
            <a:ext cx="329693" cy="698501"/>
          </a:xfrm>
          <a:prstGeom prst="rect">
            <a:avLst/>
          </a:prstGeom>
        </p:spPr>
        <p:txBody>
          <a:bodyPr wrap="none" lIns="50800" tIns="50800" rIns="50800" bIns="50800">
            <a:spAutoFit/>
          </a:bodyPr>
          <a:lstStyle>
            <a:lvl1pPr marL="0" indent="0" algn="ctr" defTabSz="821531">
              <a:spcBef>
                <a:spcPts val="0"/>
              </a:spcBef>
              <a:buSzTx/>
              <a:buNone/>
              <a:defRPr sz="3200" i="1">
                <a:solidFill>
                  <a:srgbClr val="FFFFFF"/>
                </a:solidFill>
                <a:latin typeface="Aften Screen"/>
                <a:ea typeface="Aften Screen"/>
                <a:cs typeface="Aften Screen"/>
                <a:sym typeface="Aften Screen"/>
              </a:defRPr>
            </a:lvl1pPr>
          </a:lstStyle>
          <a:p>
            <a:r>
              <a:t>5</a:t>
            </a:r>
          </a:p>
        </p:txBody>
      </p:sp>
      <p:sp>
        <p:nvSpPr>
          <p:cNvPr id="1827" name="6"/>
          <p:cNvSpPr txBox="1">
            <a:spLocks noGrp="1"/>
          </p:cNvSpPr>
          <p:nvPr>
            <p:ph type="body" sz="quarter" idx="16"/>
          </p:nvPr>
        </p:nvSpPr>
        <p:spPr>
          <a:xfrm>
            <a:off x="17808195" y="7296149"/>
            <a:ext cx="345949" cy="698501"/>
          </a:xfrm>
          <a:prstGeom prst="rect">
            <a:avLst/>
          </a:prstGeom>
        </p:spPr>
        <p:txBody>
          <a:bodyPr wrap="none" lIns="50800" tIns="50800" rIns="50800" bIns="50800">
            <a:spAutoFit/>
          </a:bodyPr>
          <a:lstStyle>
            <a:lvl1pPr marL="0" indent="0" algn="ctr" defTabSz="821531">
              <a:spcBef>
                <a:spcPts val="0"/>
              </a:spcBef>
              <a:buSzTx/>
              <a:buNone/>
              <a:defRPr sz="3200" i="1">
                <a:solidFill>
                  <a:srgbClr val="FFFFFF"/>
                </a:solidFill>
                <a:latin typeface="Aften Screen"/>
                <a:ea typeface="Aften Screen"/>
                <a:cs typeface="Aften Screen"/>
                <a:sym typeface="Aften Screen"/>
              </a:defRPr>
            </a:lvl1pPr>
          </a:lstStyle>
          <a:p>
            <a:r>
              <a:t>6</a:t>
            </a:r>
          </a:p>
        </p:txBody>
      </p:sp>
      <p:sp>
        <p:nvSpPr>
          <p:cNvPr id="1828" name="Line"/>
          <p:cNvSpPr>
            <a:spLocks noGrp="1"/>
          </p:cNvSpPr>
          <p:nvPr>
            <p:ph type="body" sz="quarter" idx="17"/>
          </p:nvPr>
        </p:nvSpPr>
        <p:spPr>
          <a:xfrm flipV="1">
            <a:off x="3380232" y="6428024"/>
            <a:ext cx="1" cy="605952"/>
          </a:xfrm>
          <a:prstGeom prst="line">
            <a:avLst/>
          </a:prstGeom>
          <a:ln w="38100" cap="rnd">
            <a:solidFill>
              <a:srgbClr val="A6AAA9"/>
            </a:solidFill>
            <a:custDash>
              <a:ds d="100000" sp="200000"/>
            </a:custDash>
          </a:ln>
        </p:spPr>
        <p:txBody>
          <a:bodyPr lIns="50800" tIns="50800" rIns="50800" bIns="50800"/>
          <a:lstStyle/>
          <a:p>
            <a:pPr marL="0" indent="0" algn="ctr" defTabSz="821531">
              <a:lnSpc>
                <a:spcPct val="120000"/>
              </a:lnSpc>
              <a:spcBef>
                <a:spcPts val="0"/>
              </a:spcBef>
              <a:buSzTx/>
              <a:buNone/>
              <a:defRPr sz="3000">
                <a:latin typeface="Aften Screen"/>
                <a:ea typeface="Aften Screen"/>
                <a:cs typeface="Aften Screen"/>
                <a:sym typeface="Aften Screen"/>
              </a:defRPr>
            </a:pPr>
            <a:endParaRPr/>
          </a:p>
        </p:txBody>
      </p:sp>
      <p:sp>
        <p:nvSpPr>
          <p:cNvPr id="1829" name="Line"/>
          <p:cNvSpPr>
            <a:spLocks noGrp="1"/>
          </p:cNvSpPr>
          <p:nvPr>
            <p:ph type="body" sz="quarter" idx="18"/>
          </p:nvPr>
        </p:nvSpPr>
        <p:spPr>
          <a:xfrm flipV="1">
            <a:off x="9222231" y="6428023"/>
            <a:ext cx="1" cy="605954"/>
          </a:xfrm>
          <a:prstGeom prst="line">
            <a:avLst/>
          </a:prstGeom>
          <a:ln w="38100" cap="rnd">
            <a:solidFill>
              <a:srgbClr val="A6AAA9"/>
            </a:solidFill>
            <a:custDash>
              <a:ds d="100000" sp="200000"/>
            </a:custDash>
          </a:ln>
        </p:spPr>
        <p:txBody>
          <a:bodyPr lIns="50800" tIns="50800" rIns="50800" bIns="50800"/>
          <a:lstStyle/>
          <a:p>
            <a:pPr marL="0" indent="0" algn="ctr" defTabSz="821531">
              <a:lnSpc>
                <a:spcPct val="120000"/>
              </a:lnSpc>
              <a:spcBef>
                <a:spcPts val="0"/>
              </a:spcBef>
              <a:buSzTx/>
              <a:buNone/>
              <a:defRPr sz="3000">
                <a:latin typeface="Aften Screen"/>
                <a:ea typeface="Aften Screen"/>
                <a:cs typeface="Aften Screen"/>
                <a:sym typeface="Aften Screen"/>
              </a:defRPr>
            </a:pPr>
            <a:endParaRPr/>
          </a:p>
        </p:txBody>
      </p:sp>
      <p:sp>
        <p:nvSpPr>
          <p:cNvPr id="1830" name="Line"/>
          <p:cNvSpPr>
            <a:spLocks noGrp="1"/>
          </p:cNvSpPr>
          <p:nvPr>
            <p:ph type="body" sz="quarter" idx="19"/>
          </p:nvPr>
        </p:nvSpPr>
        <p:spPr>
          <a:xfrm flipV="1">
            <a:off x="15078455" y="6428023"/>
            <a:ext cx="1" cy="605954"/>
          </a:xfrm>
          <a:prstGeom prst="line">
            <a:avLst/>
          </a:prstGeom>
          <a:ln w="38100" cap="rnd">
            <a:solidFill>
              <a:srgbClr val="A6AAA9"/>
            </a:solidFill>
            <a:custDash>
              <a:ds d="100000" sp="200000"/>
            </a:custDash>
          </a:ln>
        </p:spPr>
        <p:txBody>
          <a:bodyPr lIns="50800" tIns="50800" rIns="50800" bIns="50800"/>
          <a:lstStyle/>
          <a:p>
            <a:pPr marL="0" indent="0" algn="ctr" defTabSz="821531">
              <a:lnSpc>
                <a:spcPct val="120000"/>
              </a:lnSpc>
              <a:spcBef>
                <a:spcPts val="0"/>
              </a:spcBef>
              <a:buSzTx/>
              <a:buNone/>
              <a:defRPr sz="3000">
                <a:latin typeface="Aften Screen"/>
                <a:ea typeface="Aften Screen"/>
                <a:cs typeface="Aften Screen"/>
                <a:sym typeface="Aften Screen"/>
              </a:defRPr>
            </a:pPr>
            <a:endParaRPr/>
          </a:p>
        </p:txBody>
      </p:sp>
      <p:sp>
        <p:nvSpPr>
          <p:cNvPr id="1831" name="Line"/>
          <p:cNvSpPr/>
          <p:nvPr/>
        </p:nvSpPr>
        <p:spPr>
          <a:xfrm flipV="1">
            <a:off x="6301232" y="8333024"/>
            <a:ext cx="1" cy="644619"/>
          </a:xfrm>
          <a:prstGeom prst="line">
            <a:avLst/>
          </a:prstGeom>
          <a:ln w="38100" cap="rnd">
            <a:solidFill>
              <a:srgbClr val="A6AAA9"/>
            </a:solidFill>
            <a:custDash>
              <a:ds d="100000" sp="200000"/>
            </a:custDash>
            <a:miter lim="400000"/>
          </a:ln>
        </p:spPr>
        <p:txBody>
          <a:bodyPr lIns="50800" tIns="50800" rIns="50800" bIns="50800" anchor="ctr"/>
          <a:lstStyle/>
          <a:p>
            <a:pPr>
              <a:lnSpc>
                <a:spcPct val="120000"/>
              </a:lnSpc>
              <a:defRPr sz="3000" i="0"/>
            </a:pPr>
            <a:endParaRPr/>
          </a:p>
        </p:txBody>
      </p:sp>
      <p:sp>
        <p:nvSpPr>
          <p:cNvPr id="1832" name="Line"/>
          <p:cNvSpPr/>
          <p:nvPr/>
        </p:nvSpPr>
        <p:spPr>
          <a:xfrm flipV="1">
            <a:off x="12143232" y="8333024"/>
            <a:ext cx="1" cy="605952"/>
          </a:xfrm>
          <a:prstGeom prst="line">
            <a:avLst/>
          </a:prstGeom>
          <a:ln w="38100" cap="rnd">
            <a:solidFill>
              <a:srgbClr val="A6AAA9"/>
            </a:solidFill>
            <a:custDash>
              <a:ds d="100000" sp="200000"/>
            </a:custDash>
            <a:miter lim="400000"/>
          </a:ln>
        </p:spPr>
        <p:txBody>
          <a:bodyPr lIns="50800" tIns="50800" rIns="50800" bIns="50800" anchor="ctr"/>
          <a:lstStyle/>
          <a:p>
            <a:pPr>
              <a:lnSpc>
                <a:spcPct val="120000"/>
              </a:lnSpc>
              <a:defRPr sz="3000" i="0"/>
            </a:pPr>
            <a:endParaRPr/>
          </a:p>
        </p:txBody>
      </p:sp>
      <p:sp>
        <p:nvSpPr>
          <p:cNvPr id="1833" name="Line"/>
          <p:cNvSpPr/>
          <p:nvPr/>
        </p:nvSpPr>
        <p:spPr>
          <a:xfrm flipV="1">
            <a:off x="17985232" y="8333024"/>
            <a:ext cx="1" cy="568419"/>
          </a:xfrm>
          <a:prstGeom prst="line">
            <a:avLst/>
          </a:prstGeom>
          <a:ln w="38100" cap="rnd">
            <a:solidFill>
              <a:srgbClr val="A6AAA9"/>
            </a:solidFill>
            <a:custDash>
              <a:ds d="100000" sp="200000"/>
            </a:custDash>
            <a:miter lim="400000"/>
          </a:ln>
        </p:spPr>
        <p:txBody>
          <a:bodyPr lIns="50800" tIns="50800" rIns="50800" bIns="50800" anchor="ctr"/>
          <a:lstStyle/>
          <a:p>
            <a:pPr>
              <a:lnSpc>
                <a:spcPct val="120000"/>
              </a:lnSpc>
              <a:defRPr sz="3000" i="0"/>
            </a:pPr>
            <a:endParaRPr/>
          </a:p>
        </p:txBody>
      </p:sp>
      <p:sp>
        <p:nvSpPr>
          <p:cNvPr id="1834" name="Lorem ipsum…"/>
          <p:cNvSpPr txBox="1">
            <a:spLocks noGrp="1"/>
          </p:cNvSpPr>
          <p:nvPr>
            <p:ph type="body" sz="quarter" idx="20"/>
          </p:nvPr>
        </p:nvSpPr>
        <p:spPr>
          <a:xfrm>
            <a:off x="10267045" y="9457370"/>
            <a:ext cx="3752375" cy="2509521"/>
          </a:xfrm>
          <a:prstGeom prst="rect">
            <a:avLst/>
          </a:prstGeom>
        </p:spPr>
        <p:txBody>
          <a:bodyPr lIns="50800" tIns="50800" rIns="50800" bIns="50800">
            <a:spAutoFit/>
          </a:bodyPr>
          <a:lstStyle/>
          <a:p>
            <a:pPr marL="0" indent="0" algn="ctr" defTabSz="584200">
              <a:lnSpc>
                <a:spcPts val="4500"/>
              </a:lnSpc>
              <a:spcBef>
                <a:spcPts val="0"/>
              </a:spcBef>
              <a:buSzTx/>
              <a:buNone/>
              <a:defRPr sz="3000" b="1" spc="0">
                <a:latin typeface="Aften Screen"/>
                <a:ea typeface="Aften Screen"/>
                <a:cs typeface="Aften Screen"/>
                <a:sym typeface="Aften Screen"/>
              </a:defRPr>
            </a:pPr>
            <a:r>
              <a:t>Lorem ipsum</a:t>
            </a:r>
          </a:p>
          <a:p>
            <a:pPr marL="0" indent="0" algn="ctr" defTabSz="584200">
              <a:lnSpc>
                <a:spcPct val="110000"/>
              </a:lnSpc>
              <a:spcBef>
                <a:spcPts val="0"/>
              </a:spcBef>
              <a:buSzTx/>
              <a:buNone/>
              <a:defRPr sz="3000" spc="0">
                <a:latin typeface="Aften Screen"/>
                <a:ea typeface="Aften Screen"/>
                <a:cs typeface="Aften Screen"/>
                <a:sym typeface="Aften Screen"/>
              </a:defRPr>
            </a:pPr>
            <a:r>
              <a:t>Lorem ipsum dolor sit amet, consectetur adipiscing elit, sed do</a:t>
            </a:r>
          </a:p>
        </p:txBody>
      </p:sp>
      <p:sp>
        <p:nvSpPr>
          <p:cNvPr id="1835" name="Lorem ipsum…"/>
          <p:cNvSpPr txBox="1">
            <a:spLocks noGrp="1"/>
          </p:cNvSpPr>
          <p:nvPr>
            <p:ph type="body" sz="quarter" idx="21"/>
          </p:nvPr>
        </p:nvSpPr>
        <p:spPr>
          <a:xfrm>
            <a:off x="4425045" y="9457370"/>
            <a:ext cx="3752375" cy="2509521"/>
          </a:xfrm>
          <a:prstGeom prst="rect">
            <a:avLst/>
          </a:prstGeom>
        </p:spPr>
        <p:txBody>
          <a:bodyPr lIns="50800" tIns="50800" rIns="50800" bIns="50800">
            <a:spAutoFit/>
          </a:bodyPr>
          <a:lstStyle/>
          <a:p>
            <a:pPr marL="0" indent="0" algn="ctr" defTabSz="584200">
              <a:lnSpc>
                <a:spcPts val="4500"/>
              </a:lnSpc>
              <a:spcBef>
                <a:spcPts val="0"/>
              </a:spcBef>
              <a:buSzTx/>
              <a:buNone/>
              <a:defRPr sz="3000" b="1" spc="0">
                <a:latin typeface="Aften Screen"/>
                <a:ea typeface="Aften Screen"/>
                <a:cs typeface="Aften Screen"/>
                <a:sym typeface="Aften Screen"/>
              </a:defRPr>
            </a:pPr>
            <a:r>
              <a:t>Lorem ipsum</a:t>
            </a:r>
          </a:p>
          <a:p>
            <a:pPr marL="0" indent="0" algn="ctr" defTabSz="584200">
              <a:lnSpc>
                <a:spcPct val="110000"/>
              </a:lnSpc>
              <a:spcBef>
                <a:spcPts val="0"/>
              </a:spcBef>
              <a:buSzTx/>
              <a:buNone/>
              <a:defRPr sz="3000" spc="0">
                <a:latin typeface="Aften Screen"/>
                <a:ea typeface="Aften Screen"/>
                <a:cs typeface="Aften Screen"/>
                <a:sym typeface="Aften Screen"/>
              </a:defRPr>
            </a:pPr>
            <a:r>
              <a:t>Lorem ipsum dolor sit amet, consectetur adipiscing elit, sed do</a:t>
            </a:r>
          </a:p>
        </p:txBody>
      </p:sp>
      <p:sp>
        <p:nvSpPr>
          <p:cNvPr id="1836" name="Lorem ipsum…"/>
          <p:cNvSpPr txBox="1">
            <a:spLocks noGrp="1"/>
          </p:cNvSpPr>
          <p:nvPr>
            <p:ph type="body" sz="quarter" idx="22"/>
          </p:nvPr>
        </p:nvSpPr>
        <p:spPr>
          <a:xfrm>
            <a:off x="16104981" y="9457370"/>
            <a:ext cx="3752375" cy="2509521"/>
          </a:xfrm>
          <a:prstGeom prst="rect">
            <a:avLst/>
          </a:prstGeom>
        </p:spPr>
        <p:txBody>
          <a:bodyPr lIns="50800" tIns="50800" rIns="50800" bIns="50800">
            <a:spAutoFit/>
          </a:bodyPr>
          <a:lstStyle/>
          <a:p>
            <a:pPr marL="0" indent="0" algn="ctr" defTabSz="584200">
              <a:lnSpc>
                <a:spcPts val="4500"/>
              </a:lnSpc>
              <a:spcBef>
                <a:spcPts val="0"/>
              </a:spcBef>
              <a:buSzTx/>
              <a:buNone/>
              <a:defRPr sz="3000" b="1" spc="0">
                <a:latin typeface="Aften Screen"/>
                <a:ea typeface="Aften Screen"/>
                <a:cs typeface="Aften Screen"/>
                <a:sym typeface="Aften Screen"/>
              </a:defRPr>
            </a:pPr>
            <a:r>
              <a:t>Lorem ipsum</a:t>
            </a:r>
          </a:p>
          <a:p>
            <a:pPr marL="0" indent="0" algn="ctr" defTabSz="584200">
              <a:lnSpc>
                <a:spcPct val="110000"/>
              </a:lnSpc>
              <a:spcBef>
                <a:spcPts val="0"/>
              </a:spcBef>
              <a:buSzTx/>
              <a:buNone/>
              <a:defRPr sz="3000" spc="0">
                <a:latin typeface="Aften Screen"/>
                <a:ea typeface="Aften Screen"/>
                <a:cs typeface="Aften Screen"/>
                <a:sym typeface="Aften Screen"/>
              </a:defRPr>
            </a:pPr>
            <a:r>
              <a:t>Lorem ipsum dolor sit amet, consectetur adipiscing elit, sed do</a:t>
            </a:r>
          </a:p>
        </p:txBody>
      </p:sp>
      <p:sp>
        <p:nvSpPr>
          <p:cNvPr id="1837" name="Lorem ipsum…"/>
          <p:cNvSpPr txBox="1">
            <a:spLocks noGrp="1"/>
          </p:cNvSpPr>
          <p:nvPr>
            <p:ph type="body" sz="quarter" idx="23"/>
          </p:nvPr>
        </p:nvSpPr>
        <p:spPr>
          <a:xfrm>
            <a:off x="1504045" y="3323909"/>
            <a:ext cx="3752375" cy="2509521"/>
          </a:xfrm>
          <a:prstGeom prst="rect">
            <a:avLst/>
          </a:prstGeom>
        </p:spPr>
        <p:txBody>
          <a:bodyPr lIns="50800" tIns="50800" rIns="50800" bIns="50800">
            <a:spAutoFit/>
          </a:bodyPr>
          <a:lstStyle/>
          <a:p>
            <a:pPr marL="0" indent="0" algn="ctr" defTabSz="584200">
              <a:lnSpc>
                <a:spcPts val="4500"/>
              </a:lnSpc>
              <a:spcBef>
                <a:spcPts val="0"/>
              </a:spcBef>
              <a:buSzTx/>
              <a:buNone/>
              <a:defRPr sz="3000" b="1" spc="0">
                <a:latin typeface="Aften Screen"/>
                <a:ea typeface="Aften Screen"/>
                <a:cs typeface="Aften Screen"/>
                <a:sym typeface="Aften Screen"/>
              </a:defRPr>
            </a:pPr>
            <a:r>
              <a:t>Lorem ipsum</a:t>
            </a:r>
          </a:p>
          <a:p>
            <a:pPr marL="0" indent="0" algn="ctr" defTabSz="584200">
              <a:lnSpc>
                <a:spcPct val="110000"/>
              </a:lnSpc>
              <a:spcBef>
                <a:spcPts val="0"/>
              </a:spcBef>
              <a:buSzTx/>
              <a:buNone/>
              <a:defRPr sz="3000" spc="0">
                <a:latin typeface="Aften Screen"/>
                <a:ea typeface="Aften Screen"/>
                <a:cs typeface="Aften Screen"/>
                <a:sym typeface="Aften Screen"/>
              </a:defRPr>
            </a:pPr>
            <a:r>
              <a:t>Lorem ipsum dolor sit amet, consectetur adipiscing elit, sed do</a:t>
            </a:r>
          </a:p>
        </p:txBody>
      </p:sp>
      <p:sp>
        <p:nvSpPr>
          <p:cNvPr id="1838" name="Lorem ipsum…"/>
          <p:cNvSpPr txBox="1">
            <a:spLocks noGrp="1"/>
          </p:cNvSpPr>
          <p:nvPr>
            <p:ph type="body" sz="quarter" idx="24"/>
          </p:nvPr>
        </p:nvSpPr>
        <p:spPr>
          <a:xfrm>
            <a:off x="7346045" y="3323909"/>
            <a:ext cx="3752375" cy="2509521"/>
          </a:xfrm>
          <a:prstGeom prst="rect">
            <a:avLst/>
          </a:prstGeom>
        </p:spPr>
        <p:txBody>
          <a:bodyPr lIns="50800" tIns="50800" rIns="50800" bIns="50800">
            <a:spAutoFit/>
          </a:bodyPr>
          <a:lstStyle/>
          <a:p>
            <a:pPr marL="0" indent="0" algn="ctr" defTabSz="584200">
              <a:lnSpc>
                <a:spcPts val="4500"/>
              </a:lnSpc>
              <a:spcBef>
                <a:spcPts val="0"/>
              </a:spcBef>
              <a:buSzTx/>
              <a:buNone/>
              <a:defRPr sz="3000" b="1" spc="0">
                <a:latin typeface="Aften Screen"/>
                <a:ea typeface="Aften Screen"/>
                <a:cs typeface="Aften Screen"/>
                <a:sym typeface="Aften Screen"/>
              </a:defRPr>
            </a:pPr>
            <a:r>
              <a:t>Lorem ipsum</a:t>
            </a:r>
          </a:p>
          <a:p>
            <a:pPr marL="0" indent="0" algn="ctr" defTabSz="584200">
              <a:lnSpc>
                <a:spcPct val="110000"/>
              </a:lnSpc>
              <a:spcBef>
                <a:spcPts val="0"/>
              </a:spcBef>
              <a:buSzTx/>
              <a:buNone/>
              <a:defRPr sz="3000" spc="0">
                <a:latin typeface="Aften Screen"/>
                <a:ea typeface="Aften Screen"/>
                <a:cs typeface="Aften Screen"/>
                <a:sym typeface="Aften Screen"/>
              </a:defRPr>
            </a:pPr>
            <a:r>
              <a:t>Lorem ipsum dolor sit amet, consectetur adipiscing elit, sed do</a:t>
            </a:r>
          </a:p>
        </p:txBody>
      </p:sp>
      <p:sp>
        <p:nvSpPr>
          <p:cNvPr id="1839" name="Lorem ipsum…"/>
          <p:cNvSpPr txBox="1">
            <a:spLocks noGrp="1"/>
          </p:cNvSpPr>
          <p:nvPr>
            <p:ph type="body" sz="quarter" idx="25"/>
          </p:nvPr>
        </p:nvSpPr>
        <p:spPr>
          <a:xfrm>
            <a:off x="13188046" y="3323909"/>
            <a:ext cx="3752375" cy="2509521"/>
          </a:xfrm>
          <a:prstGeom prst="rect">
            <a:avLst/>
          </a:prstGeom>
        </p:spPr>
        <p:txBody>
          <a:bodyPr lIns="50800" tIns="50800" rIns="50800" bIns="50800">
            <a:spAutoFit/>
          </a:bodyPr>
          <a:lstStyle/>
          <a:p>
            <a:pPr marL="0" indent="0" algn="ctr" defTabSz="584200">
              <a:lnSpc>
                <a:spcPts val="4500"/>
              </a:lnSpc>
              <a:spcBef>
                <a:spcPts val="0"/>
              </a:spcBef>
              <a:buSzTx/>
              <a:buNone/>
              <a:defRPr sz="3000" b="1" spc="0">
                <a:latin typeface="Aften Screen"/>
                <a:ea typeface="Aften Screen"/>
                <a:cs typeface="Aften Screen"/>
                <a:sym typeface="Aften Screen"/>
              </a:defRPr>
            </a:pPr>
            <a:r>
              <a:t>Lorem ipsum</a:t>
            </a:r>
          </a:p>
          <a:p>
            <a:pPr marL="0" indent="0" algn="ctr" defTabSz="584200">
              <a:lnSpc>
                <a:spcPct val="110000"/>
              </a:lnSpc>
              <a:spcBef>
                <a:spcPts val="0"/>
              </a:spcBef>
              <a:buSzTx/>
              <a:buNone/>
              <a:defRPr sz="3000" spc="0">
                <a:latin typeface="Aften Screen"/>
                <a:ea typeface="Aften Screen"/>
                <a:cs typeface="Aften Screen"/>
                <a:sym typeface="Aften Screen"/>
              </a:defRPr>
            </a:pPr>
            <a:r>
              <a:t>Lorem ipsum dolor sit amet, consectetur adipiscing elit, sed do</a:t>
            </a:r>
          </a:p>
        </p:txBody>
      </p:sp>
      <p:pic>
        <p:nvPicPr>
          <p:cNvPr id="1840" name="Image" descr="Image"/>
          <p:cNvPicPr>
            <a:picLocks noChangeAspect="1"/>
          </p:cNvPicPr>
          <p:nvPr/>
        </p:nvPicPr>
        <p:blipFill>
          <a:blip r:embed="rId2">
            <a:alphaModFix amt="19560"/>
            <a:extLst/>
          </a:blip>
          <a:stretch>
            <a:fillRect/>
          </a:stretch>
        </p:blipFill>
        <p:spPr>
          <a:xfrm>
            <a:off x="576757" y="12865818"/>
            <a:ext cx="878486" cy="383386"/>
          </a:xfrm>
          <a:prstGeom prst="rect">
            <a:avLst/>
          </a:prstGeom>
          <a:ln w="12700">
            <a:miter lim="400000"/>
          </a:ln>
        </p:spPr>
      </p:pic>
      <p:sp>
        <p:nvSpPr>
          <p:cNvPr id="1841" name="Slide Number"/>
          <p:cNvSpPr>
            <a:spLocks noGrp="1"/>
          </p:cNvSpPr>
          <p:nvPr>
            <p:ph type="sldNum" sz="quarter" idx="2"/>
          </p:nvPr>
        </p:nvSpPr>
        <p:spPr>
          <a:prstGeom prst="rect">
            <a:avLst/>
          </a:prstGeom>
        </p:spPr>
        <p:txBody>
          <a:bodyPr/>
          <a:lstStyle/>
          <a:p>
            <a:fld id="{86CB4B4D-7CA3-9044-876B-883B54F8677D}" type="slidenum">
              <a:t>‹#›</a:t>
            </a:fld>
            <a:endParaRPr/>
          </a:p>
        </p:txBody>
      </p:sp>
      <p:sp>
        <p:nvSpPr>
          <p:cNvPr id="1842" name="Title Text"/>
          <p:cNvSpPr>
            <a:spLocks noGrp="1"/>
          </p:cNvSpPr>
          <p:nvPr>
            <p:ph type="title"/>
          </p:nvPr>
        </p:nvSpPr>
        <p:spPr>
          <a:xfrm>
            <a:off x="1898649" y="1651000"/>
            <a:ext cx="20586701" cy="622300"/>
          </a:xfrm>
          <a:prstGeom prst="rect">
            <a:avLst/>
          </a:prstGeom>
        </p:spPr>
        <p:txBody>
          <a:bodyPr/>
          <a:lstStyle>
            <a:lvl1pPr algn="ctr" defTabSz="821531">
              <a:lnSpc>
                <a:spcPct val="120000"/>
              </a:lnSpc>
              <a:defRPr sz="3000" b="0">
                <a:solidFill>
                  <a:schemeClr val="accent6"/>
                </a:solidFill>
                <a:latin typeface="Aften Screen"/>
                <a:ea typeface="Aften Screen"/>
                <a:cs typeface="Aften Screen"/>
                <a:sym typeface="Aften Screen"/>
              </a:defRPr>
            </a:lvl1pPr>
          </a:lstStyle>
          <a:p>
            <a:r>
              <a:t>Title Text</a:t>
            </a:r>
          </a:p>
        </p:txBody>
      </p:sp>
      <p:sp>
        <p:nvSpPr>
          <p:cNvPr id="1843" name="Circle"/>
          <p:cNvSpPr/>
          <p:nvPr/>
        </p:nvSpPr>
        <p:spPr>
          <a:xfrm>
            <a:off x="20470066" y="7209234"/>
            <a:ext cx="872333" cy="872332"/>
          </a:xfrm>
          <a:prstGeom prst="ellipse">
            <a:avLst/>
          </a:prstGeom>
          <a:solidFill>
            <a:schemeClr val="accent1">
              <a:lumOff val="-4901"/>
            </a:schemeClr>
          </a:solidFill>
          <a:ln w="12700">
            <a:miter lim="400000"/>
          </a:ln>
        </p:spPr>
        <p:txBody>
          <a:bodyPr lIns="50800" tIns="50800" rIns="50800" bIns="50800" anchor="ctr"/>
          <a:lstStyle/>
          <a:p>
            <a:pPr>
              <a:lnSpc>
                <a:spcPct val="120000"/>
              </a:lnSpc>
              <a:defRPr sz="3000" i="0"/>
            </a:pPr>
            <a:endParaRPr/>
          </a:p>
        </p:txBody>
      </p:sp>
      <p:sp>
        <p:nvSpPr>
          <p:cNvPr id="1844" name="7"/>
          <p:cNvSpPr txBox="1"/>
          <p:nvPr/>
        </p:nvSpPr>
        <p:spPr>
          <a:xfrm>
            <a:off x="20745451" y="7296149"/>
            <a:ext cx="313437" cy="6985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a:solidFill>
                  <a:srgbClr val="FFFFFF"/>
                </a:solidFill>
              </a:defRPr>
            </a:lvl1pPr>
          </a:lstStyle>
          <a:p>
            <a:r>
              <a:t>7</a:t>
            </a:r>
          </a:p>
        </p:txBody>
      </p:sp>
      <p:sp>
        <p:nvSpPr>
          <p:cNvPr id="1845" name="Line"/>
          <p:cNvSpPr/>
          <p:nvPr/>
        </p:nvSpPr>
        <p:spPr>
          <a:xfrm flipV="1">
            <a:off x="20920455" y="6428023"/>
            <a:ext cx="1" cy="605954"/>
          </a:xfrm>
          <a:prstGeom prst="line">
            <a:avLst/>
          </a:prstGeom>
          <a:ln w="38100" cap="rnd">
            <a:solidFill>
              <a:srgbClr val="A6AAA9"/>
            </a:solidFill>
            <a:custDash>
              <a:ds d="100000" sp="200000"/>
            </a:custDash>
            <a:miter lim="400000"/>
          </a:ln>
        </p:spPr>
        <p:txBody>
          <a:bodyPr lIns="50800" tIns="50800" rIns="50800" bIns="50800" anchor="ctr"/>
          <a:lstStyle/>
          <a:p>
            <a:pPr>
              <a:lnSpc>
                <a:spcPct val="120000"/>
              </a:lnSpc>
              <a:defRPr sz="3000" i="0"/>
            </a:pPr>
            <a:endParaRPr/>
          </a:p>
        </p:txBody>
      </p:sp>
    </p:spTree>
  </p:cSld>
  <p:clrMapOvr>
    <a:masterClrMapping/>
  </p:clrMapOvr>
  <p:transition spd="med"/>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type="tx">
  <p:cSld name="Plain">
    <p:spTree>
      <p:nvGrpSpPr>
        <p:cNvPr id="1" name=""/>
        <p:cNvGrpSpPr/>
        <p:nvPr/>
      </p:nvGrpSpPr>
      <p:grpSpPr>
        <a:xfrm>
          <a:off x="0" y="0"/>
          <a:ext cx="0" cy="0"/>
          <a:chOff x="0" y="0"/>
          <a:chExt cx="0" cy="0"/>
        </a:xfrm>
      </p:grpSpPr>
      <p:pic>
        <p:nvPicPr>
          <p:cNvPr id="1852" name="Image" descr="Image"/>
          <p:cNvPicPr>
            <a:picLocks noChangeAspect="1"/>
          </p:cNvPicPr>
          <p:nvPr/>
        </p:nvPicPr>
        <p:blipFill>
          <a:blip r:embed="rId2">
            <a:extLst/>
          </a:blip>
          <a:stretch>
            <a:fillRect/>
          </a:stretch>
        </p:blipFill>
        <p:spPr>
          <a:xfrm>
            <a:off x="973931" y="12649844"/>
            <a:ext cx="889001" cy="325237"/>
          </a:xfrm>
          <a:prstGeom prst="rect">
            <a:avLst/>
          </a:prstGeom>
          <a:ln w="12700">
            <a:miter lim="400000"/>
          </a:ln>
        </p:spPr>
      </p:pic>
      <p:sp>
        <p:nvSpPr>
          <p:cNvPr id="1853" name="Chapter title"/>
          <p:cNvSpPr txBox="1">
            <a:spLocks noGrp="1"/>
          </p:cNvSpPr>
          <p:nvPr>
            <p:ph type="body" sz="quarter" idx="13"/>
          </p:nvPr>
        </p:nvSpPr>
        <p:spPr>
          <a:xfrm>
            <a:off x="3740885" y="12551757"/>
            <a:ext cx="1223163" cy="386080"/>
          </a:xfrm>
          <a:prstGeom prst="rect">
            <a:avLst/>
          </a:prstGeom>
        </p:spPr>
        <p:txBody>
          <a:bodyPr wrap="none" lIns="50800" tIns="50800" rIns="50800" bIns="50800" anchor="t">
            <a:spAutoFit/>
          </a:bodyPr>
          <a:lstStyle>
            <a:lvl1pPr marL="0" indent="0" defTabSz="825500">
              <a:lnSpc>
                <a:spcPts val="2000"/>
              </a:lnSpc>
              <a:spcBef>
                <a:spcPts val="0"/>
              </a:spcBef>
              <a:buSzTx/>
              <a:buNone/>
              <a:defRPr sz="1600">
                <a:solidFill>
                  <a:srgbClr val="3B3632"/>
                </a:solidFill>
                <a:latin typeface="Aften Screen"/>
                <a:ea typeface="Aften Screen"/>
                <a:cs typeface="Aften Screen"/>
                <a:sym typeface="Aften Screen"/>
              </a:defRPr>
            </a:lvl1pPr>
          </a:lstStyle>
          <a:p>
            <a:r>
              <a:t>Chapter title</a:t>
            </a:r>
          </a:p>
        </p:txBody>
      </p:sp>
      <p:sp>
        <p:nvSpPr>
          <p:cNvPr id="1854" name="Chapter sub-title"/>
          <p:cNvSpPr txBox="1">
            <a:spLocks noGrp="1"/>
          </p:cNvSpPr>
          <p:nvPr>
            <p:ph type="body" sz="quarter" idx="14"/>
          </p:nvPr>
        </p:nvSpPr>
        <p:spPr>
          <a:xfrm>
            <a:off x="6585565" y="12551757"/>
            <a:ext cx="1617371" cy="386080"/>
          </a:xfrm>
          <a:prstGeom prst="rect">
            <a:avLst/>
          </a:prstGeom>
        </p:spPr>
        <p:txBody>
          <a:bodyPr wrap="none" lIns="50800" tIns="50800" rIns="50800" bIns="50800" anchor="t">
            <a:spAutoFit/>
          </a:bodyPr>
          <a:lstStyle>
            <a:lvl1pPr marL="0" indent="0" defTabSz="825500">
              <a:lnSpc>
                <a:spcPts val="2000"/>
              </a:lnSpc>
              <a:spcBef>
                <a:spcPts val="0"/>
              </a:spcBef>
              <a:buSzTx/>
              <a:buNone/>
              <a:defRPr sz="1600">
                <a:solidFill>
                  <a:srgbClr val="3B3632"/>
                </a:solidFill>
                <a:latin typeface="Aften Screen"/>
                <a:ea typeface="Aften Screen"/>
                <a:cs typeface="Aften Screen"/>
                <a:sym typeface="Aften Screen"/>
              </a:defRPr>
            </a:lvl1pPr>
          </a:lstStyle>
          <a:p>
            <a:r>
              <a:t>Chapter sub-title</a:t>
            </a:r>
          </a:p>
        </p:txBody>
      </p:sp>
      <p:sp>
        <p:nvSpPr>
          <p:cNvPr id="1855" name="Slide Number"/>
          <p:cNvSpPr txBox="1">
            <a:spLocks noGrp="1"/>
          </p:cNvSpPr>
          <p:nvPr>
            <p:ph type="sldNum" sz="quarter" idx="2"/>
          </p:nvPr>
        </p:nvSpPr>
        <p:spPr>
          <a:xfrm>
            <a:off x="23104097" y="12551757"/>
            <a:ext cx="319533" cy="386080"/>
          </a:xfrm>
          <a:prstGeom prst="rect">
            <a:avLst/>
          </a:prstGeom>
        </p:spPr>
        <p:txBody>
          <a:bodyPr wrap="none" lIns="50800" tIns="50800" rIns="50800" bIns="50800"/>
          <a:lstStyle>
            <a:lvl1pPr defTabSz="825500">
              <a:lnSpc>
                <a:spcPts val="2000"/>
              </a:lnSpc>
              <a:defRPr sz="1600" spc="0">
                <a:solidFill>
                  <a:srgbClr val="3B3632"/>
                </a:solidFill>
              </a:defRPr>
            </a:lvl1pPr>
          </a:lstStyle>
          <a:p>
            <a:fld id="{86CB4B4D-7CA3-9044-876B-883B54F8677D}" type="slidenum">
              <a:t>‹#›</a:t>
            </a:fld>
            <a:endParaRPr/>
          </a:p>
        </p:txBody>
      </p:sp>
    </p:spTree>
  </p:cSld>
  <p:clrMapOvr>
    <a:masterClrMapping/>
  </p:clrMapOvr>
  <p:transition spd="med"/>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type="tx">
  <p:cSld name="Text block - three columns">
    <p:spTree>
      <p:nvGrpSpPr>
        <p:cNvPr id="1" name=""/>
        <p:cNvGrpSpPr/>
        <p:nvPr/>
      </p:nvGrpSpPr>
      <p:grpSpPr>
        <a:xfrm>
          <a:off x="0" y="0"/>
          <a:ext cx="0" cy="0"/>
          <a:chOff x="0" y="0"/>
          <a:chExt cx="0" cy="0"/>
        </a:xfrm>
      </p:grpSpPr>
      <p:pic>
        <p:nvPicPr>
          <p:cNvPr id="1862" name="image1.png" descr="image1.png"/>
          <p:cNvPicPr>
            <a:picLocks noChangeAspect="1"/>
          </p:cNvPicPr>
          <p:nvPr/>
        </p:nvPicPr>
        <p:blipFill>
          <a:blip r:embed="rId2">
            <a:extLst/>
          </a:blip>
          <a:stretch>
            <a:fillRect/>
          </a:stretch>
        </p:blipFill>
        <p:spPr>
          <a:xfrm>
            <a:off x="583106" y="12865817"/>
            <a:ext cx="878488" cy="383387"/>
          </a:xfrm>
          <a:prstGeom prst="rect">
            <a:avLst/>
          </a:prstGeom>
          <a:ln w="12700">
            <a:miter lim="400000"/>
          </a:ln>
        </p:spPr>
      </p:pic>
      <p:sp>
        <p:nvSpPr>
          <p:cNvPr id="1863" name="Slide Number"/>
          <p:cNvSpPr txBox="1">
            <a:spLocks noGrp="1"/>
          </p:cNvSpPr>
          <p:nvPr>
            <p:ph type="sldNum" sz="quarter" idx="2"/>
          </p:nvPr>
        </p:nvSpPr>
        <p:spPr>
          <a:xfrm>
            <a:off x="23349694" y="12868446"/>
            <a:ext cx="346203" cy="469901"/>
          </a:xfrm>
          <a:prstGeom prst="rect">
            <a:avLst/>
          </a:prstGeom>
        </p:spPr>
        <p:txBody>
          <a:bodyPr wrap="none" lIns="0" tIns="0" rIns="0" bIns="0">
            <a:normAutofit/>
          </a:bodyPr>
          <a:lstStyle>
            <a:lvl1pPr defTabSz="457200">
              <a:defRPr spc="0"/>
            </a:lvl1pPr>
          </a:lstStyle>
          <a:p>
            <a:fld id="{86CB4B4D-7CA3-9044-876B-883B54F8677D}" type="slidenum">
              <a:t>‹#›</a:t>
            </a:fld>
            <a:endParaRPr/>
          </a:p>
        </p:txBody>
      </p:sp>
      <p:sp>
        <p:nvSpPr>
          <p:cNvPr id="1864" name="Body Level One…"/>
          <p:cNvSpPr txBox="1">
            <a:spLocks noGrp="1"/>
          </p:cNvSpPr>
          <p:nvPr>
            <p:ph type="body" sz="quarter" idx="1"/>
          </p:nvPr>
        </p:nvSpPr>
        <p:spPr>
          <a:xfrm>
            <a:off x="4519612" y="2398464"/>
            <a:ext cx="15779751" cy="406266"/>
          </a:xfrm>
          <a:prstGeom prst="rect">
            <a:avLst/>
          </a:prstGeom>
        </p:spPr>
        <p:txBody>
          <a:bodyPr lIns="0" tIns="0" rIns="0" bIns="0" anchor="t">
            <a:normAutofit/>
          </a:bodyPr>
          <a:lstStyle>
            <a:lvl1pPr marL="0" indent="0" algn="ctr" defTabSz="1828708">
              <a:lnSpc>
                <a:spcPct val="120000"/>
              </a:lnSpc>
              <a:spcBef>
                <a:spcPts val="0"/>
              </a:spcBef>
              <a:buSzTx/>
              <a:buNone/>
              <a:defRPr sz="2200" b="1" cap="all" spc="200">
                <a:solidFill>
                  <a:schemeClr val="accent2">
                    <a:lumOff val="-3137"/>
                  </a:schemeClr>
                </a:solidFill>
                <a:latin typeface="Aften Screen"/>
                <a:ea typeface="Aften Screen"/>
                <a:cs typeface="Aften Screen"/>
                <a:sym typeface="Aften Screen"/>
              </a:defRPr>
            </a:lvl1pPr>
            <a:lvl2pPr marL="682105" indent="-250105" algn="ctr" defTabSz="1828708">
              <a:lnSpc>
                <a:spcPct val="120000"/>
              </a:lnSpc>
              <a:spcBef>
                <a:spcPts val="0"/>
              </a:spcBef>
              <a:buSzPct val="100000"/>
              <a:defRPr sz="2200" b="1" cap="all" spc="200">
                <a:solidFill>
                  <a:schemeClr val="accent2">
                    <a:lumOff val="-3137"/>
                  </a:schemeClr>
                </a:solidFill>
                <a:latin typeface="Aften Screen"/>
                <a:ea typeface="Aften Screen"/>
                <a:cs typeface="Aften Screen"/>
                <a:sym typeface="Aften Screen"/>
              </a:defRPr>
            </a:lvl2pPr>
            <a:lvl3pPr marL="1180800" indent="-316800" algn="ctr" defTabSz="1828708">
              <a:lnSpc>
                <a:spcPct val="120000"/>
              </a:lnSpc>
              <a:spcBef>
                <a:spcPts val="0"/>
              </a:spcBef>
              <a:buSzPct val="100000"/>
              <a:defRPr sz="2200" b="1" cap="all" spc="200">
                <a:solidFill>
                  <a:schemeClr val="accent2">
                    <a:lumOff val="-3137"/>
                  </a:schemeClr>
                </a:solidFill>
                <a:latin typeface="Aften Screen"/>
                <a:ea typeface="Aften Screen"/>
                <a:cs typeface="Aften Screen"/>
                <a:sym typeface="Aften Screen"/>
              </a:defRPr>
            </a:lvl3pPr>
            <a:lvl4pPr marL="1612800" indent="-316800" algn="ctr" defTabSz="1828708">
              <a:lnSpc>
                <a:spcPct val="120000"/>
              </a:lnSpc>
              <a:spcBef>
                <a:spcPts val="0"/>
              </a:spcBef>
              <a:buSzPct val="100000"/>
              <a:defRPr sz="2200" b="1" cap="all" spc="200">
                <a:solidFill>
                  <a:schemeClr val="accent2">
                    <a:lumOff val="-3137"/>
                  </a:schemeClr>
                </a:solidFill>
                <a:latin typeface="Aften Screen"/>
                <a:ea typeface="Aften Screen"/>
                <a:cs typeface="Aften Screen"/>
                <a:sym typeface="Aften Screen"/>
              </a:defRPr>
            </a:lvl4pPr>
            <a:lvl5pPr marL="2044799" indent="-316800" algn="ctr" defTabSz="1828708">
              <a:lnSpc>
                <a:spcPct val="120000"/>
              </a:lnSpc>
              <a:spcBef>
                <a:spcPts val="0"/>
              </a:spcBef>
              <a:buSzPct val="100000"/>
              <a:defRPr sz="2200" b="1" cap="all" spc="200">
                <a:solidFill>
                  <a:schemeClr val="accent2">
                    <a:lumOff val="-3137"/>
                  </a:schemeClr>
                </a:solidFill>
                <a:latin typeface="Aften Screen"/>
                <a:ea typeface="Aften Screen"/>
                <a:cs typeface="Aften Screen"/>
                <a:sym typeface="Aften Screen"/>
              </a:defRPr>
            </a:lvl5pPr>
          </a:lstStyle>
          <a:p>
            <a:r>
              <a:t>Body Level One</a:t>
            </a:r>
          </a:p>
          <a:p>
            <a:pPr lvl="1"/>
            <a:r>
              <a:t>Body Level Two</a:t>
            </a:r>
          </a:p>
          <a:p>
            <a:pPr lvl="2"/>
            <a:r>
              <a:t>Body Level Three</a:t>
            </a:r>
          </a:p>
          <a:p>
            <a:pPr lvl="3"/>
            <a:r>
              <a:t>Body Level Four</a:t>
            </a:r>
          </a:p>
          <a:p>
            <a:pPr lvl="4"/>
            <a:r>
              <a:t>Body Level Five</a:t>
            </a:r>
          </a:p>
        </p:txBody>
      </p:sp>
      <p:sp>
        <p:nvSpPr>
          <p:cNvPr id="1865" name="Rectangle"/>
          <p:cNvSpPr>
            <a:spLocks noGrp="1"/>
          </p:cNvSpPr>
          <p:nvPr>
            <p:ph type="body" sz="quarter" idx="13"/>
          </p:nvPr>
        </p:nvSpPr>
        <p:spPr>
          <a:xfrm>
            <a:off x="1860581" y="3961595"/>
            <a:ext cx="6120767" cy="553999"/>
          </a:xfrm>
          <a:prstGeom prst="rect">
            <a:avLst/>
          </a:prstGeom>
        </p:spPr>
        <p:txBody>
          <a:bodyPr lIns="0" tIns="0" rIns="0" bIns="0" anchor="t">
            <a:normAutofit/>
          </a:bodyPr>
          <a:lstStyle/>
          <a:p>
            <a:pPr marL="0" indent="0" defTabSz="1828708">
              <a:lnSpc>
                <a:spcPct val="120000"/>
              </a:lnSpc>
              <a:spcBef>
                <a:spcPts val="0"/>
              </a:spcBef>
              <a:buSzTx/>
              <a:buNone/>
              <a:defRPr sz="3000" b="1">
                <a:latin typeface="Aften Screen"/>
                <a:ea typeface="Aften Screen"/>
                <a:cs typeface="Aften Screen"/>
                <a:sym typeface="Aften Screen"/>
              </a:defRPr>
            </a:pPr>
            <a:endParaRPr/>
          </a:p>
        </p:txBody>
      </p:sp>
      <p:sp>
        <p:nvSpPr>
          <p:cNvPr id="1866" name="Rectangle"/>
          <p:cNvSpPr>
            <a:spLocks noGrp="1"/>
          </p:cNvSpPr>
          <p:nvPr>
            <p:ph type="body" sz="quarter" idx="14"/>
          </p:nvPr>
        </p:nvSpPr>
        <p:spPr>
          <a:xfrm>
            <a:off x="1860581" y="4702159"/>
            <a:ext cx="6120767" cy="2215992"/>
          </a:xfrm>
          <a:prstGeom prst="rect">
            <a:avLst/>
          </a:prstGeom>
        </p:spPr>
        <p:txBody>
          <a:bodyPr lIns="0" tIns="0" rIns="0" bIns="0" anchor="t">
            <a:normAutofit/>
          </a:bodyPr>
          <a:lstStyle/>
          <a:p>
            <a:pPr marL="0" indent="0" defTabSz="1828708">
              <a:lnSpc>
                <a:spcPct val="120000"/>
              </a:lnSpc>
              <a:spcBef>
                <a:spcPts val="0"/>
              </a:spcBef>
              <a:buSzTx/>
              <a:buNone/>
              <a:defRPr sz="3000">
                <a:latin typeface="Aften Screen"/>
                <a:ea typeface="Aften Screen"/>
                <a:cs typeface="Aften Screen"/>
                <a:sym typeface="Aften Screen"/>
              </a:defRPr>
            </a:pPr>
            <a:endParaRPr/>
          </a:p>
        </p:txBody>
      </p:sp>
      <p:sp>
        <p:nvSpPr>
          <p:cNvPr id="1867" name="Rectangle"/>
          <p:cNvSpPr>
            <a:spLocks noGrp="1"/>
          </p:cNvSpPr>
          <p:nvPr>
            <p:ph type="body" sz="quarter" idx="15"/>
          </p:nvPr>
        </p:nvSpPr>
        <p:spPr>
          <a:xfrm>
            <a:off x="16415385" y="3961595"/>
            <a:ext cx="6120766" cy="553999"/>
          </a:xfrm>
          <a:prstGeom prst="rect">
            <a:avLst/>
          </a:prstGeom>
        </p:spPr>
        <p:txBody>
          <a:bodyPr lIns="0" tIns="0" rIns="0" bIns="0" anchor="t">
            <a:normAutofit/>
          </a:bodyPr>
          <a:lstStyle/>
          <a:p>
            <a:pPr marL="0" indent="0" defTabSz="1828708">
              <a:lnSpc>
                <a:spcPct val="120000"/>
              </a:lnSpc>
              <a:spcBef>
                <a:spcPts val="0"/>
              </a:spcBef>
              <a:buSzTx/>
              <a:buNone/>
              <a:defRPr sz="3000" b="1">
                <a:latin typeface="Aften Screen"/>
                <a:ea typeface="Aften Screen"/>
                <a:cs typeface="Aften Screen"/>
                <a:sym typeface="Aften Screen"/>
              </a:defRPr>
            </a:pPr>
            <a:endParaRPr/>
          </a:p>
        </p:txBody>
      </p:sp>
      <p:sp>
        <p:nvSpPr>
          <p:cNvPr id="1868" name="Rectangle"/>
          <p:cNvSpPr>
            <a:spLocks noGrp="1"/>
          </p:cNvSpPr>
          <p:nvPr>
            <p:ph type="body" sz="quarter" idx="16"/>
          </p:nvPr>
        </p:nvSpPr>
        <p:spPr>
          <a:xfrm>
            <a:off x="16415385" y="4702161"/>
            <a:ext cx="6120766" cy="2215992"/>
          </a:xfrm>
          <a:prstGeom prst="rect">
            <a:avLst/>
          </a:prstGeom>
        </p:spPr>
        <p:txBody>
          <a:bodyPr lIns="0" tIns="0" rIns="0" bIns="0" anchor="t">
            <a:normAutofit/>
          </a:bodyPr>
          <a:lstStyle/>
          <a:p>
            <a:pPr marL="0" indent="0" defTabSz="1828708">
              <a:lnSpc>
                <a:spcPct val="120000"/>
              </a:lnSpc>
              <a:spcBef>
                <a:spcPts val="0"/>
              </a:spcBef>
              <a:buSzTx/>
              <a:buNone/>
              <a:defRPr sz="3000">
                <a:latin typeface="Aften Screen"/>
                <a:ea typeface="Aften Screen"/>
                <a:cs typeface="Aften Screen"/>
                <a:sym typeface="Aften Screen"/>
              </a:defRPr>
            </a:pPr>
            <a:endParaRPr/>
          </a:p>
        </p:txBody>
      </p:sp>
      <p:sp>
        <p:nvSpPr>
          <p:cNvPr id="1869" name="Rectangle"/>
          <p:cNvSpPr>
            <a:spLocks noGrp="1"/>
          </p:cNvSpPr>
          <p:nvPr>
            <p:ph type="body" sz="quarter" idx="17"/>
          </p:nvPr>
        </p:nvSpPr>
        <p:spPr>
          <a:xfrm>
            <a:off x="9137984" y="3961595"/>
            <a:ext cx="6120766" cy="553999"/>
          </a:xfrm>
          <a:prstGeom prst="rect">
            <a:avLst/>
          </a:prstGeom>
        </p:spPr>
        <p:txBody>
          <a:bodyPr lIns="0" tIns="0" rIns="0" bIns="0" anchor="t">
            <a:normAutofit/>
          </a:bodyPr>
          <a:lstStyle/>
          <a:p>
            <a:pPr marL="0" indent="0" defTabSz="1828708">
              <a:lnSpc>
                <a:spcPct val="120000"/>
              </a:lnSpc>
              <a:spcBef>
                <a:spcPts val="0"/>
              </a:spcBef>
              <a:buSzTx/>
              <a:buNone/>
              <a:defRPr sz="3000" b="1">
                <a:latin typeface="Aften Screen"/>
                <a:ea typeface="Aften Screen"/>
                <a:cs typeface="Aften Screen"/>
                <a:sym typeface="Aften Screen"/>
              </a:defRPr>
            </a:pPr>
            <a:endParaRPr/>
          </a:p>
        </p:txBody>
      </p:sp>
      <p:sp>
        <p:nvSpPr>
          <p:cNvPr id="1870" name="Rectangle"/>
          <p:cNvSpPr>
            <a:spLocks noGrp="1"/>
          </p:cNvSpPr>
          <p:nvPr>
            <p:ph type="body" sz="quarter" idx="18"/>
          </p:nvPr>
        </p:nvSpPr>
        <p:spPr>
          <a:xfrm>
            <a:off x="9137984" y="4702161"/>
            <a:ext cx="6120766" cy="2215992"/>
          </a:xfrm>
          <a:prstGeom prst="rect">
            <a:avLst/>
          </a:prstGeom>
        </p:spPr>
        <p:txBody>
          <a:bodyPr lIns="0" tIns="0" rIns="0" bIns="0" anchor="t">
            <a:normAutofit/>
          </a:bodyPr>
          <a:lstStyle/>
          <a:p>
            <a:pPr marL="0" indent="0" defTabSz="1828708">
              <a:lnSpc>
                <a:spcPct val="120000"/>
              </a:lnSpc>
              <a:spcBef>
                <a:spcPts val="0"/>
              </a:spcBef>
              <a:buSzTx/>
              <a:buNone/>
              <a:defRPr sz="3000">
                <a:latin typeface="Aften Screen"/>
                <a:ea typeface="Aften Screen"/>
                <a:cs typeface="Aften Screen"/>
                <a:sym typeface="Aften Screen"/>
              </a:defRPr>
            </a:pPr>
            <a:endParaRPr/>
          </a:p>
        </p:txBody>
      </p:sp>
      <p:sp>
        <p:nvSpPr>
          <p:cNvPr id="1871" name="Rectangle"/>
          <p:cNvSpPr>
            <a:spLocks noGrp="1"/>
          </p:cNvSpPr>
          <p:nvPr>
            <p:ph type="body" sz="quarter" idx="19"/>
          </p:nvPr>
        </p:nvSpPr>
        <p:spPr>
          <a:xfrm>
            <a:off x="1858963" y="7804602"/>
            <a:ext cx="6120766" cy="553999"/>
          </a:xfrm>
          <a:prstGeom prst="rect">
            <a:avLst/>
          </a:prstGeom>
        </p:spPr>
        <p:txBody>
          <a:bodyPr lIns="0" tIns="0" rIns="0" bIns="0" anchor="t">
            <a:normAutofit/>
          </a:bodyPr>
          <a:lstStyle/>
          <a:p>
            <a:pPr marL="0" indent="0" defTabSz="1828708">
              <a:lnSpc>
                <a:spcPct val="120000"/>
              </a:lnSpc>
              <a:spcBef>
                <a:spcPts val="0"/>
              </a:spcBef>
              <a:buSzTx/>
              <a:buNone/>
              <a:defRPr sz="3000" b="1">
                <a:latin typeface="Aften Screen"/>
                <a:ea typeface="Aften Screen"/>
                <a:cs typeface="Aften Screen"/>
                <a:sym typeface="Aften Screen"/>
              </a:defRPr>
            </a:pPr>
            <a:endParaRPr/>
          </a:p>
        </p:txBody>
      </p:sp>
      <p:sp>
        <p:nvSpPr>
          <p:cNvPr id="1872" name="Rectangle"/>
          <p:cNvSpPr>
            <a:spLocks noGrp="1"/>
          </p:cNvSpPr>
          <p:nvPr>
            <p:ph type="body" sz="quarter" idx="20"/>
          </p:nvPr>
        </p:nvSpPr>
        <p:spPr>
          <a:xfrm>
            <a:off x="1858963" y="8545168"/>
            <a:ext cx="6120766" cy="2215992"/>
          </a:xfrm>
          <a:prstGeom prst="rect">
            <a:avLst/>
          </a:prstGeom>
        </p:spPr>
        <p:txBody>
          <a:bodyPr lIns="0" tIns="0" rIns="0" bIns="0" anchor="t">
            <a:normAutofit/>
          </a:bodyPr>
          <a:lstStyle/>
          <a:p>
            <a:pPr marL="0" indent="0" defTabSz="1828708">
              <a:lnSpc>
                <a:spcPct val="120000"/>
              </a:lnSpc>
              <a:spcBef>
                <a:spcPts val="0"/>
              </a:spcBef>
              <a:buSzTx/>
              <a:buNone/>
              <a:defRPr sz="3000">
                <a:latin typeface="Aften Screen"/>
                <a:ea typeface="Aften Screen"/>
                <a:cs typeface="Aften Screen"/>
                <a:sym typeface="Aften Screen"/>
              </a:defRPr>
            </a:pPr>
            <a:endParaRPr/>
          </a:p>
        </p:txBody>
      </p:sp>
      <p:sp>
        <p:nvSpPr>
          <p:cNvPr id="1873" name="Rectangle"/>
          <p:cNvSpPr>
            <a:spLocks noGrp="1"/>
          </p:cNvSpPr>
          <p:nvPr>
            <p:ph type="body" sz="quarter" idx="21"/>
          </p:nvPr>
        </p:nvSpPr>
        <p:spPr>
          <a:xfrm>
            <a:off x="16413767" y="7804602"/>
            <a:ext cx="6120766" cy="553999"/>
          </a:xfrm>
          <a:prstGeom prst="rect">
            <a:avLst/>
          </a:prstGeom>
        </p:spPr>
        <p:txBody>
          <a:bodyPr lIns="0" tIns="0" rIns="0" bIns="0" anchor="t">
            <a:normAutofit/>
          </a:bodyPr>
          <a:lstStyle/>
          <a:p>
            <a:pPr marL="0" indent="0" defTabSz="1828708">
              <a:lnSpc>
                <a:spcPct val="120000"/>
              </a:lnSpc>
              <a:spcBef>
                <a:spcPts val="0"/>
              </a:spcBef>
              <a:buSzTx/>
              <a:buNone/>
              <a:defRPr sz="3000" b="1">
                <a:latin typeface="Aften Screen"/>
                <a:ea typeface="Aften Screen"/>
                <a:cs typeface="Aften Screen"/>
                <a:sym typeface="Aften Screen"/>
              </a:defRPr>
            </a:pPr>
            <a:endParaRPr/>
          </a:p>
        </p:txBody>
      </p:sp>
      <p:sp>
        <p:nvSpPr>
          <p:cNvPr id="1874" name="Rectangle"/>
          <p:cNvSpPr>
            <a:spLocks noGrp="1"/>
          </p:cNvSpPr>
          <p:nvPr>
            <p:ph type="body" sz="quarter" idx="22"/>
          </p:nvPr>
        </p:nvSpPr>
        <p:spPr>
          <a:xfrm>
            <a:off x="16413767" y="8545169"/>
            <a:ext cx="6120766" cy="2215992"/>
          </a:xfrm>
          <a:prstGeom prst="rect">
            <a:avLst/>
          </a:prstGeom>
        </p:spPr>
        <p:txBody>
          <a:bodyPr lIns="0" tIns="0" rIns="0" bIns="0" anchor="t">
            <a:normAutofit/>
          </a:bodyPr>
          <a:lstStyle/>
          <a:p>
            <a:pPr marL="0" indent="0" defTabSz="1828708">
              <a:lnSpc>
                <a:spcPct val="120000"/>
              </a:lnSpc>
              <a:spcBef>
                <a:spcPts val="0"/>
              </a:spcBef>
              <a:buSzTx/>
              <a:buNone/>
              <a:defRPr sz="3000">
                <a:latin typeface="Aften Screen"/>
                <a:ea typeface="Aften Screen"/>
                <a:cs typeface="Aften Screen"/>
                <a:sym typeface="Aften Screen"/>
              </a:defRPr>
            </a:pPr>
            <a:endParaRPr/>
          </a:p>
        </p:txBody>
      </p:sp>
      <p:sp>
        <p:nvSpPr>
          <p:cNvPr id="1875" name="Rectangle"/>
          <p:cNvSpPr>
            <a:spLocks noGrp="1"/>
          </p:cNvSpPr>
          <p:nvPr>
            <p:ph type="body" sz="quarter" idx="23"/>
          </p:nvPr>
        </p:nvSpPr>
        <p:spPr>
          <a:xfrm>
            <a:off x="9136364" y="7804602"/>
            <a:ext cx="6120766" cy="553999"/>
          </a:xfrm>
          <a:prstGeom prst="rect">
            <a:avLst/>
          </a:prstGeom>
        </p:spPr>
        <p:txBody>
          <a:bodyPr lIns="0" tIns="0" rIns="0" bIns="0" anchor="t">
            <a:normAutofit/>
          </a:bodyPr>
          <a:lstStyle/>
          <a:p>
            <a:pPr marL="0" indent="0" defTabSz="1828708">
              <a:lnSpc>
                <a:spcPct val="120000"/>
              </a:lnSpc>
              <a:spcBef>
                <a:spcPts val="0"/>
              </a:spcBef>
              <a:buSzTx/>
              <a:buNone/>
              <a:defRPr sz="3000" b="1">
                <a:latin typeface="Aften Screen"/>
                <a:ea typeface="Aften Screen"/>
                <a:cs typeface="Aften Screen"/>
                <a:sym typeface="Aften Screen"/>
              </a:defRPr>
            </a:pPr>
            <a:endParaRPr/>
          </a:p>
        </p:txBody>
      </p:sp>
      <p:sp>
        <p:nvSpPr>
          <p:cNvPr id="1876" name="Rectangle"/>
          <p:cNvSpPr>
            <a:spLocks noGrp="1"/>
          </p:cNvSpPr>
          <p:nvPr>
            <p:ph type="body" sz="quarter" idx="24"/>
          </p:nvPr>
        </p:nvSpPr>
        <p:spPr>
          <a:xfrm>
            <a:off x="9136364" y="8545169"/>
            <a:ext cx="6120766" cy="2215992"/>
          </a:xfrm>
          <a:prstGeom prst="rect">
            <a:avLst/>
          </a:prstGeom>
        </p:spPr>
        <p:txBody>
          <a:bodyPr lIns="0" tIns="0" rIns="0" bIns="0" anchor="t">
            <a:normAutofit/>
          </a:bodyPr>
          <a:lstStyle/>
          <a:p>
            <a:pPr marL="0" indent="0" defTabSz="1828708">
              <a:lnSpc>
                <a:spcPct val="120000"/>
              </a:lnSpc>
              <a:spcBef>
                <a:spcPts val="0"/>
              </a:spcBef>
              <a:buSzTx/>
              <a:buNone/>
              <a:defRPr sz="3000">
                <a:latin typeface="Aften Screen"/>
                <a:ea typeface="Aften Screen"/>
                <a:cs typeface="Aften Screen"/>
                <a:sym typeface="Aften Screen"/>
              </a:defRPr>
            </a:pPr>
            <a:endParaRPr/>
          </a:p>
        </p:txBody>
      </p:sp>
    </p:spTree>
  </p:cSld>
  <p:clrMapOvr>
    <a:masterClrMapping/>
  </p:clrMapOvr>
  <p:transition spd="med"/>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type="tx">
  <p:cSld name="Text page">
    <p:spTree>
      <p:nvGrpSpPr>
        <p:cNvPr id="1" name=""/>
        <p:cNvGrpSpPr/>
        <p:nvPr/>
      </p:nvGrpSpPr>
      <p:grpSpPr>
        <a:xfrm>
          <a:off x="0" y="0"/>
          <a:ext cx="0" cy="0"/>
          <a:chOff x="0" y="0"/>
          <a:chExt cx="0" cy="0"/>
        </a:xfrm>
      </p:grpSpPr>
      <p:sp>
        <p:nvSpPr>
          <p:cNvPr id="1883" name="Lorem ipsum dolor sit amet, consetetur sadipscing elitr, sed diam nonumy eirmod tempor invidunt ut labore et dolore magna aliquyam erat, sed diam voluptua. At vero eos et accusam et justo duo dolores et ea rebum. Stet clita kasd gubergren, no sea takimata sanctus est Lorem ipsum dolor sit amet."/>
          <p:cNvSpPr txBox="1">
            <a:spLocks noGrp="1"/>
          </p:cNvSpPr>
          <p:nvPr>
            <p:ph type="body" idx="13"/>
          </p:nvPr>
        </p:nvSpPr>
        <p:spPr>
          <a:xfrm>
            <a:off x="3504133" y="2295383"/>
            <a:ext cx="17375734" cy="9497433"/>
          </a:xfrm>
          <a:prstGeom prst="rect">
            <a:avLst/>
          </a:prstGeom>
        </p:spPr>
        <p:txBody>
          <a:bodyPr lIns="50800" tIns="50800" rIns="50800" bIns="50800"/>
          <a:lstStyle>
            <a:lvl1pPr marL="0" indent="0" algn="ctr" defTabSz="584200">
              <a:lnSpc>
                <a:spcPts val="5700"/>
              </a:lnSpc>
              <a:spcBef>
                <a:spcPts val="0"/>
              </a:spcBef>
              <a:buSzTx/>
              <a:buNone/>
              <a:defRPr sz="4500" b="1" spc="0">
                <a:solidFill>
                  <a:srgbClr val="FFFFFF"/>
                </a:solidFill>
                <a:latin typeface="Aften Screen"/>
                <a:ea typeface="Aften Screen"/>
                <a:cs typeface="Aften Screen"/>
                <a:sym typeface="Aften Screen"/>
              </a:defRPr>
            </a:lvl1pPr>
          </a:lstStyle>
          <a:p>
            <a:r>
              <a:t>Lorem ipsum dolor sit amet, consetetur sadipscing elitr, sed diam nonumy eirmod tempor invidunt ut labore et dolore magna aliquyam erat, sed diam voluptua. At vero eos et accusam et justo duo dolores et ea rebum. Stet clita kasd gubergren, no sea takimata sanctus est Lorem ipsum dolor sit amet.</a:t>
            </a:r>
          </a:p>
        </p:txBody>
      </p:sp>
      <p:sp>
        <p:nvSpPr>
          <p:cNvPr id="1884" name="Line"/>
          <p:cNvSpPr/>
          <p:nvPr/>
        </p:nvSpPr>
        <p:spPr>
          <a:xfrm>
            <a:off x="720003" y="12803299"/>
            <a:ext cx="22944001" cy="1"/>
          </a:xfrm>
          <a:prstGeom prst="line">
            <a:avLst/>
          </a:prstGeom>
          <a:ln w="12700">
            <a:solidFill>
              <a:srgbClr val="000000"/>
            </a:solidFill>
            <a:miter lim="400000"/>
          </a:ln>
        </p:spPr>
        <p:txBody>
          <a:bodyPr lIns="50800" tIns="50800" rIns="50800" bIns="50800" anchor="ctr"/>
          <a:lstStyle/>
          <a:p>
            <a:pPr algn="l" defTabSz="457200">
              <a:defRPr sz="1200" i="0">
                <a:solidFill>
                  <a:srgbClr val="000000"/>
                </a:solidFill>
                <a:latin typeface="Helvetica"/>
                <a:ea typeface="Helvetica"/>
                <a:cs typeface="Helvetica"/>
                <a:sym typeface="Helvetica"/>
              </a:defRPr>
            </a:pPr>
            <a:endParaRPr/>
          </a:p>
        </p:txBody>
      </p:sp>
      <p:pic>
        <p:nvPicPr>
          <p:cNvPr id="1885" name="Image" descr="Image"/>
          <p:cNvPicPr>
            <a:picLocks noChangeAspect="1"/>
          </p:cNvPicPr>
          <p:nvPr/>
        </p:nvPicPr>
        <p:blipFill>
          <a:blip r:embed="rId2">
            <a:extLst/>
          </a:blip>
          <a:stretch>
            <a:fillRect/>
          </a:stretch>
        </p:blipFill>
        <p:spPr>
          <a:xfrm>
            <a:off x="720003" y="13040470"/>
            <a:ext cx="986778" cy="358776"/>
          </a:xfrm>
          <a:prstGeom prst="rect">
            <a:avLst/>
          </a:prstGeom>
          <a:ln w="12700">
            <a:miter lim="400000"/>
          </a:ln>
        </p:spPr>
      </p:pic>
      <p:sp>
        <p:nvSpPr>
          <p:cNvPr id="1886" name="Title text"/>
          <p:cNvSpPr txBox="1">
            <a:spLocks noGrp="1"/>
          </p:cNvSpPr>
          <p:nvPr>
            <p:ph type="body" sz="quarter" idx="14"/>
          </p:nvPr>
        </p:nvSpPr>
        <p:spPr>
          <a:xfrm>
            <a:off x="11056873" y="759059"/>
            <a:ext cx="2270253" cy="838201"/>
          </a:xfrm>
          <a:prstGeom prst="rect">
            <a:avLst/>
          </a:prstGeom>
        </p:spPr>
        <p:txBody>
          <a:bodyPr wrap="none" lIns="50800" tIns="50800" rIns="50800" bIns="50800">
            <a:spAutoFit/>
          </a:bodyPr>
          <a:lstStyle>
            <a:lvl1pPr marL="0" indent="0" algn="ctr" defTabSz="584200">
              <a:spcBef>
                <a:spcPts val="0"/>
              </a:spcBef>
              <a:buSzTx/>
              <a:buNone/>
              <a:defRPr sz="4000" b="1">
                <a:solidFill>
                  <a:srgbClr val="000000"/>
                </a:solidFill>
                <a:latin typeface="Aften Screen"/>
                <a:ea typeface="Aften Screen"/>
                <a:cs typeface="Aften Screen"/>
                <a:sym typeface="Aften Screen"/>
              </a:defRPr>
            </a:lvl1pPr>
          </a:lstStyle>
          <a:p>
            <a:r>
              <a:t>Title text</a:t>
            </a:r>
          </a:p>
        </p:txBody>
      </p:sp>
      <p:sp>
        <p:nvSpPr>
          <p:cNvPr id="1887" name="Slide Number"/>
          <p:cNvSpPr txBox="1">
            <a:spLocks noGrp="1"/>
          </p:cNvSpPr>
          <p:nvPr>
            <p:ph type="sldNum" sz="quarter" idx="2"/>
          </p:nvPr>
        </p:nvSpPr>
        <p:spPr>
          <a:xfrm>
            <a:off x="23347409" y="13061098"/>
            <a:ext cx="442088" cy="434976"/>
          </a:xfrm>
          <a:prstGeom prst="rect">
            <a:avLst/>
          </a:prstGeom>
        </p:spPr>
        <p:txBody>
          <a:bodyPr wrap="none" lIns="71437" tIns="71437" rIns="71437" bIns="71437"/>
          <a:lstStyle>
            <a:lvl1pPr algn="ctr" defTabSz="584200">
              <a:defRPr sz="1600" spc="320">
                <a:solidFill>
                  <a:srgbClr val="424242"/>
                </a:solidFill>
              </a:defRPr>
            </a:lvl1pPr>
          </a:lstStyle>
          <a:p>
            <a:fld id="{86CB4B4D-7CA3-9044-876B-883B54F8677D}" type="slidenum">
              <a:t>‹#›</a:t>
            </a:fld>
            <a:endParaRPr/>
          </a:p>
        </p:txBody>
      </p:sp>
      <p:sp>
        <p:nvSpPr>
          <p:cNvPr id="1888" name="Line"/>
          <p:cNvSpPr/>
          <p:nvPr/>
        </p:nvSpPr>
        <p:spPr>
          <a:xfrm>
            <a:off x="8366360" y="1651000"/>
            <a:ext cx="7651279" cy="0"/>
          </a:xfrm>
          <a:prstGeom prst="line">
            <a:avLst/>
          </a:prstGeom>
          <a:ln w="12700">
            <a:solidFill>
              <a:srgbClr val="000000"/>
            </a:solidFill>
            <a:miter lim="400000"/>
          </a:ln>
        </p:spPr>
        <p:txBody>
          <a:bodyPr lIns="50800" tIns="50800" rIns="50800" bIns="50800" anchor="ctr"/>
          <a:lstStyle/>
          <a:p>
            <a:pPr algn="l" defTabSz="457200">
              <a:defRPr sz="1200" i="0">
                <a:solidFill>
                  <a:srgbClr val="000000"/>
                </a:solidFill>
                <a:latin typeface="Helvetica"/>
                <a:ea typeface="Helvetica"/>
                <a:cs typeface="Helvetica"/>
                <a:sym typeface="Helvetica"/>
              </a:defRPr>
            </a:pPr>
            <a:endParaRPr/>
          </a:p>
        </p:txBody>
      </p:sp>
    </p:spTree>
  </p:cSld>
  <p:clrMapOvr>
    <a:masterClrMapping/>
  </p:clrMapOvr>
  <p:transition spd="med"/>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type="tx">
  <p:cSld name="Quote">
    <p:spTree>
      <p:nvGrpSpPr>
        <p:cNvPr id="1" name=""/>
        <p:cNvGrpSpPr/>
        <p:nvPr/>
      </p:nvGrpSpPr>
      <p:grpSpPr>
        <a:xfrm>
          <a:off x="0" y="0"/>
          <a:ext cx="0" cy="0"/>
          <a:chOff x="0" y="0"/>
          <a:chExt cx="0" cy="0"/>
        </a:xfrm>
      </p:grpSpPr>
      <p:sp>
        <p:nvSpPr>
          <p:cNvPr id="1895" name="Triangle"/>
          <p:cNvSpPr/>
          <p:nvPr/>
        </p:nvSpPr>
        <p:spPr>
          <a:xfrm>
            <a:off x="-1" y="-25400"/>
            <a:ext cx="24384002" cy="1376680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F3F3F4"/>
          </a:solidFill>
          <a:ln w="12700">
            <a:miter lim="400000"/>
          </a:ln>
        </p:spPr>
        <p:txBody>
          <a:bodyPr lIns="50800" tIns="50800" rIns="50800" bIns="50800" anchor="ctr"/>
          <a:lstStyle/>
          <a:p>
            <a:pPr defTabSz="875109">
              <a:defRPr sz="2200" b="1" i="0" cap="all" spc="197"/>
            </a:pPr>
            <a:endParaRPr/>
          </a:p>
        </p:txBody>
      </p:sp>
      <p:pic>
        <p:nvPicPr>
          <p:cNvPr id="1896" name="Image" descr="Image"/>
          <p:cNvPicPr>
            <a:picLocks noChangeAspect="1"/>
          </p:cNvPicPr>
          <p:nvPr/>
        </p:nvPicPr>
        <p:blipFill>
          <a:blip r:embed="rId2">
            <a:alphaModFix amt="19560"/>
            <a:extLst/>
          </a:blip>
          <a:stretch>
            <a:fillRect/>
          </a:stretch>
        </p:blipFill>
        <p:spPr>
          <a:xfrm>
            <a:off x="576757" y="12865818"/>
            <a:ext cx="878486" cy="383386"/>
          </a:xfrm>
          <a:prstGeom prst="rect">
            <a:avLst/>
          </a:prstGeom>
          <a:ln w="12700">
            <a:miter lim="400000"/>
          </a:ln>
        </p:spPr>
      </p:pic>
      <p:sp>
        <p:nvSpPr>
          <p:cNvPr id="1897" name="Body Level One…"/>
          <p:cNvSpPr txBox="1">
            <a:spLocks noGrp="1"/>
          </p:cNvSpPr>
          <p:nvPr>
            <p:ph type="body" idx="1"/>
          </p:nvPr>
        </p:nvSpPr>
        <p:spPr>
          <a:xfrm>
            <a:off x="3314700" y="2172560"/>
            <a:ext cx="18796000" cy="9370880"/>
          </a:xfrm>
          <a:prstGeom prst="rect">
            <a:avLst/>
          </a:prstGeom>
        </p:spPr>
        <p:txBody>
          <a:bodyPr lIns="71437" tIns="71437" rIns="71437" bIns="71437"/>
          <a:lstStyle>
            <a:lvl1pPr marL="0" indent="0" algn="ctr" defTabSz="584200">
              <a:lnSpc>
                <a:spcPct val="90000"/>
              </a:lnSpc>
              <a:spcBef>
                <a:spcPts val="0"/>
              </a:spcBef>
              <a:buSzTx/>
              <a:buNone/>
              <a:defRPr sz="8200" i="1">
                <a:latin typeface="Aften Screen"/>
                <a:ea typeface="Aften Screen"/>
                <a:cs typeface="Aften Screen"/>
                <a:sym typeface="Aften Screen"/>
              </a:defRPr>
            </a:lvl1pPr>
            <a:lvl2pPr marL="0" indent="0" algn="ctr" defTabSz="584200">
              <a:lnSpc>
                <a:spcPct val="90000"/>
              </a:lnSpc>
              <a:spcBef>
                <a:spcPts val="0"/>
              </a:spcBef>
              <a:buSzTx/>
              <a:buNone/>
              <a:defRPr sz="8200" i="1">
                <a:latin typeface="Aften Screen"/>
                <a:ea typeface="Aften Screen"/>
                <a:cs typeface="Aften Screen"/>
                <a:sym typeface="Aften Screen"/>
              </a:defRPr>
            </a:lvl2pPr>
            <a:lvl3pPr marL="0" indent="0" algn="ctr" defTabSz="584200">
              <a:lnSpc>
                <a:spcPct val="90000"/>
              </a:lnSpc>
              <a:spcBef>
                <a:spcPts val="0"/>
              </a:spcBef>
              <a:buSzTx/>
              <a:buNone/>
              <a:defRPr sz="8200" i="1">
                <a:latin typeface="Aften Screen"/>
                <a:ea typeface="Aften Screen"/>
                <a:cs typeface="Aften Screen"/>
                <a:sym typeface="Aften Screen"/>
              </a:defRPr>
            </a:lvl3pPr>
            <a:lvl4pPr marL="0" indent="0" algn="ctr" defTabSz="584200">
              <a:lnSpc>
                <a:spcPct val="90000"/>
              </a:lnSpc>
              <a:spcBef>
                <a:spcPts val="0"/>
              </a:spcBef>
              <a:buSzTx/>
              <a:buNone/>
              <a:defRPr sz="8200" i="1">
                <a:latin typeface="Aften Screen"/>
                <a:ea typeface="Aften Screen"/>
                <a:cs typeface="Aften Screen"/>
                <a:sym typeface="Aften Screen"/>
              </a:defRPr>
            </a:lvl4pPr>
            <a:lvl5pPr marL="0" indent="0" algn="ctr" defTabSz="584200">
              <a:lnSpc>
                <a:spcPct val="90000"/>
              </a:lnSpc>
              <a:spcBef>
                <a:spcPts val="0"/>
              </a:spcBef>
              <a:buSzTx/>
              <a:buNone/>
              <a:defRPr sz="8200" i="1">
                <a:latin typeface="Aften Screen"/>
                <a:ea typeface="Aften Screen"/>
                <a:cs typeface="Aften Screen"/>
                <a:sym typeface="Aften Screen"/>
              </a:defRPr>
            </a:lvl5pPr>
          </a:lstStyle>
          <a:p>
            <a:r>
              <a:t>Body Level One</a:t>
            </a:r>
          </a:p>
          <a:p>
            <a:pPr lvl="1"/>
            <a:r>
              <a:t>Body Level Two</a:t>
            </a:r>
          </a:p>
          <a:p>
            <a:pPr lvl="2"/>
            <a:r>
              <a:t>Body Level Three</a:t>
            </a:r>
          </a:p>
          <a:p>
            <a:pPr lvl="3"/>
            <a:r>
              <a:t>Body Level Four</a:t>
            </a:r>
          </a:p>
          <a:p>
            <a:pPr lvl="4"/>
            <a:r>
              <a:t>Body Level Five</a:t>
            </a:r>
          </a:p>
        </p:txBody>
      </p:sp>
      <p:sp>
        <p:nvSpPr>
          <p:cNvPr id="1898" name="Slide Number"/>
          <p:cNvSpPr>
            <a:spLocks noGrp="1"/>
          </p:cNvSpPr>
          <p:nvPr>
            <p:ph type="sldNum" sz="quarter" idx="2"/>
          </p:nvPr>
        </p:nvSpPr>
        <p:spPr>
          <a:xfrm>
            <a:off x="23202900" y="12839700"/>
            <a:ext cx="647066" cy="612775"/>
          </a:xfrm>
          <a:prstGeom prst="rect">
            <a:avLst/>
          </a:prstGeom>
        </p:spPr>
        <p:txBody>
          <a:bodyPr lIns="71437" tIns="71437" rIns="71437" bIns="71437"/>
          <a:lstStyle>
            <a:lvl1pPr>
              <a:defRPr>
                <a:solidFill>
                  <a:srgbClr val="FFFFFF"/>
                </a:solidFill>
              </a:defRPr>
            </a:lvl1pPr>
          </a:lstStyle>
          <a:p>
            <a:fld id="{86CB4B4D-7CA3-9044-876B-883B54F8677D}" type="slidenum">
              <a:t>‹#›</a:t>
            </a:fld>
            <a:endParaRPr/>
          </a:p>
        </p:txBody>
      </p:sp>
      <p:sp>
        <p:nvSpPr>
          <p:cNvPr id="1899" name="Title Text"/>
          <p:cNvSpPr txBox="1">
            <a:spLocks noGrp="1"/>
          </p:cNvSpPr>
          <p:nvPr>
            <p:ph type="title"/>
          </p:nvPr>
        </p:nvSpPr>
        <p:spPr>
          <a:xfrm>
            <a:off x="0" y="1651000"/>
            <a:ext cx="24384000" cy="612775"/>
          </a:xfrm>
          <a:prstGeom prst="rect">
            <a:avLst/>
          </a:prstGeom>
        </p:spPr>
        <p:txBody>
          <a:bodyPr lIns="71437" tIns="71437" rIns="71437" bIns="71437"/>
          <a:lstStyle>
            <a:lvl1pPr algn="ctr" defTabSz="821531">
              <a:lnSpc>
                <a:spcPct val="120000"/>
              </a:lnSpc>
              <a:defRPr sz="3000" cap="all" spc="329">
                <a:solidFill>
                  <a:schemeClr val="accent6"/>
                </a:solidFill>
                <a:latin typeface="Aften Screen"/>
                <a:ea typeface="Aften Screen"/>
                <a:cs typeface="Aften Screen"/>
                <a:sym typeface="Aften Screen"/>
              </a:defRPr>
            </a:lvl1pPr>
          </a:lstStyle>
          <a:p>
            <a:r>
              <a:t>Title Text</a:t>
            </a:r>
          </a:p>
        </p:txBody>
      </p:sp>
    </p:spTree>
  </p:cSld>
  <p:clrMapOvr>
    <a:masterClrMapping/>
  </p:clrMapOvr>
  <p:transition spd="med"/>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type="tx">
  <p:cSld name="Listpage whit small bullets">
    <p:spTree>
      <p:nvGrpSpPr>
        <p:cNvPr id="1" name=""/>
        <p:cNvGrpSpPr/>
        <p:nvPr/>
      </p:nvGrpSpPr>
      <p:grpSpPr>
        <a:xfrm>
          <a:off x="0" y="0"/>
          <a:ext cx="0" cy="0"/>
          <a:chOff x="0" y="0"/>
          <a:chExt cx="0" cy="0"/>
        </a:xfrm>
      </p:grpSpPr>
      <p:sp>
        <p:nvSpPr>
          <p:cNvPr id="1924" name="Subtitle"/>
          <p:cNvSpPr txBox="1">
            <a:spLocks noGrp="1"/>
          </p:cNvSpPr>
          <p:nvPr>
            <p:ph type="body" sz="quarter" idx="13"/>
          </p:nvPr>
        </p:nvSpPr>
        <p:spPr>
          <a:xfrm>
            <a:off x="4571575" y="4588061"/>
            <a:ext cx="3385594" cy="688976"/>
          </a:xfrm>
          <a:prstGeom prst="rect">
            <a:avLst/>
          </a:prstGeom>
        </p:spPr>
        <p:txBody>
          <a:bodyPr lIns="71437" tIns="71437" rIns="71437" bIns="71437">
            <a:spAutoFit/>
          </a:bodyPr>
          <a:lstStyle>
            <a:lvl1pPr marL="0" indent="0" defTabSz="584200">
              <a:lnSpc>
                <a:spcPts val="4500"/>
              </a:lnSpc>
              <a:spcBef>
                <a:spcPts val="0"/>
              </a:spcBef>
              <a:buSzTx/>
              <a:buNone/>
              <a:defRPr sz="3000" b="1" spc="0">
                <a:latin typeface="Aften Screen"/>
                <a:ea typeface="Aften Screen"/>
                <a:cs typeface="Aften Screen"/>
                <a:sym typeface="Aften Screen"/>
              </a:defRPr>
            </a:lvl1pPr>
          </a:lstStyle>
          <a:p>
            <a:r>
              <a:t>Subtitle</a:t>
            </a:r>
          </a:p>
        </p:txBody>
      </p:sp>
      <p:sp>
        <p:nvSpPr>
          <p:cNvPr id="1925" name="Subtitle"/>
          <p:cNvSpPr txBox="1">
            <a:spLocks noGrp="1"/>
          </p:cNvSpPr>
          <p:nvPr>
            <p:ph type="body" sz="quarter" idx="14"/>
          </p:nvPr>
        </p:nvSpPr>
        <p:spPr>
          <a:xfrm>
            <a:off x="8508575" y="4588061"/>
            <a:ext cx="3385594" cy="688976"/>
          </a:xfrm>
          <a:prstGeom prst="rect">
            <a:avLst/>
          </a:prstGeom>
        </p:spPr>
        <p:txBody>
          <a:bodyPr lIns="71437" tIns="71437" rIns="71437" bIns="71437">
            <a:spAutoFit/>
          </a:bodyPr>
          <a:lstStyle>
            <a:lvl1pPr marL="0" indent="0" defTabSz="584200">
              <a:lnSpc>
                <a:spcPts val="4500"/>
              </a:lnSpc>
              <a:spcBef>
                <a:spcPts val="0"/>
              </a:spcBef>
              <a:buSzTx/>
              <a:buNone/>
              <a:defRPr sz="3000" b="1" spc="0">
                <a:latin typeface="Aften Screen"/>
                <a:ea typeface="Aften Screen"/>
                <a:cs typeface="Aften Screen"/>
                <a:sym typeface="Aften Screen"/>
              </a:defRPr>
            </a:lvl1pPr>
          </a:lstStyle>
          <a:p>
            <a:r>
              <a:t>Subtitle</a:t>
            </a:r>
          </a:p>
        </p:txBody>
      </p:sp>
      <p:sp>
        <p:nvSpPr>
          <p:cNvPr id="1926" name="Subtitle"/>
          <p:cNvSpPr txBox="1">
            <a:spLocks noGrp="1"/>
          </p:cNvSpPr>
          <p:nvPr>
            <p:ph type="body" sz="quarter" idx="15"/>
          </p:nvPr>
        </p:nvSpPr>
        <p:spPr>
          <a:xfrm>
            <a:off x="12467704" y="4588061"/>
            <a:ext cx="3385593" cy="688976"/>
          </a:xfrm>
          <a:prstGeom prst="rect">
            <a:avLst/>
          </a:prstGeom>
        </p:spPr>
        <p:txBody>
          <a:bodyPr lIns="71437" tIns="71437" rIns="71437" bIns="71437">
            <a:spAutoFit/>
          </a:bodyPr>
          <a:lstStyle>
            <a:lvl1pPr marL="0" indent="0" defTabSz="584200">
              <a:lnSpc>
                <a:spcPts val="4500"/>
              </a:lnSpc>
              <a:spcBef>
                <a:spcPts val="0"/>
              </a:spcBef>
              <a:buSzTx/>
              <a:buNone/>
              <a:defRPr sz="3000" b="1" spc="0">
                <a:latin typeface="Aften Screen"/>
                <a:ea typeface="Aften Screen"/>
                <a:cs typeface="Aften Screen"/>
                <a:sym typeface="Aften Screen"/>
              </a:defRPr>
            </a:lvl1pPr>
          </a:lstStyle>
          <a:p>
            <a:r>
              <a:t>Subtitle</a:t>
            </a:r>
          </a:p>
        </p:txBody>
      </p:sp>
      <p:sp>
        <p:nvSpPr>
          <p:cNvPr id="1927" name="Subtitle"/>
          <p:cNvSpPr txBox="1">
            <a:spLocks noGrp="1"/>
          </p:cNvSpPr>
          <p:nvPr>
            <p:ph type="body" sz="quarter" idx="16"/>
          </p:nvPr>
        </p:nvSpPr>
        <p:spPr>
          <a:xfrm>
            <a:off x="16426831" y="4588061"/>
            <a:ext cx="3385594" cy="688976"/>
          </a:xfrm>
          <a:prstGeom prst="rect">
            <a:avLst/>
          </a:prstGeom>
        </p:spPr>
        <p:txBody>
          <a:bodyPr lIns="71437" tIns="71437" rIns="71437" bIns="71437">
            <a:spAutoFit/>
          </a:bodyPr>
          <a:lstStyle>
            <a:lvl1pPr marL="0" indent="0" defTabSz="584200">
              <a:lnSpc>
                <a:spcPts val="4500"/>
              </a:lnSpc>
              <a:spcBef>
                <a:spcPts val="0"/>
              </a:spcBef>
              <a:buSzTx/>
              <a:buNone/>
              <a:defRPr sz="3000" b="1" spc="0">
                <a:latin typeface="Aften Screen"/>
                <a:ea typeface="Aften Screen"/>
                <a:cs typeface="Aften Screen"/>
                <a:sym typeface="Aften Screen"/>
              </a:defRPr>
            </a:lvl1pPr>
          </a:lstStyle>
          <a:p>
            <a:r>
              <a:t>Subtitle</a:t>
            </a:r>
          </a:p>
        </p:txBody>
      </p:sp>
      <p:sp>
        <p:nvSpPr>
          <p:cNvPr id="1928" name="Bullet one…"/>
          <p:cNvSpPr txBox="1">
            <a:spLocks noGrp="1"/>
          </p:cNvSpPr>
          <p:nvPr>
            <p:ph type="body" sz="quarter" idx="17"/>
          </p:nvPr>
        </p:nvSpPr>
        <p:spPr>
          <a:xfrm>
            <a:off x="8508575" y="5712964"/>
            <a:ext cx="3385594" cy="4620896"/>
          </a:xfrm>
          <a:prstGeom prst="rect">
            <a:avLst/>
          </a:prstGeom>
        </p:spPr>
        <p:txBody>
          <a:bodyPr lIns="71437" tIns="71437" rIns="71437" bIns="71437">
            <a:spAutoFit/>
          </a:bodyPr>
          <a:lstStyle/>
          <a:p>
            <a:pPr marL="272142" indent="-272142" defTabSz="584200">
              <a:lnSpc>
                <a:spcPct val="120000"/>
              </a:lnSpc>
              <a:spcBef>
                <a:spcPts val="0"/>
              </a:spcBef>
              <a:buSzPct val="115000"/>
              <a:defRPr sz="3000" spc="0">
                <a:latin typeface="Aften Screen"/>
                <a:ea typeface="Aften Screen"/>
                <a:cs typeface="Aften Screen"/>
                <a:sym typeface="Aften Screen"/>
              </a:defRPr>
            </a:pPr>
            <a:r>
              <a:t>Bullet one</a:t>
            </a:r>
          </a:p>
          <a:p>
            <a:pPr marL="272142" indent="-272142" defTabSz="584200">
              <a:lnSpc>
                <a:spcPct val="120000"/>
              </a:lnSpc>
              <a:spcBef>
                <a:spcPts val="0"/>
              </a:spcBef>
              <a:buSzPct val="115000"/>
              <a:defRPr sz="3000" spc="0">
                <a:latin typeface="Aften Screen"/>
                <a:ea typeface="Aften Screen"/>
                <a:cs typeface="Aften Screen"/>
                <a:sym typeface="Aften Screen"/>
              </a:defRPr>
            </a:pPr>
            <a:r>
              <a:t>Bullet two</a:t>
            </a:r>
          </a:p>
          <a:p>
            <a:pPr marL="272142" indent="-272142" defTabSz="584200">
              <a:lnSpc>
                <a:spcPct val="120000"/>
              </a:lnSpc>
              <a:spcBef>
                <a:spcPts val="0"/>
              </a:spcBef>
              <a:buSzPct val="115000"/>
              <a:defRPr sz="3000" spc="0">
                <a:latin typeface="Aften Screen"/>
                <a:ea typeface="Aften Screen"/>
                <a:cs typeface="Aften Screen"/>
                <a:sym typeface="Aften Screen"/>
              </a:defRPr>
            </a:pPr>
            <a:r>
              <a:t>Bullet three</a:t>
            </a:r>
          </a:p>
          <a:p>
            <a:pPr marL="272142" indent="-272142" defTabSz="584200">
              <a:lnSpc>
                <a:spcPct val="120000"/>
              </a:lnSpc>
              <a:spcBef>
                <a:spcPts val="0"/>
              </a:spcBef>
              <a:buSzPct val="115000"/>
              <a:defRPr sz="3000" spc="0">
                <a:latin typeface="Aften Screen"/>
                <a:ea typeface="Aften Screen"/>
                <a:cs typeface="Aften Screen"/>
                <a:sym typeface="Aften Screen"/>
              </a:defRPr>
            </a:pPr>
            <a:r>
              <a:t>Bullet four</a:t>
            </a:r>
          </a:p>
          <a:p>
            <a:pPr marL="272142" indent="-272142" defTabSz="584200">
              <a:lnSpc>
                <a:spcPct val="120000"/>
              </a:lnSpc>
              <a:spcBef>
                <a:spcPts val="0"/>
              </a:spcBef>
              <a:buSzPct val="115000"/>
              <a:defRPr sz="3000" spc="0">
                <a:latin typeface="Aften Screen"/>
                <a:ea typeface="Aften Screen"/>
                <a:cs typeface="Aften Screen"/>
                <a:sym typeface="Aften Screen"/>
              </a:defRPr>
            </a:pPr>
            <a:r>
              <a:t>Bullet five</a:t>
            </a:r>
          </a:p>
          <a:p>
            <a:pPr marL="272142" indent="-272142" defTabSz="584200">
              <a:lnSpc>
                <a:spcPct val="120000"/>
              </a:lnSpc>
              <a:spcBef>
                <a:spcPts val="0"/>
              </a:spcBef>
              <a:buSzPct val="115000"/>
              <a:defRPr sz="3000" spc="0">
                <a:latin typeface="Aften Screen"/>
                <a:ea typeface="Aften Screen"/>
                <a:cs typeface="Aften Screen"/>
                <a:sym typeface="Aften Screen"/>
              </a:defRPr>
            </a:pPr>
            <a:r>
              <a:t>Bullet six</a:t>
            </a:r>
          </a:p>
        </p:txBody>
      </p:sp>
      <p:sp>
        <p:nvSpPr>
          <p:cNvPr id="1929" name="Bullet one…"/>
          <p:cNvSpPr txBox="1">
            <a:spLocks noGrp="1"/>
          </p:cNvSpPr>
          <p:nvPr>
            <p:ph type="body" sz="quarter" idx="18"/>
          </p:nvPr>
        </p:nvSpPr>
        <p:spPr>
          <a:xfrm>
            <a:off x="12467704" y="5712964"/>
            <a:ext cx="3385593" cy="4620896"/>
          </a:xfrm>
          <a:prstGeom prst="rect">
            <a:avLst/>
          </a:prstGeom>
        </p:spPr>
        <p:txBody>
          <a:bodyPr lIns="71437" tIns="71437" rIns="71437" bIns="71437">
            <a:spAutoFit/>
          </a:bodyPr>
          <a:lstStyle/>
          <a:p>
            <a:pPr marL="272142" indent="-272142" defTabSz="584200">
              <a:lnSpc>
                <a:spcPct val="120000"/>
              </a:lnSpc>
              <a:spcBef>
                <a:spcPts val="0"/>
              </a:spcBef>
              <a:buSzPct val="115000"/>
              <a:defRPr sz="3000" spc="0">
                <a:latin typeface="Aften Screen"/>
                <a:ea typeface="Aften Screen"/>
                <a:cs typeface="Aften Screen"/>
                <a:sym typeface="Aften Screen"/>
              </a:defRPr>
            </a:pPr>
            <a:r>
              <a:t>Bullet one</a:t>
            </a:r>
          </a:p>
          <a:p>
            <a:pPr marL="272142" indent="-272142" defTabSz="584200">
              <a:lnSpc>
                <a:spcPct val="120000"/>
              </a:lnSpc>
              <a:spcBef>
                <a:spcPts val="0"/>
              </a:spcBef>
              <a:buSzPct val="115000"/>
              <a:defRPr sz="3000" spc="0">
                <a:latin typeface="Aften Screen"/>
                <a:ea typeface="Aften Screen"/>
                <a:cs typeface="Aften Screen"/>
                <a:sym typeface="Aften Screen"/>
              </a:defRPr>
            </a:pPr>
            <a:r>
              <a:t>Bullet two</a:t>
            </a:r>
          </a:p>
          <a:p>
            <a:pPr marL="272142" indent="-272142" defTabSz="584200">
              <a:lnSpc>
                <a:spcPct val="120000"/>
              </a:lnSpc>
              <a:spcBef>
                <a:spcPts val="0"/>
              </a:spcBef>
              <a:buSzPct val="115000"/>
              <a:defRPr sz="3000" spc="0">
                <a:latin typeface="Aften Screen"/>
                <a:ea typeface="Aften Screen"/>
                <a:cs typeface="Aften Screen"/>
                <a:sym typeface="Aften Screen"/>
              </a:defRPr>
            </a:pPr>
            <a:r>
              <a:t>Bullet three</a:t>
            </a:r>
          </a:p>
          <a:p>
            <a:pPr marL="272142" indent="-272142" defTabSz="584200">
              <a:lnSpc>
                <a:spcPct val="120000"/>
              </a:lnSpc>
              <a:spcBef>
                <a:spcPts val="0"/>
              </a:spcBef>
              <a:buSzPct val="115000"/>
              <a:defRPr sz="3000" spc="0">
                <a:latin typeface="Aften Screen"/>
                <a:ea typeface="Aften Screen"/>
                <a:cs typeface="Aften Screen"/>
                <a:sym typeface="Aften Screen"/>
              </a:defRPr>
            </a:pPr>
            <a:r>
              <a:t>Bullet four</a:t>
            </a:r>
          </a:p>
          <a:p>
            <a:pPr marL="272142" indent="-272142" defTabSz="584200">
              <a:lnSpc>
                <a:spcPct val="120000"/>
              </a:lnSpc>
              <a:spcBef>
                <a:spcPts val="0"/>
              </a:spcBef>
              <a:buSzPct val="115000"/>
              <a:defRPr sz="3000" spc="0">
                <a:latin typeface="Aften Screen"/>
                <a:ea typeface="Aften Screen"/>
                <a:cs typeface="Aften Screen"/>
                <a:sym typeface="Aften Screen"/>
              </a:defRPr>
            </a:pPr>
            <a:r>
              <a:t>Bullet five</a:t>
            </a:r>
          </a:p>
          <a:p>
            <a:pPr marL="272142" indent="-272142" defTabSz="584200">
              <a:lnSpc>
                <a:spcPct val="120000"/>
              </a:lnSpc>
              <a:spcBef>
                <a:spcPts val="0"/>
              </a:spcBef>
              <a:buSzPct val="115000"/>
              <a:defRPr sz="3000" spc="0">
                <a:latin typeface="Aften Screen"/>
                <a:ea typeface="Aften Screen"/>
                <a:cs typeface="Aften Screen"/>
                <a:sym typeface="Aften Screen"/>
              </a:defRPr>
            </a:pPr>
            <a:r>
              <a:t>Bullet six</a:t>
            </a:r>
          </a:p>
        </p:txBody>
      </p:sp>
      <p:sp>
        <p:nvSpPr>
          <p:cNvPr id="1930" name="Bullet one…"/>
          <p:cNvSpPr txBox="1">
            <a:spLocks noGrp="1"/>
          </p:cNvSpPr>
          <p:nvPr>
            <p:ph type="body" sz="quarter" idx="19"/>
          </p:nvPr>
        </p:nvSpPr>
        <p:spPr>
          <a:xfrm>
            <a:off x="16417776" y="5712964"/>
            <a:ext cx="3385593" cy="4620896"/>
          </a:xfrm>
          <a:prstGeom prst="rect">
            <a:avLst/>
          </a:prstGeom>
        </p:spPr>
        <p:txBody>
          <a:bodyPr lIns="71437" tIns="71437" rIns="71437" bIns="71437">
            <a:spAutoFit/>
          </a:bodyPr>
          <a:lstStyle/>
          <a:p>
            <a:pPr marL="272142" indent="-272142" defTabSz="584200">
              <a:lnSpc>
                <a:spcPct val="120000"/>
              </a:lnSpc>
              <a:spcBef>
                <a:spcPts val="0"/>
              </a:spcBef>
              <a:buSzPct val="115000"/>
              <a:defRPr sz="3000" spc="0">
                <a:latin typeface="Aften Screen"/>
                <a:ea typeface="Aften Screen"/>
                <a:cs typeface="Aften Screen"/>
                <a:sym typeface="Aften Screen"/>
              </a:defRPr>
            </a:pPr>
            <a:r>
              <a:t>Bullet one</a:t>
            </a:r>
          </a:p>
          <a:p>
            <a:pPr marL="272142" indent="-272142" defTabSz="584200">
              <a:lnSpc>
                <a:spcPct val="120000"/>
              </a:lnSpc>
              <a:spcBef>
                <a:spcPts val="0"/>
              </a:spcBef>
              <a:buSzPct val="115000"/>
              <a:defRPr sz="3000" spc="0">
                <a:latin typeface="Aften Screen"/>
                <a:ea typeface="Aften Screen"/>
                <a:cs typeface="Aften Screen"/>
                <a:sym typeface="Aften Screen"/>
              </a:defRPr>
            </a:pPr>
            <a:r>
              <a:t>Bullet two</a:t>
            </a:r>
          </a:p>
          <a:p>
            <a:pPr marL="272142" indent="-272142" defTabSz="584200">
              <a:lnSpc>
                <a:spcPct val="120000"/>
              </a:lnSpc>
              <a:spcBef>
                <a:spcPts val="0"/>
              </a:spcBef>
              <a:buSzPct val="115000"/>
              <a:defRPr sz="3000" spc="0">
                <a:latin typeface="Aften Screen"/>
                <a:ea typeface="Aften Screen"/>
                <a:cs typeface="Aften Screen"/>
                <a:sym typeface="Aften Screen"/>
              </a:defRPr>
            </a:pPr>
            <a:r>
              <a:t>Bullet three</a:t>
            </a:r>
          </a:p>
          <a:p>
            <a:pPr marL="272142" indent="-272142" defTabSz="584200">
              <a:lnSpc>
                <a:spcPct val="120000"/>
              </a:lnSpc>
              <a:spcBef>
                <a:spcPts val="0"/>
              </a:spcBef>
              <a:buSzPct val="115000"/>
              <a:defRPr sz="3000" spc="0">
                <a:latin typeface="Aften Screen"/>
                <a:ea typeface="Aften Screen"/>
                <a:cs typeface="Aften Screen"/>
                <a:sym typeface="Aften Screen"/>
              </a:defRPr>
            </a:pPr>
            <a:r>
              <a:t>Bullet four</a:t>
            </a:r>
          </a:p>
          <a:p>
            <a:pPr marL="272142" indent="-272142" defTabSz="584200">
              <a:lnSpc>
                <a:spcPct val="120000"/>
              </a:lnSpc>
              <a:spcBef>
                <a:spcPts val="0"/>
              </a:spcBef>
              <a:buSzPct val="115000"/>
              <a:defRPr sz="3000" spc="0">
                <a:latin typeface="Aften Screen"/>
                <a:ea typeface="Aften Screen"/>
                <a:cs typeface="Aften Screen"/>
                <a:sym typeface="Aften Screen"/>
              </a:defRPr>
            </a:pPr>
            <a:r>
              <a:t>Bullet five</a:t>
            </a:r>
          </a:p>
          <a:p>
            <a:pPr marL="272142" indent="-272142" defTabSz="584200">
              <a:lnSpc>
                <a:spcPct val="120000"/>
              </a:lnSpc>
              <a:spcBef>
                <a:spcPts val="0"/>
              </a:spcBef>
              <a:buSzPct val="115000"/>
              <a:defRPr sz="3000" spc="0">
                <a:latin typeface="Aften Screen"/>
                <a:ea typeface="Aften Screen"/>
                <a:cs typeface="Aften Screen"/>
                <a:sym typeface="Aften Screen"/>
              </a:defRPr>
            </a:pPr>
            <a:r>
              <a:t>Bullet six</a:t>
            </a:r>
          </a:p>
        </p:txBody>
      </p:sp>
      <p:pic>
        <p:nvPicPr>
          <p:cNvPr id="1931" name="Image" descr="Image"/>
          <p:cNvPicPr>
            <a:picLocks noChangeAspect="1"/>
          </p:cNvPicPr>
          <p:nvPr/>
        </p:nvPicPr>
        <p:blipFill>
          <a:blip r:embed="rId2">
            <a:alphaModFix amt="19560"/>
            <a:extLst/>
          </a:blip>
          <a:stretch>
            <a:fillRect/>
          </a:stretch>
        </p:blipFill>
        <p:spPr>
          <a:xfrm>
            <a:off x="576757" y="12865818"/>
            <a:ext cx="878486" cy="383386"/>
          </a:xfrm>
          <a:prstGeom prst="rect">
            <a:avLst/>
          </a:prstGeom>
          <a:ln w="12700">
            <a:miter lim="400000"/>
          </a:ln>
        </p:spPr>
      </p:pic>
      <p:sp>
        <p:nvSpPr>
          <p:cNvPr id="1932" name="Slide Number"/>
          <p:cNvSpPr>
            <a:spLocks noGrp="1"/>
          </p:cNvSpPr>
          <p:nvPr>
            <p:ph type="sldNum" sz="quarter" idx="2"/>
          </p:nvPr>
        </p:nvSpPr>
        <p:spPr>
          <a:xfrm>
            <a:off x="23202900" y="12839700"/>
            <a:ext cx="647066" cy="612775"/>
          </a:xfrm>
          <a:prstGeom prst="rect">
            <a:avLst/>
          </a:prstGeom>
        </p:spPr>
        <p:txBody>
          <a:bodyPr lIns="71437" tIns="71437" rIns="71437" bIns="71437"/>
          <a:lstStyle/>
          <a:p>
            <a:fld id="{86CB4B4D-7CA3-9044-876B-883B54F8677D}" type="slidenum">
              <a:t>‹#›</a:t>
            </a:fld>
            <a:endParaRPr/>
          </a:p>
        </p:txBody>
      </p:sp>
      <p:sp>
        <p:nvSpPr>
          <p:cNvPr id="1933" name="Title Text"/>
          <p:cNvSpPr txBox="1">
            <a:spLocks noGrp="1"/>
          </p:cNvSpPr>
          <p:nvPr>
            <p:ph type="title"/>
          </p:nvPr>
        </p:nvSpPr>
        <p:spPr>
          <a:xfrm>
            <a:off x="5270834" y="1651000"/>
            <a:ext cx="13842333" cy="540000"/>
          </a:xfrm>
          <a:prstGeom prst="rect">
            <a:avLst/>
          </a:prstGeom>
        </p:spPr>
        <p:txBody>
          <a:bodyPr lIns="71437" tIns="71437" rIns="71437" bIns="71437" anchor="t"/>
          <a:lstStyle>
            <a:lvl1pPr algn="ctr" defTabSz="821531">
              <a:lnSpc>
                <a:spcPct val="120000"/>
              </a:lnSpc>
              <a:defRPr sz="3000" cap="all" spc="329">
                <a:solidFill>
                  <a:schemeClr val="accent6"/>
                </a:solidFill>
                <a:latin typeface="Aften Screen"/>
                <a:ea typeface="Aften Screen"/>
                <a:cs typeface="Aften Screen"/>
                <a:sym typeface="Aften Screen"/>
              </a:defRPr>
            </a:lvl1pPr>
          </a:lstStyle>
          <a:p>
            <a:r>
              <a:t>Title Text</a:t>
            </a:r>
          </a:p>
        </p:txBody>
      </p:sp>
      <p:sp>
        <p:nvSpPr>
          <p:cNvPr id="1934" name="Bullet one…"/>
          <p:cNvSpPr txBox="1">
            <a:spLocks noGrp="1"/>
          </p:cNvSpPr>
          <p:nvPr>
            <p:ph type="body" sz="quarter" idx="20"/>
          </p:nvPr>
        </p:nvSpPr>
        <p:spPr>
          <a:xfrm>
            <a:off x="4571575" y="5712964"/>
            <a:ext cx="3385594" cy="4620896"/>
          </a:xfrm>
          <a:prstGeom prst="rect">
            <a:avLst/>
          </a:prstGeom>
        </p:spPr>
        <p:txBody>
          <a:bodyPr lIns="71437" tIns="71437" rIns="71437" bIns="71437">
            <a:spAutoFit/>
          </a:bodyPr>
          <a:lstStyle/>
          <a:p>
            <a:pPr marL="272142" indent="-272142" defTabSz="584200">
              <a:lnSpc>
                <a:spcPct val="120000"/>
              </a:lnSpc>
              <a:spcBef>
                <a:spcPts val="0"/>
              </a:spcBef>
              <a:buSzPct val="115000"/>
              <a:defRPr sz="3000" spc="0">
                <a:latin typeface="Aften Screen"/>
                <a:ea typeface="Aften Screen"/>
                <a:cs typeface="Aften Screen"/>
                <a:sym typeface="Aften Screen"/>
              </a:defRPr>
            </a:pPr>
            <a:r>
              <a:t>Bullet one</a:t>
            </a:r>
          </a:p>
          <a:p>
            <a:pPr marL="272142" indent="-272142" defTabSz="584200">
              <a:lnSpc>
                <a:spcPct val="120000"/>
              </a:lnSpc>
              <a:spcBef>
                <a:spcPts val="0"/>
              </a:spcBef>
              <a:buSzPct val="115000"/>
              <a:defRPr sz="3000" spc="0">
                <a:latin typeface="Aften Screen"/>
                <a:ea typeface="Aften Screen"/>
                <a:cs typeface="Aften Screen"/>
                <a:sym typeface="Aften Screen"/>
              </a:defRPr>
            </a:pPr>
            <a:r>
              <a:t>Bullet two</a:t>
            </a:r>
          </a:p>
          <a:p>
            <a:pPr marL="272142" indent="-272142" defTabSz="584200">
              <a:lnSpc>
                <a:spcPct val="120000"/>
              </a:lnSpc>
              <a:spcBef>
                <a:spcPts val="0"/>
              </a:spcBef>
              <a:buSzPct val="115000"/>
              <a:defRPr sz="3000" spc="0">
                <a:latin typeface="Aften Screen"/>
                <a:ea typeface="Aften Screen"/>
                <a:cs typeface="Aften Screen"/>
                <a:sym typeface="Aften Screen"/>
              </a:defRPr>
            </a:pPr>
            <a:r>
              <a:t>Bullet three</a:t>
            </a:r>
          </a:p>
          <a:p>
            <a:pPr marL="272142" indent="-272142" defTabSz="584200">
              <a:lnSpc>
                <a:spcPct val="120000"/>
              </a:lnSpc>
              <a:spcBef>
                <a:spcPts val="0"/>
              </a:spcBef>
              <a:buSzPct val="115000"/>
              <a:defRPr sz="3000" spc="0">
                <a:latin typeface="Aften Screen"/>
                <a:ea typeface="Aften Screen"/>
                <a:cs typeface="Aften Screen"/>
                <a:sym typeface="Aften Screen"/>
              </a:defRPr>
            </a:pPr>
            <a:r>
              <a:t>Bullet four</a:t>
            </a:r>
          </a:p>
          <a:p>
            <a:pPr marL="272142" indent="-272142" defTabSz="584200">
              <a:lnSpc>
                <a:spcPct val="120000"/>
              </a:lnSpc>
              <a:spcBef>
                <a:spcPts val="0"/>
              </a:spcBef>
              <a:buSzPct val="115000"/>
              <a:defRPr sz="3000" spc="0">
                <a:latin typeface="Aften Screen"/>
                <a:ea typeface="Aften Screen"/>
                <a:cs typeface="Aften Screen"/>
                <a:sym typeface="Aften Screen"/>
              </a:defRPr>
            </a:pPr>
            <a:r>
              <a:t>Bullet five</a:t>
            </a:r>
          </a:p>
          <a:p>
            <a:pPr marL="272142" indent="-272142" defTabSz="584200">
              <a:lnSpc>
                <a:spcPct val="120000"/>
              </a:lnSpc>
              <a:spcBef>
                <a:spcPts val="0"/>
              </a:spcBef>
              <a:buSzPct val="115000"/>
              <a:defRPr sz="3000" spc="0">
                <a:latin typeface="Aften Screen"/>
                <a:ea typeface="Aften Screen"/>
                <a:cs typeface="Aften Screen"/>
                <a:sym typeface="Aften Screen"/>
              </a:defRPr>
            </a:pPr>
            <a:r>
              <a:t>Bullet six</a:t>
            </a:r>
          </a:p>
        </p:txBody>
      </p:sp>
    </p:spTree>
  </p:cSld>
  <p:clrMapOvr>
    <a:masterClrMapping/>
  </p:clrMapOvr>
  <p:transition spd="med"/>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type="tx">
  <p:cSld name="About Making Waves">
    <p:spTree>
      <p:nvGrpSpPr>
        <p:cNvPr id="1" name=""/>
        <p:cNvGrpSpPr/>
        <p:nvPr/>
      </p:nvGrpSpPr>
      <p:grpSpPr>
        <a:xfrm>
          <a:off x="0" y="0"/>
          <a:ext cx="0" cy="0"/>
          <a:chOff x="0" y="0"/>
          <a:chExt cx="0" cy="0"/>
        </a:xfrm>
      </p:grpSpPr>
      <p:grpSp>
        <p:nvGrpSpPr>
          <p:cNvPr id="1965" name="Group"/>
          <p:cNvGrpSpPr/>
          <p:nvPr/>
        </p:nvGrpSpPr>
        <p:grpSpPr>
          <a:xfrm>
            <a:off x="838691" y="2973003"/>
            <a:ext cx="22706618" cy="8531994"/>
            <a:chOff x="0" y="0"/>
            <a:chExt cx="22706617" cy="8531993"/>
          </a:xfrm>
        </p:grpSpPr>
        <p:pic>
          <p:nvPicPr>
            <p:cNvPr id="1941" name="Ruter_signatur_hel_sort.jpg" descr="Ruter_signatur_hel_sort.jpg"/>
            <p:cNvPicPr>
              <a:picLocks noChangeAspect="1"/>
            </p:cNvPicPr>
            <p:nvPr/>
          </p:nvPicPr>
          <p:blipFill>
            <a:blip r:embed="rId2">
              <a:extLst/>
            </a:blip>
            <a:stretch>
              <a:fillRect/>
            </a:stretch>
          </p:blipFill>
          <p:spPr>
            <a:xfrm>
              <a:off x="0" y="514300"/>
              <a:ext cx="3156624" cy="1211587"/>
            </a:xfrm>
            <a:prstGeom prst="rect">
              <a:avLst/>
            </a:prstGeom>
            <a:ln w="12700" cap="flat">
              <a:noFill/>
              <a:miter lim="400000"/>
            </a:ln>
            <a:effectLst/>
          </p:spPr>
        </p:pic>
        <p:pic>
          <p:nvPicPr>
            <p:cNvPr id="1942" name="A_NSB_BW.png" descr="A_NSB_BW.png"/>
            <p:cNvPicPr>
              <a:picLocks noChangeAspect="1"/>
            </p:cNvPicPr>
            <p:nvPr/>
          </p:nvPicPr>
          <p:blipFill>
            <a:blip r:embed="rId3">
              <a:extLst/>
            </a:blip>
            <a:stretch>
              <a:fillRect/>
            </a:stretch>
          </p:blipFill>
          <p:spPr>
            <a:xfrm>
              <a:off x="3991682" y="0"/>
              <a:ext cx="2468788" cy="2468787"/>
            </a:xfrm>
            <a:prstGeom prst="rect">
              <a:avLst/>
            </a:prstGeom>
            <a:ln w="12700" cap="flat">
              <a:noFill/>
              <a:miter lim="400000"/>
            </a:ln>
            <a:effectLst/>
          </p:spPr>
        </p:pic>
        <p:pic>
          <p:nvPicPr>
            <p:cNvPr id="1943" name="Image" descr="Image"/>
            <p:cNvPicPr>
              <a:picLocks noChangeAspect="1"/>
            </p:cNvPicPr>
            <p:nvPr/>
          </p:nvPicPr>
          <p:blipFill>
            <a:blip r:embed="rId4">
              <a:extLst/>
            </a:blip>
            <a:stretch>
              <a:fillRect/>
            </a:stretch>
          </p:blipFill>
          <p:spPr>
            <a:xfrm>
              <a:off x="7714982" y="157022"/>
              <a:ext cx="1883718" cy="1926143"/>
            </a:xfrm>
            <a:prstGeom prst="rect">
              <a:avLst/>
            </a:prstGeom>
            <a:ln w="12700" cap="flat">
              <a:noFill/>
              <a:miter lim="400000"/>
            </a:ln>
            <a:effectLst/>
          </p:spPr>
        </p:pic>
        <p:pic>
          <p:nvPicPr>
            <p:cNvPr id="1944" name="Image" descr="Image"/>
            <p:cNvPicPr>
              <a:picLocks noChangeAspect="1"/>
            </p:cNvPicPr>
            <p:nvPr/>
          </p:nvPicPr>
          <p:blipFill>
            <a:blip r:embed="rId5">
              <a:extLst/>
            </a:blip>
            <a:stretch>
              <a:fillRect/>
            </a:stretch>
          </p:blipFill>
          <p:spPr>
            <a:xfrm>
              <a:off x="489660" y="7155826"/>
              <a:ext cx="2177303" cy="834633"/>
            </a:xfrm>
            <a:prstGeom prst="rect">
              <a:avLst/>
            </a:prstGeom>
            <a:ln w="12700" cap="flat">
              <a:noFill/>
              <a:miter lim="400000"/>
            </a:ln>
            <a:effectLst/>
          </p:spPr>
        </p:pic>
        <p:pic>
          <p:nvPicPr>
            <p:cNvPr id="1945" name="Image" descr="Image"/>
            <p:cNvPicPr>
              <a:picLocks noChangeAspect="1"/>
            </p:cNvPicPr>
            <p:nvPr/>
          </p:nvPicPr>
          <p:blipFill>
            <a:blip r:embed="rId6">
              <a:extLst/>
            </a:blip>
            <a:stretch>
              <a:fillRect/>
            </a:stretch>
          </p:blipFill>
          <p:spPr>
            <a:xfrm>
              <a:off x="23944" y="2299184"/>
              <a:ext cx="3108736" cy="2328551"/>
            </a:xfrm>
            <a:prstGeom prst="rect">
              <a:avLst/>
            </a:prstGeom>
            <a:ln w="12700" cap="flat">
              <a:noFill/>
              <a:miter lim="400000"/>
            </a:ln>
            <a:effectLst/>
          </p:spPr>
        </p:pic>
        <p:pic>
          <p:nvPicPr>
            <p:cNvPr id="1946" name="Image" descr="Image"/>
            <p:cNvPicPr>
              <a:picLocks noChangeAspect="1"/>
            </p:cNvPicPr>
            <p:nvPr/>
          </p:nvPicPr>
          <p:blipFill>
            <a:blip r:embed="rId7">
              <a:extLst/>
            </a:blip>
            <a:stretch>
              <a:fillRect/>
            </a:stretch>
          </p:blipFill>
          <p:spPr>
            <a:xfrm>
              <a:off x="4509937" y="2834113"/>
              <a:ext cx="1258694" cy="1258694"/>
            </a:xfrm>
            <a:prstGeom prst="rect">
              <a:avLst/>
            </a:prstGeom>
            <a:ln w="12700" cap="flat">
              <a:noFill/>
              <a:miter lim="400000"/>
            </a:ln>
            <a:effectLst/>
          </p:spPr>
        </p:pic>
        <p:pic>
          <p:nvPicPr>
            <p:cNvPr id="1947" name="Image" descr="Image"/>
            <p:cNvPicPr>
              <a:picLocks noChangeAspect="1"/>
            </p:cNvPicPr>
            <p:nvPr/>
          </p:nvPicPr>
          <p:blipFill>
            <a:blip r:embed="rId8">
              <a:extLst/>
            </a:blip>
            <a:srcRect/>
            <a:stretch>
              <a:fillRect/>
            </a:stretch>
          </p:blipFill>
          <p:spPr>
            <a:xfrm>
              <a:off x="7216581" y="2605257"/>
              <a:ext cx="2880682" cy="1716407"/>
            </a:xfrm>
            <a:prstGeom prst="rect">
              <a:avLst/>
            </a:prstGeom>
            <a:ln w="12700" cap="flat">
              <a:noFill/>
              <a:miter lim="400000"/>
            </a:ln>
            <a:effectLst/>
          </p:spPr>
        </p:pic>
        <p:pic>
          <p:nvPicPr>
            <p:cNvPr id="1948" name="Image" descr="Image"/>
            <p:cNvPicPr>
              <a:picLocks noChangeAspect="1"/>
            </p:cNvPicPr>
            <p:nvPr/>
          </p:nvPicPr>
          <p:blipFill>
            <a:blip r:embed="rId9">
              <a:extLst/>
            </a:blip>
            <a:stretch>
              <a:fillRect/>
            </a:stretch>
          </p:blipFill>
          <p:spPr>
            <a:xfrm>
              <a:off x="10765950" y="3251156"/>
              <a:ext cx="3640057" cy="430741"/>
            </a:xfrm>
            <a:prstGeom prst="rect">
              <a:avLst/>
            </a:prstGeom>
            <a:ln w="12700" cap="flat">
              <a:noFill/>
              <a:miter lim="400000"/>
            </a:ln>
            <a:effectLst/>
          </p:spPr>
        </p:pic>
        <p:pic>
          <p:nvPicPr>
            <p:cNvPr id="1949" name="Image" descr="Image"/>
            <p:cNvPicPr>
              <a:picLocks noChangeAspect="1"/>
            </p:cNvPicPr>
            <p:nvPr/>
          </p:nvPicPr>
          <p:blipFill>
            <a:blip r:embed="rId10">
              <a:extLst/>
            </a:blip>
            <a:stretch>
              <a:fillRect/>
            </a:stretch>
          </p:blipFill>
          <p:spPr>
            <a:xfrm>
              <a:off x="7119801" y="7135421"/>
              <a:ext cx="3074241" cy="1095607"/>
            </a:xfrm>
            <a:prstGeom prst="rect">
              <a:avLst/>
            </a:prstGeom>
            <a:ln w="12700" cap="flat">
              <a:noFill/>
              <a:miter lim="400000"/>
            </a:ln>
            <a:effectLst/>
          </p:spPr>
        </p:pic>
        <p:pic>
          <p:nvPicPr>
            <p:cNvPr id="1950" name="Image" descr="Image"/>
            <p:cNvPicPr>
              <a:picLocks noChangeAspect="1"/>
            </p:cNvPicPr>
            <p:nvPr/>
          </p:nvPicPr>
          <p:blipFill>
            <a:blip r:embed="rId11">
              <a:extLst/>
            </a:blip>
            <a:stretch>
              <a:fillRect/>
            </a:stretch>
          </p:blipFill>
          <p:spPr>
            <a:xfrm>
              <a:off x="15734244" y="464161"/>
              <a:ext cx="1774076" cy="1311865"/>
            </a:xfrm>
            <a:prstGeom prst="rect">
              <a:avLst/>
            </a:prstGeom>
            <a:ln w="12700" cap="flat">
              <a:noFill/>
              <a:miter lim="400000"/>
            </a:ln>
            <a:effectLst/>
          </p:spPr>
        </p:pic>
        <p:pic>
          <p:nvPicPr>
            <p:cNvPr id="1951" name="Image" descr="Image"/>
            <p:cNvPicPr>
              <a:picLocks noChangeAspect="1"/>
            </p:cNvPicPr>
            <p:nvPr/>
          </p:nvPicPr>
          <p:blipFill>
            <a:blip r:embed="rId12">
              <a:extLst/>
            </a:blip>
            <a:stretch>
              <a:fillRect/>
            </a:stretch>
          </p:blipFill>
          <p:spPr>
            <a:xfrm>
              <a:off x="19652481" y="3103552"/>
              <a:ext cx="2468787" cy="719816"/>
            </a:xfrm>
            <a:prstGeom prst="rect">
              <a:avLst/>
            </a:prstGeom>
            <a:ln w="12700" cap="flat">
              <a:noFill/>
              <a:miter lim="400000"/>
            </a:ln>
            <a:effectLst/>
          </p:spPr>
        </p:pic>
        <p:pic>
          <p:nvPicPr>
            <p:cNvPr id="1952" name="Image" descr="Image"/>
            <p:cNvPicPr>
              <a:picLocks noChangeAspect="1"/>
            </p:cNvPicPr>
            <p:nvPr/>
          </p:nvPicPr>
          <p:blipFill>
            <a:blip r:embed="rId13">
              <a:extLst/>
            </a:blip>
            <a:stretch>
              <a:fillRect/>
            </a:stretch>
          </p:blipFill>
          <p:spPr>
            <a:xfrm>
              <a:off x="19549417" y="407941"/>
              <a:ext cx="2674915" cy="1424305"/>
            </a:xfrm>
            <a:prstGeom prst="rect">
              <a:avLst/>
            </a:prstGeom>
            <a:ln w="12700" cap="flat">
              <a:noFill/>
              <a:miter lim="400000"/>
            </a:ln>
            <a:effectLst/>
          </p:spPr>
        </p:pic>
        <p:pic>
          <p:nvPicPr>
            <p:cNvPr id="1953" name="Image" descr="Image"/>
            <p:cNvPicPr>
              <a:picLocks noChangeAspect="1"/>
            </p:cNvPicPr>
            <p:nvPr/>
          </p:nvPicPr>
          <p:blipFill>
            <a:blip r:embed="rId14">
              <a:extLst/>
            </a:blip>
            <a:stretch>
              <a:fillRect/>
            </a:stretch>
          </p:blipFill>
          <p:spPr>
            <a:xfrm>
              <a:off x="11825778" y="4856907"/>
              <a:ext cx="1468567" cy="1468567"/>
            </a:xfrm>
            <a:prstGeom prst="rect">
              <a:avLst/>
            </a:prstGeom>
            <a:ln w="12700" cap="flat">
              <a:noFill/>
              <a:miter lim="400000"/>
            </a:ln>
            <a:effectLst/>
          </p:spPr>
        </p:pic>
        <p:pic>
          <p:nvPicPr>
            <p:cNvPr id="1954" name="HELP+Forsikring.jpg" descr="HELP+Forsikring.jpg"/>
            <p:cNvPicPr>
              <a:picLocks noChangeAspect="1"/>
            </p:cNvPicPr>
            <p:nvPr/>
          </p:nvPicPr>
          <p:blipFill>
            <a:blip r:embed="rId15">
              <a:extLst/>
            </a:blip>
            <a:stretch>
              <a:fillRect/>
            </a:stretch>
          </p:blipFill>
          <p:spPr>
            <a:xfrm>
              <a:off x="4067895" y="7253125"/>
              <a:ext cx="2316362" cy="868636"/>
            </a:xfrm>
            <a:prstGeom prst="rect">
              <a:avLst/>
            </a:prstGeom>
            <a:ln w="12700" cap="flat">
              <a:noFill/>
              <a:miter lim="400000"/>
            </a:ln>
            <a:effectLst/>
          </p:spPr>
        </p:pic>
        <p:pic>
          <p:nvPicPr>
            <p:cNvPr id="1955" name="Image" descr="Image"/>
            <p:cNvPicPr>
              <a:picLocks noChangeAspect="1"/>
            </p:cNvPicPr>
            <p:nvPr/>
          </p:nvPicPr>
          <p:blipFill>
            <a:blip r:embed="rId16">
              <a:extLst/>
            </a:blip>
            <a:stretch>
              <a:fillRect/>
            </a:stretch>
          </p:blipFill>
          <p:spPr>
            <a:xfrm>
              <a:off x="11264696" y="479654"/>
              <a:ext cx="2428451" cy="1372603"/>
            </a:xfrm>
            <a:prstGeom prst="rect">
              <a:avLst/>
            </a:prstGeom>
            <a:ln w="12700" cap="flat">
              <a:noFill/>
              <a:miter lim="400000"/>
            </a:ln>
            <a:effectLst/>
          </p:spPr>
        </p:pic>
        <p:pic>
          <p:nvPicPr>
            <p:cNvPr id="1956" name="Image" descr="Image"/>
            <p:cNvPicPr>
              <a:picLocks noChangeAspect="1"/>
            </p:cNvPicPr>
            <p:nvPr/>
          </p:nvPicPr>
          <p:blipFill>
            <a:blip r:embed="rId17">
              <a:extLst/>
            </a:blip>
            <a:stretch>
              <a:fillRect/>
            </a:stretch>
          </p:blipFill>
          <p:spPr>
            <a:xfrm>
              <a:off x="15655076" y="4753277"/>
              <a:ext cx="1932412" cy="1675826"/>
            </a:xfrm>
            <a:prstGeom prst="rect">
              <a:avLst/>
            </a:prstGeom>
            <a:ln w="12700" cap="flat">
              <a:noFill/>
              <a:miter lim="400000"/>
            </a:ln>
            <a:effectLst/>
          </p:spPr>
        </p:pic>
        <p:pic>
          <p:nvPicPr>
            <p:cNvPr id="1957" name="Image" descr="Image"/>
            <p:cNvPicPr>
              <a:picLocks noChangeAspect="1"/>
            </p:cNvPicPr>
            <p:nvPr/>
          </p:nvPicPr>
          <p:blipFill>
            <a:blip r:embed="rId18">
              <a:extLst/>
            </a:blip>
            <a:stretch>
              <a:fillRect/>
            </a:stretch>
          </p:blipFill>
          <p:spPr>
            <a:xfrm>
              <a:off x="15550057" y="7040095"/>
              <a:ext cx="2531973" cy="1066095"/>
            </a:xfrm>
            <a:prstGeom prst="rect">
              <a:avLst/>
            </a:prstGeom>
            <a:ln w="12700" cap="flat">
              <a:noFill/>
              <a:miter lim="400000"/>
            </a:ln>
            <a:effectLst/>
          </p:spPr>
        </p:pic>
        <p:pic>
          <p:nvPicPr>
            <p:cNvPr id="1958" name="Image" descr="Image"/>
            <p:cNvPicPr>
              <a:picLocks noChangeAspect="1"/>
            </p:cNvPicPr>
            <p:nvPr/>
          </p:nvPicPr>
          <p:blipFill>
            <a:blip r:embed="rId19">
              <a:extLst/>
            </a:blip>
            <a:stretch>
              <a:fillRect/>
            </a:stretch>
          </p:blipFill>
          <p:spPr>
            <a:xfrm>
              <a:off x="19123333" y="7479686"/>
              <a:ext cx="3583285" cy="517114"/>
            </a:xfrm>
            <a:prstGeom prst="rect">
              <a:avLst/>
            </a:prstGeom>
            <a:ln w="12700" cap="flat">
              <a:noFill/>
              <a:miter lim="400000"/>
            </a:ln>
            <a:effectLst/>
          </p:spPr>
        </p:pic>
        <p:pic>
          <p:nvPicPr>
            <p:cNvPr id="1959" name="Image" descr="Image"/>
            <p:cNvPicPr>
              <a:picLocks noChangeAspect="1"/>
            </p:cNvPicPr>
            <p:nvPr/>
          </p:nvPicPr>
          <p:blipFill>
            <a:blip r:embed="rId20">
              <a:extLst/>
            </a:blip>
            <a:stretch>
              <a:fillRect/>
            </a:stretch>
          </p:blipFill>
          <p:spPr>
            <a:xfrm>
              <a:off x="19850499" y="4933556"/>
              <a:ext cx="2128951" cy="1315268"/>
            </a:xfrm>
            <a:prstGeom prst="rect">
              <a:avLst/>
            </a:prstGeom>
            <a:ln w="12700" cap="flat">
              <a:noFill/>
              <a:miter lim="400000"/>
            </a:ln>
            <a:effectLst/>
          </p:spPr>
        </p:pic>
        <p:pic>
          <p:nvPicPr>
            <p:cNvPr id="1960" name="Image" descr="Image"/>
            <p:cNvPicPr>
              <a:picLocks noChangeAspect="1"/>
            </p:cNvPicPr>
            <p:nvPr/>
          </p:nvPicPr>
          <p:blipFill>
            <a:blip r:embed="rId21">
              <a:extLst/>
            </a:blip>
            <a:stretch>
              <a:fillRect/>
            </a:stretch>
          </p:blipFill>
          <p:spPr>
            <a:xfrm>
              <a:off x="11280595" y="6944493"/>
              <a:ext cx="2946401" cy="1587501"/>
            </a:xfrm>
            <a:prstGeom prst="rect">
              <a:avLst/>
            </a:prstGeom>
            <a:ln w="12700" cap="flat">
              <a:noFill/>
              <a:miter lim="400000"/>
            </a:ln>
            <a:effectLst/>
          </p:spPr>
        </p:pic>
        <p:pic>
          <p:nvPicPr>
            <p:cNvPr id="1961" name="Image" descr="Image"/>
            <p:cNvPicPr>
              <a:picLocks noChangeAspect="1"/>
            </p:cNvPicPr>
            <p:nvPr/>
          </p:nvPicPr>
          <p:blipFill>
            <a:blip r:embed="rId22">
              <a:extLst/>
            </a:blip>
            <a:stretch>
              <a:fillRect/>
            </a:stretch>
          </p:blipFill>
          <p:spPr>
            <a:xfrm>
              <a:off x="3700993" y="5240421"/>
              <a:ext cx="3050166" cy="701539"/>
            </a:xfrm>
            <a:prstGeom prst="rect">
              <a:avLst/>
            </a:prstGeom>
            <a:ln w="12700" cap="flat">
              <a:noFill/>
              <a:miter lim="400000"/>
            </a:ln>
            <a:effectLst/>
          </p:spPr>
        </p:pic>
        <p:pic>
          <p:nvPicPr>
            <p:cNvPr id="1962" name="Image" descr="Image"/>
            <p:cNvPicPr>
              <a:picLocks noChangeAspect="1"/>
            </p:cNvPicPr>
            <p:nvPr/>
          </p:nvPicPr>
          <p:blipFill>
            <a:blip r:embed="rId23">
              <a:extLst/>
            </a:blip>
            <a:stretch>
              <a:fillRect/>
            </a:stretch>
          </p:blipFill>
          <p:spPr>
            <a:xfrm>
              <a:off x="15663144" y="2956073"/>
              <a:ext cx="2223309" cy="988138"/>
            </a:xfrm>
            <a:prstGeom prst="rect">
              <a:avLst/>
            </a:prstGeom>
            <a:ln w="12700" cap="flat">
              <a:noFill/>
              <a:miter lim="400000"/>
            </a:ln>
            <a:effectLst/>
          </p:spPr>
        </p:pic>
        <p:pic>
          <p:nvPicPr>
            <p:cNvPr id="1963" name="Image" descr="Image"/>
            <p:cNvPicPr>
              <a:picLocks noChangeAspect="1"/>
            </p:cNvPicPr>
            <p:nvPr/>
          </p:nvPicPr>
          <p:blipFill>
            <a:blip r:embed="rId24">
              <a:extLst/>
            </a:blip>
            <a:stretch>
              <a:fillRect/>
            </a:stretch>
          </p:blipFill>
          <p:spPr>
            <a:xfrm>
              <a:off x="7633248" y="4764772"/>
              <a:ext cx="2047346" cy="1927618"/>
            </a:xfrm>
            <a:prstGeom prst="rect">
              <a:avLst/>
            </a:prstGeom>
            <a:ln w="12700" cap="flat">
              <a:noFill/>
              <a:miter lim="400000"/>
            </a:ln>
            <a:effectLst/>
          </p:spPr>
        </p:pic>
        <p:pic>
          <p:nvPicPr>
            <p:cNvPr id="1964" name="Image" descr="Image"/>
            <p:cNvPicPr>
              <a:picLocks noChangeAspect="1"/>
            </p:cNvPicPr>
            <p:nvPr/>
          </p:nvPicPr>
          <p:blipFill>
            <a:blip r:embed="rId25">
              <a:extLst/>
            </a:blip>
            <a:srcRect/>
            <a:stretch>
              <a:fillRect/>
            </a:stretch>
          </p:blipFill>
          <p:spPr>
            <a:xfrm>
              <a:off x="205917" y="5264532"/>
              <a:ext cx="2744935" cy="525398"/>
            </a:xfrm>
            <a:prstGeom prst="rect">
              <a:avLst/>
            </a:prstGeom>
            <a:ln w="12700" cap="flat">
              <a:noFill/>
              <a:miter lim="400000"/>
            </a:ln>
            <a:effectLst/>
          </p:spPr>
        </p:pic>
      </p:grpSp>
      <p:sp>
        <p:nvSpPr>
          <p:cNvPr id="1966" name="OUR CLIENTS"/>
          <p:cNvSpPr txBox="1">
            <a:spLocks noGrp="1"/>
          </p:cNvSpPr>
          <p:nvPr>
            <p:ph type="body" sz="quarter" idx="13"/>
          </p:nvPr>
        </p:nvSpPr>
        <p:spPr>
          <a:xfrm>
            <a:off x="5805354" y="1625599"/>
            <a:ext cx="12773292" cy="688976"/>
          </a:xfrm>
          <a:prstGeom prst="rect">
            <a:avLst/>
          </a:prstGeom>
        </p:spPr>
        <p:txBody>
          <a:bodyPr lIns="71437" tIns="71437" rIns="71437" bIns="71437">
            <a:spAutoFit/>
          </a:bodyPr>
          <a:lstStyle>
            <a:lvl1pPr marL="0" indent="0" algn="ctr" defTabSz="821531">
              <a:lnSpc>
                <a:spcPct val="120000"/>
              </a:lnSpc>
              <a:spcBef>
                <a:spcPts val="0"/>
              </a:spcBef>
              <a:buSzTx/>
              <a:buNone/>
              <a:defRPr sz="3000" b="1" cap="all" spc="329">
                <a:latin typeface="Aften Screen"/>
                <a:ea typeface="Aften Screen"/>
                <a:cs typeface="Aften Screen"/>
                <a:sym typeface="Aften Screen"/>
              </a:defRPr>
            </a:lvl1pPr>
          </a:lstStyle>
          <a:p>
            <a:r>
              <a:t>OUR CLIENTS</a:t>
            </a:r>
          </a:p>
        </p:txBody>
      </p:sp>
      <p:pic>
        <p:nvPicPr>
          <p:cNvPr id="1967" name="Image" descr="Image"/>
          <p:cNvPicPr>
            <a:picLocks noChangeAspect="1"/>
          </p:cNvPicPr>
          <p:nvPr/>
        </p:nvPicPr>
        <p:blipFill>
          <a:blip r:embed="rId26">
            <a:alphaModFix amt="19560"/>
            <a:extLst/>
          </a:blip>
          <a:stretch>
            <a:fillRect/>
          </a:stretch>
        </p:blipFill>
        <p:spPr>
          <a:xfrm>
            <a:off x="576757" y="12865818"/>
            <a:ext cx="878486" cy="383386"/>
          </a:xfrm>
          <a:prstGeom prst="rect">
            <a:avLst/>
          </a:prstGeom>
          <a:ln w="12700">
            <a:miter lim="400000"/>
          </a:ln>
        </p:spPr>
      </p:pic>
      <p:sp>
        <p:nvSpPr>
          <p:cNvPr id="1968" name="Slide Number"/>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type="tx">
  <p:cSld name="Text with bullets">
    <p:spTree>
      <p:nvGrpSpPr>
        <p:cNvPr id="1" name=""/>
        <p:cNvGrpSpPr/>
        <p:nvPr/>
      </p:nvGrpSpPr>
      <p:grpSpPr>
        <a:xfrm>
          <a:off x="0" y="0"/>
          <a:ext cx="0" cy="0"/>
          <a:chOff x="0" y="0"/>
          <a:chExt cx="0" cy="0"/>
        </a:xfrm>
      </p:grpSpPr>
      <p:sp>
        <p:nvSpPr>
          <p:cNvPr id="1975" name="Line"/>
          <p:cNvSpPr/>
          <p:nvPr/>
        </p:nvSpPr>
        <p:spPr>
          <a:xfrm>
            <a:off x="8382000" y="1423144"/>
            <a:ext cx="7620000" cy="1"/>
          </a:xfrm>
          <a:prstGeom prst="line">
            <a:avLst/>
          </a:prstGeom>
          <a:ln w="12700">
            <a:solidFill>
              <a:srgbClr val="424242"/>
            </a:solidFill>
            <a:miter lim="400000"/>
          </a:ln>
        </p:spPr>
        <p:txBody>
          <a:bodyPr lIns="50800" tIns="50800" rIns="50800" bIns="50800" anchor="ctr"/>
          <a:lstStyle/>
          <a:p>
            <a:pPr algn="l" defTabSz="457200">
              <a:defRPr sz="1200" i="0">
                <a:solidFill>
                  <a:srgbClr val="000000"/>
                </a:solidFill>
                <a:latin typeface="Helvetica"/>
                <a:ea typeface="Helvetica"/>
                <a:cs typeface="Helvetica"/>
                <a:sym typeface="Helvetica"/>
              </a:defRPr>
            </a:pPr>
            <a:endParaRPr/>
          </a:p>
        </p:txBody>
      </p:sp>
      <p:sp>
        <p:nvSpPr>
          <p:cNvPr id="1976" name="Line"/>
          <p:cNvSpPr/>
          <p:nvPr/>
        </p:nvSpPr>
        <p:spPr>
          <a:xfrm>
            <a:off x="719999" y="12815999"/>
            <a:ext cx="22942801" cy="1"/>
          </a:xfrm>
          <a:prstGeom prst="line">
            <a:avLst/>
          </a:prstGeom>
          <a:ln w="12700">
            <a:solidFill>
              <a:srgbClr val="424242"/>
            </a:solidFill>
            <a:miter lim="400000"/>
          </a:ln>
        </p:spPr>
        <p:txBody>
          <a:bodyPr lIns="50800" tIns="50800" rIns="50800" bIns="50800" anchor="ctr"/>
          <a:lstStyle/>
          <a:p>
            <a:pPr algn="l" defTabSz="457200">
              <a:defRPr sz="1200" i="0">
                <a:solidFill>
                  <a:srgbClr val="000000"/>
                </a:solidFill>
                <a:latin typeface="Helvetica"/>
                <a:ea typeface="Helvetica"/>
                <a:cs typeface="Helvetica"/>
                <a:sym typeface="Helvetica"/>
              </a:defRPr>
            </a:pPr>
            <a:endParaRPr/>
          </a:p>
        </p:txBody>
      </p:sp>
      <p:pic>
        <p:nvPicPr>
          <p:cNvPr id="1977" name="NOA_Member-small.png" descr="NOA_Member-small.png"/>
          <p:cNvPicPr>
            <a:picLocks noChangeAspect="1"/>
          </p:cNvPicPr>
          <p:nvPr/>
        </p:nvPicPr>
        <p:blipFill>
          <a:blip r:embed="rId2">
            <a:extLst/>
          </a:blip>
          <a:stretch>
            <a:fillRect/>
          </a:stretch>
        </p:blipFill>
        <p:spPr>
          <a:xfrm>
            <a:off x="20681639" y="13171920"/>
            <a:ext cx="2978911" cy="144001"/>
          </a:xfrm>
          <a:prstGeom prst="rect">
            <a:avLst/>
          </a:prstGeom>
          <a:ln w="12700">
            <a:miter lim="400000"/>
          </a:ln>
        </p:spPr>
      </p:pic>
      <p:sp>
        <p:nvSpPr>
          <p:cNvPr id="1978" name="Title Text"/>
          <p:cNvSpPr txBox="1">
            <a:spLocks noGrp="1"/>
          </p:cNvSpPr>
          <p:nvPr>
            <p:ph type="title"/>
          </p:nvPr>
        </p:nvSpPr>
        <p:spPr>
          <a:xfrm>
            <a:off x="5270834" y="576000"/>
            <a:ext cx="13842333" cy="540001"/>
          </a:xfrm>
          <a:prstGeom prst="rect">
            <a:avLst/>
          </a:prstGeom>
        </p:spPr>
        <p:txBody>
          <a:bodyPr lIns="71437" tIns="71437" rIns="71437" bIns="71437"/>
          <a:lstStyle>
            <a:lvl1pPr defTabSz="584200">
              <a:lnSpc>
                <a:spcPct val="200000"/>
              </a:lnSpc>
              <a:defRPr sz="2800" b="0" cap="all" spc="560">
                <a:solidFill>
                  <a:srgbClr val="424242"/>
                </a:solidFill>
                <a:latin typeface="Helvetica"/>
                <a:ea typeface="Helvetica"/>
                <a:cs typeface="Helvetica"/>
                <a:sym typeface="Helvetica"/>
              </a:defRPr>
            </a:lvl1pPr>
          </a:lstStyle>
          <a:p>
            <a:r>
              <a:t>Title Text</a:t>
            </a:r>
          </a:p>
        </p:txBody>
      </p:sp>
      <p:sp>
        <p:nvSpPr>
          <p:cNvPr id="1979" name="Body Level One…"/>
          <p:cNvSpPr txBox="1">
            <a:spLocks noGrp="1"/>
          </p:cNvSpPr>
          <p:nvPr>
            <p:ph type="body" sz="half" idx="1"/>
          </p:nvPr>
        </p:nvSpPr>
        <p:spPr>
          <a:xfrm>
            <a:off x="5181934" y="2668951"/>
            <a:ext cx="13943933" cy="8798122"/>
          </a:xfrm>
          <a:prstGeom prst="rect">
            <a:avLst/>
          </a:prstGeom>
        </p:spPr>
        <p:txBody>
          <a:bodyPr lIns="71437" tIns="71437" rIns="71437" bIns="71437" anchor="t">
            <a:normAutofit/>
          </a:bodyPr>
          <a:lstStyle>
            <a:lvl1pPr marL="408214" indent="-408214" defTabSz="584200">
              <a:lnSpc>
                <a:spcPct val="120000"/>
              </a:lnSpc>
              <a:spcBef>
                <a:spcPts val="0"/>
              </a:spcBef>
              <a:buSzPct val="115000"/>
              <a:defRPr sz="4500" spc="0">
                <a:latin typeface="Helvetica"/>
                <a:ea typeface="Helvetica"/>
                <a:cs typeface="Helvetica"/>
                <a:sym typeface="Helvetica"/>
              </a:defRPr>
            </a:lvl1pPr>
            <a:lvl2pPr marL="662214" indent="-408214" defTabSz="584200">
              <a:lnSpc>
                <a:spcPct val="120000"/>
              </a:lnSpc>
              <a:spcBef>
                <a:spcPts val="0"/>
              </a:spcBef>
              <a:buSzPct val="115000"/>
              <a:defRPr sz="4500" spc="0">
                <a:latin typeface="Helvetica"/>
                <a:ea typeface="Helvetica"/>
                <a:cs typeface="Helvetica"/>
                <a:sym typeface="Helvetica"/>
              </a:defRPr>
            </a:lvl2pPr>
            <a:lvl3pPr marL="916214" indent="-408214" defTabSz="584200">
              <a:lnSpc>
                <a:spcPct val="120000"/>
              </a:lnSpc>
              <a:spcBef>
                <a:spcPts val="0"/>
              </a:spcBef>
              <a:buSzPct val="115000"/>
              <a:defRPr sz="4500" spc="0">
                <a:latin typeface="Helvetica"/>
                <a:ea typeface="Helvetica"/>
                <a:cs typeface="Helvetica"/>
                <a:sym typeface="Helvetica"/>
              </a:defRPr>
            </a:lvl3pPr>
            <a:lvl4pPr marL="1170214" indent="-408214" defTabSz="584200">
              <a:lnSpc>
                <a:spcPct val="120000"/>
              </a:lnSpc>
              <a:spcBef>
                <a:spcPts val="0"/>
              </a:spcBef>
              <a:buSzPct val="115000"/>
              <a:defRPr sz="4500" spc="0">
                <a:latin typeface="Helvetica"/>
                <a:ea typeface="Helvetica"/>
                <a:cs typeface="Helvetica"/>
                <a:sym typeface="Helvetica"/>
              </a:defRPr>
            </a:lvl4pPr>
            <a:lvl5pPr marL="1424214" indent="-408214" defTabSz="584200">
              <a:lnSpc>
                <a:spcPct val="120000"/>
              </a:lnSpc>
              <a:spcBef>
                <a:spcPts val="0"/>
              </a:spcBef>
              <a:buSzPct val="115000"/>
              <a:defRPr sz="4500" spc="0">
                <a:latin typeface="Helvetica"/>
                <a:ea typeface="Helvetica"/>
                <a:cs typeface="Helvetica"/>
                <a:sym typeface="Helvetica"/>
              </a:defRPr>
            </a:lvl5pPr>
          </a:lstStyle>
          <a:p>
            <a:r>
              <a:t>Body Level One</a:t>
            </a:r>
          </a:p>
          <a:p>
            <a:pPr lvl="1"/>
            <a:r>
              <a:t>Body Level Two</a:t>
            </a:r>
          </a:p>
          <a:p>
            <a:pPr lvl="2"/>
            <a:r>
              <a:t>Body Level Three</a:t>
            </a:r>
          </a:p>
          <a:p>
            <a:pPr lvl="3"/>
            <a:r>
              <a:t>Body Level Four</a:t>
            </a:r>
          </a:p>
          <a:p>
            <a:pPr lvl="4"/>
            <a:r>
              <a:t>Body Level Five</a:t>
            </a:r>
          </a:p>
        </p:txBody>
      </p:sp>
      <p:pic>
        <p:nvPicPr>
          <p:cNvPr id="1980" name="logo_horizontal_transp.png" descr="logo_horizontal_transp.png"/>
          <p:cNvPicPr>
            <a:picLocks noChangeAspect="1"/>
          </p:cNvPicPr>
          <p:nvPr/>
        </p:nvPicPr>
        <p:blipFill>
          <a:blip r:embed="rId3">
            <a:extLst/>
          </a:blip>
          <a:stretch>
            <a:fillRect/>
          </a:stretch>
        </p:blipFill>
        <p:spPr>
          <a:xfrm>
            <a:off x="19317701" y="13013387"/>
            <a:ext cx="1031027" cy="540001"/>
          </a:xfrm>
          <a:prstGeom prst="rect">
            <a:avLst/>
          </a:prstGeom>
          <a:ln w="12700">
            <a:miter lim="400000"/>
          </a:ln>
        </p:spPr>
      </p:pic>
      <p:sp>
        <p:nvSpPr>
          <p:cNvPr id="1981" name="Slide Number"/>
          <p:cNvSpPr txBox="1">
            <a:spLocks noGrp="1"/>
          </p:cNvSpPr>
          <p:nvPr>
            <p:ph type="sldNum" sz="quarter" idx="2"/>
          </p:nvPr>
        </p:nvSpPr>
        <p:spPr>
          <a:xfrm>
            <a:off x="633972" y="13104000"/>
            <a:ext cx="424464" cy="358776"/>
          </a:xfrm>
          <a:prstGeom prst="rect">
            <a:avLst/>
          </a:prstGeom>
        </p:spPr>
        <p:txBody>
          <a:bodyPr wrap="none" lIns="71437" tIns="71437" rIns="71437" bIns="71437"/>
          <a:lstStyle>
            <a:lvl1pPr algn="ctr" defTabSz="584200">
              <a:defRPr sz="1400" spc="280">
                <a:solidFill>
                  <a:srgbClr val="424242"/>
                </a:solidFill>
                <a:latin typeface="Helvetica"/>
                <a:ea typeface="Helvetica"/>
                <a:cs typeface="Helvetica"/>
                <a:sym typeface="Helvetica"/>
              </a:defRPr>
            </a:lvl1p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6" Type="http://schemas.openxmlformats.org/officeDocument/2006/relationships/slideLayout" Target="../slideLayouts/slideLayout16.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102" Type="http://schemas.openxmlformats.org/officeDocument/2006/relationships/image" Target="../media/image4.png"/><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103" Type="http://schemas.openxmlformats.org/officeDocument/2006/relationships/image" Target="../media/image5.png"/><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image" Target="../media/image1.png"/><Relationship Id="rId101"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image" Target="../media/image6.png"/><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image" Target="../media/image2.png"/><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theme" Target="../theme/theme1.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Quick start guide"/>
          <p:cNvSpPr txBox="1"/>
          <p:nvPr/>
        </p:nvSpPr>
        <p:spPr>
          <a:xfrm>
            <a:off x="1924578" y="912812"/>
            <a:ext cx="9069092" cy="1095376"/>
          </a:xfrm>
          <a:prstGeom prst="rect">
            <a:avLst/>
          </a:prstGeom>
          <a:ln w="12700">
            <a:miter lim="400000"/>
          </a:ln>
          <a:extLst>
            <a:ext uri="{C572A759-6A51-4108-AA02-DFA0A04FC94B}">
              <ma14:wrappingTextBoxFlag xmlns:ma14="http://schemas.microsoft.com/office/mac/drawingml/2011/main" xmlns="" val="1"/>
            </a:ext>
          </a:extLst>
        </p:spPr>
        <p:txBody>
          <a:bodyPr lIns="71437" tIns="71437" rIns="71437" bIns="71437" anchor="ctr">
            <a:spAutoFit/>
          </a:bodyPr>
          <a:lstStyle>
            <a:lvl1pPr algn="l">
              <a:lnSpc>
                <a:spcPct val="80000"/>
              </a:lnSpc>
              <a:defRPr sz="7500" i="0">
                <a:latin typeface="+mn-lt"/>
                <a:ea typeface="+mn-ea"/>
                <a:cs typeface="+mn-cs"/>
                <a:sym typeface="Volte Semibold"/>
              </a:defRPr>
            </a:lvl1pPr>
          </a:lstStyle>
          <a:p>
            <a:r>
              <a:t>Quick start guide</a:t>
            </a:r>
          </a:p>
        </p:txBody>
      </p:sp>
      <p:sp>
        <p:nvSpPr>
          <p:cNvPr id="3" name="Remember:…"/>
          <p:cNvSpPr txBox="1"/>
          <p:nvPr/>
        </p:nvSpPr>
        <p:spPr>
          <a:xfrm>
            <a:off x="2036233" y="2485178"/>
            <a:ext cx="7938576" cy="1908811"/>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p>
            <a:pPr algn="l" defTabSz="584200">
              <a:lnSpc>
                <a:spcPts val="4500"/>
              </a:lnSpc>
              <a:defRPr sz="3000" b="1" i="0" spc="0"/>
            </a:pPr>
            <a:r>
              <a:t>Remember:</a:t>
            </a:r>
          </a:p>
          <a:p>
            <a:pPr algn="l" defTabSz="584200">
              <a:lnSpc>
                <a:spcPct val="110000"/>
              </a:lnSpc>
              <a:spcBef>
                <a:spcPts val="2000"/>
              </a:spcBef>
              <a:defRPr sz="3000" i="0" spc="0"/>
            </a:pPr>
            <a:r>
              <a:t>Download the Making Waves fonts from the brand site (Volte and Aften Screen).</a:t>
            </a:r>
          </a:p>
        </p:txBody>
      </p:sp>
      <p:pic>
        <p:nvPicPr>
          <p:cNvPr id="4" name="Image" descr="Image"/>
          <p:cNvPicPr>
            <a:picLocks noChangeAspect="1"/>
          </p:cNvPicPr>
          <p:nvPr/>
        </p:nvPicPr>
        <p:blipFill>
          <a:blip r:embed="rId99">
            <a:extLst/>
          </a:blip>
          <a:stretch>
            <a:fillRect/>
          </a:stretch>
        </p:blipFill>
        <p:spPr>
          <a:xfrm>
            <a:off x="2080727" y="4722117"/>
            <a:ext cx="3779408" cy="2125918"/>
          </a:xfrm>
          <a:prstGeom prst="rect">
            <a:avLst/>
          </a:prstGeom>
          <a:ln w="25400">
            <a:miter lim="400000"/>
          </a:ln>
          <a:effectLst>
            <a:outerShdw blurRad="63500" dist="63500" dir="5400000" rotWithShape="0">
              <a:srgbClr val="000000">
                <a:alpha val="50000"/>
              </a:srgbClr>
            </a:outerShdw>
          </a:effectLst>
        </p:spPr>
      </p:pic>
      <p:pic>
        <p:nvPicPr>
          <p:cNvPr id="5" name="Image" descr="Image"/>
          <p:cNvPicPr>
            <a:picLocks noChangeAspect="1"/>
          </p:cNvPicPr>
          <p:nvPr/>
        </p:nvPicPr>
        <p:blipFill>
          <a:blip r:embed="rId100">
            <a:extLst/>
          </a:blip>
          <a:stretch>
            <a:fillRect/>
          </a:stretch>
        </p:blipFill>
        <p:spPr>
          <a:xfrm>
            <a:off x="6229268" y="4722117"/>
            <a:ext cx="3779407" cy="2125918"/>
          </a:xfrm>
          <a:prstGeom prst="rect">
            <a:avLst/>
          </a:prstGeom>
          <a:ln w="25400">
            <a:miter lim="400000"/>
          </a:ln>
          <a:effectLst>
            <a:outerShdw blurRad="63500" dist="63500" dir="5400000" rotWithShape="0">
              <a:srgbClr val="000000">
                <a:alpha val="50000"/>
              </a:srgbClr>
            </a:outerShdw>
          </a:effectLst>
        </p:spPr>
      </p:pic>
      <p:sp>
        <p:nvSpPr>
          <p:cNvPr id="6" name="Step 1:…"/>
          <p:cNvSpPr txBox="1"/>
          <p:nvPr/>
        </p:nvSpPr>
        <p:spPr>
          <a:xfrm>
            <a:off x="2081577" y="6893858"/>
            <a:ext cx="8196721" cy="1308101"/>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p>
            <a:pPr algn="l" defTabSz="584200">
              <a:lnSpc>
                <a:spcPts val="4500"/>
              </a:lnSpc>
              <a:defRPr sz="3000" b="1" i="0" spc="0"/>
            </a:pPr>
            <a:r>
              <a:t>Step 1:</a:t>
            </a:r>
          </a:p>
          <a:p>
            <a:pPr algn="l" defTabSz="584200">
              <a:lnSpc>
                <a:spcPct val="110000"/>
              </a:lnSpc>
              <a:spcBef>
                <a:spcPts val="2000"/>
              </a:spcBef>
              <a:defRPr sz="3000" i="0" spc="0"/>
            </a:pPr>
            <a:r>
              <a:t>Always use these two slides as an introduction.</a:t>
            </a:r>
          </a:p>
        </p:txBody>
      </p:sp>
      <p:sp>
        <p:nvSpPr>
          <p:cNvPr id="7" name="If you’re talking about Making Waves, there are pre made slides in the theme."/>
          <p:cNvSpPr txBox="1"/>
          <p:nvPr/>
        </p:nvSpPr>
        <p:spPr>
          <a:xfrm>
            <a:off x="12854462" y="3504565"/>
            <a:ext cx="10168992" cy="508001"/>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lgn="l" defTabSz="457200">
              <a:lnSpc>
                <a:spcPts val="3700"/>
              </a:lnSpc>
              <a:defRPr sz="2300" i="0"/>
            </a:lvl1pPr>
          </a:lstStyle>
          <a:p>
            <a:r>
              <a:t>If you’re talking about Making Waves, there are pre made slides in the theme. </a:t>
            </a:r>
          </a:p>
        </p:txBody>
      </p:sp>
      <p:pic>
        <p:nvPicPr>
          <p:cNvPr id="8" name="Image" descr="Image"/>
          <p:cNvPicPr>
            <a:picLocks noChangeAspect="1"/>
          </p:cNvPicPr>
          <p:nvPr/>
        </p:nvPicPr>
        <p:blipFill>
          <a:blip r:embed="rId101">
            <a:extLst/>
          </a:blip>
          <a:stretch>
            <a:fillRect/>
          </a:stretch>
        </p:blipFill>
        <p:spPr>
          <a:xfrm>
            <a:off x="12854462" y="5444370"/>
            <a:ext cx="3779408" cy="2125917"/>
          </a:xfrm>
          <a:prstGeom prst="rect">
            <a:avLst/>
          </a:prstGeom>
          <a:ln w="25400">
            <a:miter lim="400000"/>
          </a:ln>
          <a:effectLst>
            <a:outerShdw blurRad="63500" dist="63500" dir="5400000" rotWithShape="0">
              <a:srgbClr val="000000">
                <a:alpha val="50000"/>
              </a:srgbClr>
            </a:outerShdw>
          </a:effectLst>
        </p:spPr>
      </p:pic>
      <p:sp>
        <p:nvSpPr>
          <p:cNvPr id="9" name="Icons and how to use them can be found in the theme."/>
          <p:cNvSpPr txBox="1"/>
          <p:nvPr/>
        </p:nvSpPr>
        <p:spPr>
          <a:xfrm>
            <a:off x="12888328" y="8030128"/>
            <a:ext cx="7384892" cy="508001"/>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lgn="l" defTabSz="584200">
              <a:lnSpc>
                <a:spcPct val="110000"/>
              </a:lnSpc>
              <a:spcBef>
                <a:spcPts val="2000"/>
              </a:spcBef>
              <a:defRPr sz="2300" i="0" spc="0"/>
            </a:lvl1pPr>
          </a:lstStyle>
          <a:p>
            <a:r>
              <a:t>Icons and how to use them can be found in the theme.</a:t>
            </a:r>
          </a:p>
        </p:txBody>
      </p:sp>
      <p:pic>
        <p:nvPicPr>
          <p:cNvPr id="10" name="Image" descr="Image"/>
          <p:cNvPicPr>
            <a:picLocks noChangeAspect="1"/>
          </p:cNvPicPr>
          <p:nvPr/>
        </p:nvPicPr>
        <p:blipFill>
          <a:blip r:embed="rId102">
            <a:extLst/>
          </a:blip>
          <a:stretch>
            <a:fillRect/>
          </a:stretch>
        </p:blipFill>
        <p:spPr>
          <a:xfrm>
            <a:off x="12854462" y="9815983"/>
            <a:ext cx="3779408" cy="2125917"/>
          </a:xfrm>
          <a:prstGeom prst="rect">
            <a:avLst/>
          </a:prstGeom>
          <a:ln w="25400">
            <a:miter lim="400000"/>
          </a:ln>
          <a:effectLst>
            <a:outerShdw blurRad="63500" dist="63500" dir="5400000" rotWithShape="0">
              <a:srgbClr val="000000">
                <a:alpha val="50000"/>
              </a:srgbClr>
            </a:outerShdw>
          </a:effectLst>
        </p:spPr>
      </p:pic>
      <p:sp>
        <p:nvSpPr>
          <p:cNvPr id="11" name="Making Waves colour values and how to use them can be found in the theme."/>
          <p:cNvSpPr txBox="1"/>
          <p:nvPr/>
        </p:nvSpPr>
        <p:spPr>
          <a:xfrm>
            <a:off x="12854462" y="12206739"/>
            <a:ext cx="10276192" cy="508001"/>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lgn="l" defTabSz="584200">
              <a:lnSpc>
                <a:spcPct val="110000"/>
              </a:lnSpc>
              <a:spcBef>
                <a:spcPts val="2000"/>
              </a:spcBef>
              <a:defRPr sz="2300" i="0" spc="0">
                <a:solidFill>
                  <a:srgbClr val="4E4E4E"/>
                </a:solidFill>
              </a:defRPr>
            </a:lvl1pPr>
          </a:lstStyle>
          <a:p>
            <a:r>
              <a:t>Making Waves colour values and how to use them can be found in the theme.</a:t>
            </a:r>
          </a:p>
        </p:txBody>
      </p:sp>
      <p:sp>
        <p:nvSpPr>
          <p:cNvPr id="12" name="Step 2:…"/>
          <p:cNvSpPr txBox="1"/>
          <p:nvPr/>
        </p:nvSpPr>
        <p:spPr>
          <a:xfrm>
            <a:off x="2108530" y="11351048"/>
            <a:ext cx="8701187" cy="1308101"/>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p>
            <a:pPr algn="l" defTabSz="584200">
              <a:lnSpc>
                <a:spcPts val="4500"/>
              </a:lnSpc>
              <a:defRPr sz="3000" b="1" i="0" spc="0"/>
            </a:pPr>
            <a:r>
              <a:t>Step 2:</a:t>
            </a:r>
          </a:p>
          <a:p>
            <a:pPr algn="l" defTabSz="584200">
              <a:lnSpc>
                <a:spcPct val="110000"/>
              </a:lnSpc>
              <a:spcBef>
                <a:spcPts val="2000"/>
              </a:spcBef>
              <a:defRPr sz="3000" i="0" spc="0"/>
            </a:pPr>
            <a:r>
              <a:t>Always end your presentation with this slide.</a:t>
            </a:r>
          </a:p>
        </p:txBody>
      </p:sp>
      <p:pic>
        <p:nvPicPr>
          <p:cNvPr id="13" name="Image" descr="Image"/>
          <p:cNvPicPr>
            <a:picLocks noChangeAspect="1"/>
          </p:cNvPicPr>
          <p:nvPr/>
        </p:nvPicPr>
        <p:blipFill>
          <a:blip r:embed="rId103">
            <a:extLst/>
          </a:blip>
          <a:stretch>
            <a:fillRect/>
          </a:stretch>
        </p:blipFill>
        <p:spPr>
          <a:xfrm>
            <a:off x="2080727" y="4722117"/>
            <a:ext cx="3779407" cy="2125918"/>
          </a:xfrm>
          <a:prstGeom prst="rect">
            <a:avLst/>
          </a:prstGeom>
          <a:ln w="12700">
            <a:miter lim="400000"/>
          </a:ln>
        </p:spPr>
      </p:pic>
      <p:pic>
        <p:nvPicPr>
          <p:cNvPr id="14" name="Image" descr="Image"/>
          <p:cNvPicPr>
            <a:picLocks noChangeAspect="1"/>
          </p:cNvPicPr>
          <p:nvPr/>
        </p:nvPicPr>
        <p:blipFill>
          <a:blip r:embed="rId103">
            <a:extLst/>
          </a:blip>
          <a:stretch>
            <a:fillRect/>
          </a:stretch>
        </p:blipFill>
        <p:spPr>
          <a:xfrm>
            <a:off x="2114594" y="9151615"/>
            <a:ext cx="3779407" cy="2125917"/>
          </a:xfrm>
          <a:prstGeom prst="rect">
            <a:avLst/>
          </a:prstGeom>
          <a:ln w="25400">
            <a:miter lim="400000"/>
          </a:ln>
          <a:effectLst>
            <a:outerShdw blurRad="63500" dist="63500" dir="5400000" rotWithShape="0">
              <a:srgbClr val="000000">
                <a:alpha val="50000"/>
              </a:srgbClr>
            </a:outerShdw>
          </a:effectLst>
        </p:spPr>
      </p:pic>
      <p:sp>
        <p:nvSpPr>
          <p:cNvPr id="15" name="Line"/>
          <p:cNvSpPr/>
          <p:nvPr/>
        </p:nvSpPr>
        <p:spPr>
          <a:xfrm flipV="1">
            <a:off x="11431568" y="1142942"/>
            <a:ext cx="1" cy="11756574"/>
          </a:xfrm>
          <a:prstGeom prst="line">
            <a:avLst/>
          </a:prstGeom>
          <a:ln w="38100" cap="rnd">
            <a:solidFill>
              <a:srgbClr val="000000"/>
            </a:solidFill>
            <a:custDash>
              <a:ds d="100000" sp="200000"/>
            </a:custDash>
            <a:miter lim="400000"/>
          </a:ln>
        </p:spPr>
        <p:txBody>
          <a:bodyPr lIns="50800" tIns="50800" rIns="50800" bIns="50800" anchor="ctr"/>
          <a:lstStyle/>
          <a:p>
            <a:pPr>
              <a:lnSpc>
                <a:spcPct val="120000"/>
              </a:lnSpc>
              <a:defRPr sz="3000" i="0"/>
            </a:pPr>
            <a:endParaRPr/>
          </a:p>
        </p:txBody>
      </p:sp>
      <p:pic>
        <p:nvPicPr>
          <p:cNvPr id="16" name="Screen Shot 2017-02-24 at 11.00.06.png" descr="Screen Shot 2017-02-24 at 11.00.06.png"/>
          <p:cNvPicPr>
            <a:picLocks noChangeAspect="1"/>
          </p:cNvPicPr>
          <p:nvPr/>
        </p:nvPicPr>
        <p:blipFill>
          <a:blip r:embed="rId104">
            <a:extLst/>
          </a:blip>
          <a:stretch>
            <a:fillRect/>
          </a:stretch>
        </p:blipFill>
        <p:spPr>
          <a:xfrm>
            <a:off x="12854462" y="1060058"/>
            <a:ext cx="3921680" cy="2205946"/>
          </a:xfrm>
          <a:prstGeom prst="rect">
            <a:avLst/>
          </a:prstGeom>
          <a:ln w="25400">
            <a:solidFill>
              <a:srgbClr val="F3F7F5"/>
            </a:solidFill>
            <a:miter lim="400000"/>
          </a:ln>
          <a:effectLst>
            <a:outerShdw blurRad="50800" dist="63500" dir="3600000" rotWithShape="0">
              <a:srgbClr val="000000">
                <a:alpha val="70000"/>
              </a:srgbClr>
            </a:outerShdw>
          </a:effectLst>
        </p:spPr>
      </p:pic>
      <p:sp>
        <p:nvSpPr>
          <p:cNvPr id="17" name="Title Text"/>
          <p:cNvSpPr txBox="1">
            <a:spLocks noGrp="1"/>
          </p:cNvSpPr>
          <p:nvPr>
            <p:ph type="title"/>
          </p:nvPr>
        </p:nvSpPr>
        <p:spPr>
          <a:xfrm>
            <a:off x="1733550" y="361950"/>
            <a:ext cx="20897850" cy="3448050"/>
          </a:xfrm>
          <a:prstGeom prst="rect">
            <a:avLst/>
          </a:prstGeom>
          <a:ln w="12700">
            <a:miter lim="400000"/>
          </a:ln>
          <a:extLst>
            <a:ext uri="{C572A759-6A51-4108-AA02-DFA0A04FC94B}">
              <ma14:wrappingTextBoxFlag xmlns:ma14="http://schemas.microsoft.com/office/mac/drawingml/2011/main" xmlns="" val="1"/>
            </a:ext>
          </a:extLst>
        </p:spPr>
        <p:txBody>
          <a:bodyPr lIns="76200" tIns="76200" rIns="76200" bIns="76200" anchor="ctr"/>
          <a:lstStyle/>
          <a:p>
            <a:r>
              <a:t>Title Text</a:t>
            </a:r>
          </a:p>
        </p:txBody>
      </p:sp>
      <p:sp>
        <p:nvSpPr>
          <p:cNvPr id="18" name="Body Level One…"/>
          <p:cNvSpPr txBox="1">
            <a:spLocks noGrp="1"/>
          </p:cNvSpPr>
          <p:nvPr>
            <p:ph type="body" idx="1"/>
          </p:nvPr>
        </p:nvSpPr>
        <p:spPr>
          <a:xfrm>
            <a:off x="1733550" y="3905250"/>
            <a:ext cx="20897850" cy="8553450"/>
          </a:xfrm>
          <a:prstGeom prst="rect">
            <a:avLst/>
          </a:prstGeom>
          <a:ln w="12700">
            <a:miter lim="400000"/>
          </a:ln>
          <a:extLst>
            <a:ext uri="{C572A759-6A51-4108-AA02-DFA0A04FC94B}">
              <ma14:wrappingTextBoxFlag xmlns:ma14="http://schemas.microsoft.com/office/mac/drawingml/2011/main" xmlns="" val="1"/>
            </a:ext>
          </a:extLst>
        </p:spPr>
        <p:txBody>
          <a:bodyPr lIns="76200" tIns="76200" rIns="76200" bIns="76200" anchor="ctr"/>
          <a:lstStyle/>
          <a:p>
            <a:r>
              <a:t>Body Level One</a:t>
            </a:r>
          </a:p>
          <a:p>
            <a:pPr lvl="1"/>
            <a:r>
              <a:t>Body Level Two</a:t>
            </a:r>
          </a:p>
          <a:p>
            <a:pPr lvl="2"/>
            <a:r>
              <a:t>Body Level Three</a:t>
            </a:r>
          </a:p>
          <a:p>
            <a:pPr lvl="3"/>
            <a:r>
              <a:t>Body Level Four</a:t>
            </a:r>
          </a:p>
          <a:p>
            <a:pPr lvl="4"/>
            <a:r>
              <a:t>Body Level Five</a:t>
            </a:r>
          </a:p>
        </p:txBody>
      </p:sp>
      <p:sp>
        <p:nvSpPr>
          <p:cNvPr id="19" name="Slide Number"/>
          <p:cNvSpPr>
            <a:spLocks noGrp="1"/>
          </p:cNvSpPr>
          <p:nvPr>
            <p:ph type="sldNum" sz="quarter" idx="2"/>
          </p:nvPr>
        </p:nvSpPr>
        <p:spPr>
          <a:xfrm>
            <a:off x="23203408" y="12839700"/>
            <a:ext cx="643383" cy="622300"/>
          </a:xfrm>
          <a:prstGeom prst="rect">
            <a:avLst/>
          </a:prstGeom>
          <a:ln w="12700">
            <a:miter lim="400000"/>
          </a:ln>
        </p:spPr>
        <p:txBody>
          <a:bodyPr lIns="76200" tIns="76200" rIns="76200" bIns="76200">
            <a:spAutoFit/>
          </a:bodyPr>
          <a:lstStyle>
            <a:lvl1pPr algn="r">
              <a:defRPr sz="2600" i="0" spc="520"/>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8" r:id="rId9"/>
    <p:sldLayoutId id="2147483659" r:id="rId10"/>
    <p:sldLayoutId id="2147483660" r:id="rId11"/>
    <p:sldLayoutId id="2147483661" r:id="rId12"/>
    <p:sldLayoutId id="2147483662" r:id="rId13"/>
    <p:sldLayoutId id="2147483663" r:id="rId14"/>
    <p:sldLayoutId id="2147483664" r:id="rId15"/>
    <p:sldLayoutId id="2147483665" r:id="rId16"/>
    <p:sldLayoutId id="2147483666" r:id="rId17"/>
    <p:sldLayoutId id="2147483667" r:id="rId18"/>
    <p:sldLayoutId id="2147483669" r:id="rId19"/>
    <p:sldLayoutId id="2147483670" r:id="rId20"/>
    <p:sldLayoutId id="2147483671" r:id="rId21"/>
    <p:sldLayoutId id="2147483672" r:id="rId22"/>
    <p:sldLayoutId id="2147483673" r:id="rId23"/>
    <p:sldLayoutId id="2147483674" r:id="rId24"/>
    <p:sldLayoutId id="2147483675" r:id="rId25"/>
    <p:sldLayoutId id="2147483676" r:id="rId26"/>
    <p:sldLayoutId id="2147483677" r:id="rId27"/>
    <p:sldLayoutId id="2147483678" r:id="rId28"/>
    <p:sldLayoutId id="2147483679" r:id="rId29"/>
    <p:sldLayoutId id="2147483680" r:id="rId30"/>
    <p:sldLayoutId id="2147483681" r:id="rId31"/>
    <p:sldLayoutId id="2147483682" r:id="rId32"/>
    <p:sldLayoutId id="2147483683" r:id="rId33"/>
    <p:sldLayoutId id="2147483684" r:id="rId34"/>
    <p:sldLayoutId id="2147483685" r:id="rId35"/>
    <p:sldLayoutId id="2147483686" r:id="rId36"/>
    <p:sldLayoutId id="2147483687" r:id="rId37"/>
    <p:sldLayoutId id="2147483688" r:id="rId38"/>
    <p:sldLayoutId id="2147483690" r:id="rId39"/>
    <p:sldLayoutId id="2147483692" r:id="rId40"/>
    <p:sldLayoutId id="2147483693" r:id="rId41"/>
    <p:sldLayoutId id="2147483695" r:id="rId42"/>
    <p:sldLayoutId id="2147483696" r:id="rId43"/>
    <p:sldLayoutId id="2147483697" r:id="rId44"/>
    <p:sldLayoutId id="2147483698" r:id="rId45"/>
    <p:sldLayoutId id="2147483699" r:id="rId46"/>
    <p:sldLayoutId id="2147483700" r:id="rId47"/>
    <p:sldLayoutId id="2147483701" r:id="rId48"/>
    <p:sldLayoutId id="2147483702" r:id="rId49"/>
    <p:sldLayoutId id="2147483703" r:id="rId50"/>
    <p:sldLayoutId id="2147483704" r:id="rId51"/>
    <p:sldLayoutId id="2147483705" r:id="rId52"/>
    <p:sldLayoutId id="2147483706" r:id="rId53"/>
    <p:sldLayoutId id="2147483707" r:id="rId54"/>
    <p:sldLayoutId id="2147483708" r:id="rId55"/>
    <p:sldLayoutId id="2147483709" r:id="rId56"/>
    <p:sldLayoutId id="2147483710" r:id="rId57"/>
    <p:sldLayoutId id="2147483711" r:id="rId58"/>
    <p:sldLayoutId id="2147483712" r:id="rId59"/>
    <p:sldLayoutId id="2147483713" r:id="rId60"/>
    <p:sldLayoutId id="2147483714" r:id="rId61"/>
    <p:sldLayoutId id="2147483715" r:id="rId62"/>
    <p:sldLayoutId id="2147483716" r:id="rId63"/>
    <p:sldLayoutId id="2147483717" r:id="rId64"/>
    <p:sldLayoutId id="2147483718" r:id="rId65"/>
    <p:sldLayoutId id="2147483719" r:id="rId66"/>
    <p:sldLayoutId id="2147483720" r:id="rId67"/>
    <p:sldLayoutId id="2147483721" r:id="rId68"/>
    <p:sldLayoutId id="2147483722" r:id="rId69"/>
    <p:sldLayoutId id="2147483723" r:id="rId70"/>
    <p:sldLayoutId id="2147483724" r:id="rId71"/>
    <p:sldLayoutId id="2147483725" r:id="rId72"/>
    <p:sldLayoutId id="2147483726" r:id="rId73"/>
    <p:sldLayoutId id="2147483727" r:id="rId74"/>
    <p:sldLayoutId id="2147483728" r:id="rId75"/>
    <p:sldLayoutId id="2147483729" r:id="rId76"/>
    <p:sldLayoutId id="2147483730" r:id="rId77"/>
    <p:sldLayoutId id="2147483731" r:id="rId78"/>
    <p:sldLayoutId id="2147483732" r:id="rId79"/>
    <p:sldLayoutId id="2147483733" r:id="rId80"/>
    <p:sldLayoutId id="2147483734" r:id="rId81"/>
    <p:sldLayoutId id="2147483735" r:id="rId82"/>
    <p:sldLayoutId id="2147483736" r:id="rId83"/>
    <p:sldLayoutId id="2147483737" r:id="rId84"/>
    <p:sldLayoutId id="2147483738" r:id="rId85"/>
    <p:sldLayoutId id="2147483739" r:id="rId86"/>
    <p:sldLayoutId id="2147483740" r:id="rId87"/>
    <p:sldLayoutId id="2147483741" r:id="rId88"/>
    <p:sldLayoutId id="2147483742" r:id="rId89"/>
    <p:sldLayoutId id="2147483743" r:id="rId90"/>
    <p:sldLayoutId id="2147483744" r:id="rId91"/>
    <p:sldLayoutId id="2147483745" r:id="rId92"/>
    <p:sldLayoutId id="2147483746" r:id="rId93"/>
    <p:sldLayoutId id="2147483747" r:id="rId94"/>
    <p:sldLayoutId id="2147483749" r:id="rId95"/>
    <p:sldLayoutId id="2147483750" r:id="rId96"/>
    <p:sldLayoutId id="2147483751" r:id="rId97"/>
  </p:sldLayoutIdLst>
  <p:transition spd="med"/>
  <p:hf sldNum="0" hdr="0" ftr="0" dt="0"/>
  <p:txStyles>
    <p:titleStyle>
      <a:lvl1pPr marL="0" marR="0" indent="0" algn="l" defTabSz="819150" latinLnBrk="0">
        <a:lnSpc>
          <a:spcPct val="100000"/>
        </a:lnSpc>
        <a:spcBef>
          <a:spcPts val="0"/>
        </a:spcBef>
        <a:spcAft>
          <a:spcPts val="0"/>
        </a:spcAft>
        <a:buClrTx/>
        <a:buSzTx/>
        <a:buFontTx/>
        <a:buNone/>
        <a:tabLst/>
        <a:defRPr sz="11400" b="1" i="0" u="none" strike="noStrike" cap="none" spc="0" baseline="0">
          <a:ln>
            <a:noFill/>
          </a:ln>
          <a:solidFill>
            <a:srgbClr val="000000"/>
          </a:solidFill>
          <a:uFillTx/>
          <a:latin typeface="Gill Sans"/>
          <a:ea typeface="Gill Sans"/>
          <a:cs typeface="Gill Sans"/>
          <a:sym typeface="Gill Sans"/>
        </a:defRPr>
      </a:lvl1pPr>
      <a:lvl2pPr marL="0" marR="0" indent="228600" algn="l" defTabSz="819150" latinLnBrk="0">
        <a:lnSpc>
          <a:spcPct val="100000"/>
        </a:lnSpc>
        <a:spcBef>
          <a:spcPts val="0"/>
        </a:spcBef>
        <a:spcAft>
          <a:spcPts val="0"/>
        </a:spcAft>
        <a:buClrTx/>
        <a:buSzTx/>
        <a:buFontTx/>
        <a:buNone/>
        <a:tabLst/>
        <a:defRPr sz="11400" b="1" i="0" u="none" strike="noStrike" cap="none" spc="0" baseline="0">
          <a:ln>
            <a:noFill/>
          </a:ln>
          <a:solidFill>
            <a:srgbClr val="000000"/>
          </a:solidFill>
          <a:uFillTx/>
          <a:latin typeface="Gill Sans"/>
          <a:ea typeface="Gill Sans"/>
          <a:cs typeface="Gill Sans"/>
          <a:sym typeface="Gill Sans"/>
        </a:defRPr>
      </a:lvl2pPr>
      <a:lvl3pPr marL="0" marR="0" indent="457200" algn="l" defTabSz="819150" latinLnBrk="0">
        <a:lnSpc>
          <a:spcPct val="100000"/>
        </a:lnSpc>
        <a:spcBef>
          <a:spcPts val="0"/>
        </a:spcBef>
        <a:spcAft>
          <a:spcPts val="0"/>
        </a:spcAft>
        <a:buClrTx/>
        <a:buSzTx/>
        <a:buFontTx/>
        <a:buNone/>
        <a:tabLst/>
        <a:defRPr sz="11400" b="1" i="0" u="none" strike="noStrike" cap="none" spc="0" baseline="0">
          <a:ln>
            <a:noFill/>
          </a:ln>
          <a:solidFill>
            <a:srgbClr val="000000"/>
          </a:solidFill>
          <a:uFillTx/>
          <a:latin typeface="Gill Sans"/>
          <a:ea typeface="Gill Sans"/>
          <a:cs typeface="Gill Sans"/>
          <a:sym typeface="Gill Sans"/>
        </a:defRPr>
      </a:lvl3pPr>
      <a:lvl4pPr marL="0" marR="0" indent="685800" algn="l" defTabSz="819150" latinLnBrk="0">
        <a:lnSpc>
          <a:spcPct val="100000"/>
        </a:lnSpc>
        <a:spcBef>
          <a:spcPts val="0"/>
        </a:spcBef>
        <a:spcAft>
          <a:spcPts val="0"/>
        </a:spcAft>
        <a:buClrTx/>
        <a:buSzTx/>
        <a:buFontTx/>
        <a:buNone/>
        <a:tabLst/>
        <a:defRPr sz="11400" b="1" i="0" u="none" strike="noStrike" cap="none" spc="0" baseline="0">
          <a:ln>
            <a:noFill/>
          </a:ln>
          <a:solidFill>
            <a:srgbClr val="000000"/>
          </a:solidFill>
          <a:uFillTx/>
          <a:latin typeface="Gill Sans"/>
          <a:ea typeface="Gill Sans"/>
          <a:cs typeface="Gill Sans"/>
          <a:sym typeface="Gill Sans"/>
        </a:defRPr>
      </a:lvl4pPr>
      <a:lvl5pPr marL="0" marR="0" indent="914400" algn="l" defTabSz="819150" latinLnBrk="0">
        <a:lnSpc>
          <a:spcPct val="100000"/>
        </a:lnSpc>
        <a:spcBef>
          <a:spcPts val="0"/>
        </a:spcBef>
        <a:spcAft>
          <a:spcPts val="0"/>
        </a:spcAft>
        <a:buClrTx/>
        <a:buSzTx/>
        <a:buFontTx/>
        <a:buNone/>
        <a:tabLst/>
        <a:defRPr sz="11400" b="1" i="0" u="none" strike="noStrike" cap="none" spc="0" baseline="0">
          <a:ln>
            <a:noFill/>
          </a:ln>
          <a:solidFill>
            <a:srgbClr val="000000"/>
          </a:solidFill>
          <a:uFillTx/>
          <a:latin typeface="Gill Sans"/>
          <a:ea typeface="Gill Sans"/>
          <a:cs typeface="Gill Sans"/>
          <a:sym typeface="Gill Sans"/>
        </a:defRPr>
      </a:lvl5pPr>
      <a:lvl6pPr marL="0" marR="0" indent="1143000" algn="l" defTabSz="819150" latinLnBrk="0">
        <a:lnSpc>
          <a:spcPct val="100000"/>
        </a:lnSpc>
        <a:spcBef>
          <a:spcPts val="0"/>
        </a:spcBef>
        <a:spcAft>
          <a:spcPts val="0"/>
        </a:spcAft>
        <a:buClrTx/>
        <a:buSzTx/>
        <a:buFontTx/>
        <a:buNone/>
        <a:tabLst/>
        <a:defRPr sz="11400" b="1" i="0" u="none" strike="noStrike" cap="none" spc="0" baseline="0">
          <a:ln>
            <a:noFill/>
          </a:ln>
          <a:solidFill>
            <a:srgbClr val="000000"/>
          </a:solidFill>
          <a:uFillTx/>
          <a:latin typeface="Gill Sans"/>
          <a:ea typeface="Gill Sans"/>
          <a:cs typeface="Gill Sans"/>
          <a:sym typeface="Gill Sans"/>
        </a:defRPr>
      </a:lvl6pPr>
      <a:lvl7pPr marL="0" marR="0" indent="1371600" algn="l" defTabSz="819150" latinLnBrk="0">
        <a:lnSpc>
          <a:spcPct val="100000"/>
        </a:lnSpc>
        <a:spcBef>
          <a:spcPts val="0"/>
        </a:spcBef>
        <a:spcAft>
          <a:spcPts val="0"/>
        </a:spcAft>
        <a:buClrTx/>
        <a:buSzTx/>
        <a:buFontTx/>
        <a:buNone/>
        <a:tabLst/>
        <a:defRPr sz="11400" b="1" i="0" u="none" strike="noStrike" cap="none" spc="0" baseline="0">
          <a:ln>
            <a:noFill/>
          </a:ln>
          <a:solidFill>
            <a:srgbClr val="000000"/>
          </a:solidFill>
          <a:uFillTx/>
          <a:latin typeface="Gill Sans"/>
          <a:ea typeface="Gill Sans"/>
          <a:cs typeface="Gill Sans"/>
          <a:sym typeface="Gill Sans"/>
        </a:defRPr>
      </a:lvl7pPr>
      <a:lvl8pPr marL="0" marR="0" indent="1600200" algn="l" defTabSz="819150" latinLnBrk="0">
        <a:lnSpc>
          <a:spcPct val="100000"/>
        </a:lnSpc>
        <a:spcBef>
          <a:spcPts val="0"/>
        </a:spcBef>
        <a:spcAft>
          <a:spcPts val="0"/>
        </a:spcAft>
        <a:buClrTx/>
        <a:buSzTx/>
        <a:buFontTx/>
        <a:buNone/>
        <a:tabLst/>
        <a:defRPr sz="11400" b="1" i="0" u="none" strike="noStrike" cap="none" spc="0" baseline="0">
          <a:ln>
            <a:noFill/>
          </a:ln>
          <a:solidFill>
            <a:srgbClr val="000000"/>
          </a:solidFill>
          <a:uFillTx/>
          <a:latin typeface="Gill Sans"/>
          <a:ea typeface="Gill Sans"/>
          <a:cs typeface="Gill Sans"/>
          <a:sym typeface="Gill Sans"/>
        </a:defRPr>
      </a:lvl8pPr>
      <a:lvl9pPr marL="0" marR="0" indent="1828800" algn="l" defTabSz="819150" latinLnBrk="0">
        <a:lnSpc>
          <a:spcPct val="100000"/>
        </a:lnSpc>
        <a:spcBef>
          <a:spcPts val="0"/>
        </a:spcBef>
        <a:spcAft>
          <a:spcPts val="0"/>
        </a:spcAft>
        <a:buClrTx/>
        <a:buSzTx/>
        <a:buFontTx/>
        <a:buNone/>
        <a:tabLst/>
        <a:defRPr sz="11400" b="1" i="0" u="none" strike="noStrike" cap="none" spc="0" baseline="0">
          <a:ln>
            <a:noFill/>
          </a:ln>
          <a:solidFill>
            <a:srgbClr val="000000"/>
          </a:solidFill>
          <a:uFillTx/>
          <a:latin typeface="Gill Sans"/>
          <a:ea typeface="Gill Sans"/>
          <a:cs typeface="Gill Sans"/>
          <a:sym typeface="Gill Sans"/>
        </a:defRPr>
      </a:lvl9pPr>
    </p:titleStyle>
    <p:bodyStyle>
      <a:lvl1pPr marL="1016000" marR="0" indent="-800100" algn="l" defTabSz="819150" latinLnBrk="0">
        <a:lnSpc>
          <a:spcPct val="100000"/>
        </a:lnSpc>
        <a:spcBef>
          <a:spcPts val="5200"/>
        </a:spcBef>
        <a:spcAft>
          <a:spcPts val="0"/>
        </a:spcAft>
        <a:buClrTx/>
        <a:buSzPct val="171000"/>
        <a:buFontTx/>
        <a:buChar char="•"/>
        <a:tabLst/>
        <a:defRPr sz="5400" b="0" i="0" u="none" strike="noStrike" cap="none" spc="0" baseline="0">
          <a:ln>
            <a:noFill/>
          </a:ln>
          <a:solidFill>
            <a:schemeClr val="accent6"/>
          </a:solidFill>
          <a:uFillTx/>
          <a:latin typeface="Gill Sans"/>
          <a:ea typeface="Gill Sans"/>
          <a:cs typeface="Gill Sans"/>
          <a:sym typeface="Gill Sans"/>
        </a:defRPr>
      </a:lvl1pPr>
      <a:lvl2pPr marL="1308100" marR="0" indent="-800100" algn="l" defTabSz="819150" latinLnBrk="0">
        <a:lnSpc>
          <a:spcPct val="100000"/>
        </a:lnSpc>
        <a:spcBef>
          <a:spcPts val="5200"/>
        </a:spcBef>
        <a:spcAft>
          <a:spcPts val="0"/>
        </a:spcAft>
        <a:buClrTx/>
        <a:buSzPct val="171000"/>
        <a:buFontTx/>
        <a:buChar char="•"/>
        <a:tabLst/>
        <a:defRPr sz="5400" b="0" i="0" u="none" strike="noStrike" cap="none" spc="0" baseline="0">
          <a:ln>
            <a:noFill/>
          </a:ln>
          <a:solidFill>
            <a:schemeClr val="accent6"/>
          </a:solidFill>
          <a:uFillTx/>
          <a:latin typeface="Gill Sans"/>
          <a:ea typeface="Gill Sans"/>
          <a:cs typeface="Gill Sans"/>
          <a:sym typeface="Gill Sans"/>
        </a:defRPr>
      </a:lvl2pPr>
      <a:lvl3pPr marL="1600200" marR="0" indent="-800100" algn="l" defTabSz="819150" latinLnBrk="0">
        <a:lnSpc>
          <a:spcPct val="100000"/>
        </a:lnSpc>
        <a:spcBef>
          <a:spcPts val="5200"/>
        </a:spcBef>
        <a:spcAft>
          <a:spcPts val="0"/>
        </a:spcAft>
        <a:buClrTx/>
        <a:buSzPct val="171000"/>
        <a:buFontTx/>
        <a:buChar char="•"/>
        <a:tabLst/>
        <a:defRPr sz="5400" b="0" i="0" u="none" strike="noStrike" cap="none" spc="0" baseline="0">
          <a:ln>
            <a:noFill/>
          </a:ln>
          <a:solidFill>
            <a:schemeClr val="accent6"/>
          </a:solidFill>
          <a:uFillTx/>
          <a:latin typeface="Gill Sans"/>
          <a:ea typeface="Gill Sans"/>
          <a:cs typeface="Gill Sans"/>
          <a:sym typeface="Gill Sans"/>
        </a:defRPr>
      </a:lvl3pPr>
      <a:lvl4pPr marL="1905000" marR="0" indent="-800100" algn="l" defTabSz="819150" latinLnBrk="0">
        <a:lnSpc>
          <a:spcPct val="100000"/>
        </a:lnSpc>
        <a:spcBef>
          <a:spcPts val="5200"/>
        </a:spcBef>
        <a:spcAft>
          <a:spcPts val="0"/>
        </a:spcAft>
        <a:buClrTx/>
        <a:buSzPct val="171000"/>
        <a:buFontTx/>
        <a:buChar char="•"/>
        <a:tabLst/>
        <a:defRPr sz="5400" b="0" i="0" u="none" strike="noStrike" cap="none" spc="0" baseline="0">
          <a:ln>
            <a:noFill/>
          </a:ln>
          <a:solidFill>
            <a:schemeClr val="accent6"/>
          </a:solidFill>
          <a:uFillTx/>
          <a:latin typeface="Gill Sans"/>
          <a:ea typeface="Gill Sans"/>
          <a:cs typeface="Gill Sans"/>
          <a:sym typeface="Gill Sans"/>
        </a:defRPr>
      </a:lvl4pPr>
      <a:lvl5pPr marL="2197100" marR="0" indent="-800100" algn="l" defTabSz="819150" latinLnBrk="0">
        <a:lnSpc>
          <a:spcPct val="100000"/>
        </a:lnSpc>
        <a:spcBef>
          <a:spcPts val="5200"/>
        </a:spcBef>
        <a:spcAft>
          <a:spcPts val="0"/>
        </a:spcAft>
        <a:buClrTx/>
        <a:buSzPct val="171000"/>
        <a:buFontTx/>
        <a:buChar char="•"/>
        <a:tabLst/>
        <a:defRPr sz="5400" b="0" i="0" u="none" strike="noStrike" cap="none" spc="0" baseline="0">
          <a:ln>
            <a:noFill/>
          </a:ln>
          <a:solidFill>
            <a:schemeClr val="accent6"/>
          </a:solidFill>
          <a:uFillTx/>
          <a:latin typeface="Gill Sans"/>
          <a:ea typeface="Gill Sans"/>
          <a:cs typeface="Gill Sans"/>
          <a:sym typeface="Gill Sans"/>
        </a:defRPr>
      </a:lvl5pPr>
      <a:lvl6pPr marL="2489200" marR="0" indent="-800100" algn="l" defTabSz="819150" latinLnBrk="0">
        <a:lnSpc>
          <a:spcPct val="100000"/>
        </a:lnSpc>
        <a:spcBef>
          <a:spcPts val="5200"/>
        </a:spcBef>
        <a:spcAft>
          <a:spcPts val="0"/>
        </a:spcAft>
        <a:buClrTx/>
        <a:buSzPct val="171000"/>
        <a:buFontTx/>
        <a:buChar char="•"/>
        <a:tabLst/>
        <a:defRPr sz="5400" b="0" i="0" u="none" strike="noStrike" cap="none" spc="0" baseline="0">
          <a:ln>
            <a:noFill/>
          </a:ln>
          <a:solidFill>
            <a:schemeClr val="accent6"/>
          </a:solidFill>
          <a:uFillTx/>
          <a:latin typeface="Gill Sans"/>
          <a:ea typeface="Gill Sans"/>
          <a:cs typeface="Gill Sans"/>
          <a:sym typeface="Gill Sans"/>
        </a:defRPr>
      </a:lvl6pPr>
      <a:lvl7pPr marL="2781300" marR="0" indent="-800100" algn="l" defTabSz="819150" latinLnBrk="0">
        <a:lnSpc>
          <a:spcPct val="100000"/>
        </a:lnSpc>
        <a:spcBef>
          <a:spcPts val="5200"/>
        </a:spcBef>
        <a:spcAft>
          <a:spcPts val="0"/>
        </a:spcAft>
        <a:buClrTx/>
        <a:buSzPct val="171000"/>
        <a:buFontTx/>
        <a:buChar char="•"/>
        <a:tabLst/>
        <a:defRPr sz="5400" b="0" i="0" u="none" strike="noStrike" cap="none" spc="0" baseline="0">
          <a:ln>
            <a:noFill/>
          </a:ln>
          <a:solidFill>
            <a:schemeClr val="accent6"/>
          </a:solidFill>
          <a:uFillTx/>
          <a:latin typeface="Gill Sans"/>
          <a:ea typeface="Gill Sans"/>
          <a:cs typeface="Gill Sans"/>
          <a:sym typeface="Gill Sans"/>
        </a:defRPr>
      </a:lvl7pPr>
      <a:lvl8pPr marL="3073400" marR="0" indent="-800100" algn="l" defTabSz="819150" latinLnBrk="0">
        <a:lnSpc>
          <a:spcPct val="100000"/>
        </a:lnSpc>
        <a:spcBef>
          <a:spcPts val="5200"/>
        </a:spcBef>
        <a:spcAft>
          <a:spcPts val="0"/>
        </a:spcAft>
        <a:buClrTx/>
        <a:buSzPct val="171000"/>
        <a:buFontTx/>
        <a:buChar char="•"/>
        <a:tabLst/>
        <a:defRPr sz="5400" b="0" i="0" u="none" strike="noStrike" cap="none" spc="0" baseline="0">
          <a:ln>
            <a:noFill/>
          </a:ln>
          <a:solidFill>
            <a:schemeClr val="accent6"/>
          </a:solidFill>
          <a:uFillTx/>
          <a:latin typeface="Gill Sans"/>
          <a:ea typeface="Gill Sans"/>
          <a:cs typeface="Gill Sans"/>
          <a:sym typeface="Gill Sans"/>
        </a:defRPr>
      </a:lvl8pPr>
      <a:lvl9pPr marL="3365500" marR="0" indent="-800100" algn="l" defTabSz="819150" latinLnBrk="0">
        <a:lnSpc>
          <a:spcPct val="100000"/>
        </a:lnSpc>
        <a:spcBef>
          <a:spcPts val="5200"/>
        </a:spcBef>
        <a:spcAft>
          <a:spcPts val="0"/>
        </a:spcAft>
        <a:buClrTx/>
        <a:buSzPct val="171000"/>
        <a:buFontTx/>
        <a:buChar char="•"/>
        <a:tabLst/>
        <a:defRPr sz="5400" b="0" i="0" u="none" strike="noStrike" cap="none" spc="0" baseline="0">
          <a:ln>
            <a:noFill/>
          </a:ln>
          <a:solidFill>
            <a:schemeClr val="accent6"/>
          </a:solidFill>
          <a:uFillTx/>
          <a:latin typeface="Gill Sans"/>
          <a:ea typeface="Gill Sans"/>
          <a:cs typeface="Gill Sans"/>
          <a:sym typeface="Gill Sans"/>
        </a:defRPr>
      </a:lvl9pPr>
    </p:bodyStyle>
    <p:otherStyle>
      <a:lvl1pPr marL="0" marR="0" indent="0" algn="r" defTabSz="821531" rtl="0" latinLnBrk="0">
        <a:lnSpc>
          <a:spcPct val="100000"/>
        </a:lnSpc>
        <a:spcBef>
          <a:spcPts val="0"/>
        </a:spcBef>
        <a:spcAft>
          <a:spcPts val="0"/>
        </a:spcAft>
        <a:buClrTx/>
        <a:buSzTx/>
        <a:buFontTx/>
        <a:buNone/>
        <a:tabLst/>
        <a:defRPr sz="2600" b="0" i="0" u="none" strike="noStrike" cap="none" spc="520" baseline="0">
          <a:ln>
            <a:noFill/>
          </a:ln>
          <a:solidFill>
            <a:schemeClr val="tx1"/>
          </a:solidFill>
          <a:uFillTx/>
          <a:latin typeface="+mn-lt"/>
          <a:ea typeface="+mn-ea"/>
          <a:cs typeface="+mn-cs"/>
          <a:sym typeface="Aften Screen"/>
        </a:defRPr>
      </a:lvl1pPr>
      <a:lvl2pPr marL="0" marR="0" indent="228600" algn="r" defTabSz="821531" rtl="0" latinLnBrk="0">
        <a:lnSpc>
          <a:spcPct val="100000"/>
        </a:lnSpc>
        <a:spcBef>
          <a:spcPts val="0"/>
        </a:spcBef>
        <a:spcAft>
          <a:spcPts val="0"/>
        </a:spcAft>
        <a:buClrTx/>
        <a:buSzTx/>
        <a:buFontTx/>
        <a:buNone/>
        <a:tabLst/>
        <a:defRPr sz="2600" b="0" i="0" u="none" strike="noStrike" cap="none" spc="520" baseline="0">
          <a:ln>
            <a:noFill/>
          </a:ln>
          <a:solidFill>
            <a:schemeClr val="tx1"/>
          </a:solidFill>
          <a:uFillTx/>
          <a:latin typeface="+mn-lt"/>
          <a:ea typeface="+mn-ea"/>
          <a:cs typeface="+mn-cs"/>
          <a:sym typeface="Aften Screen"/>
        </a:defRPr>
      </a:lvl2pPr>
      <a:lvl3pPr marL="0" marR="0" indent="457200" algn="r" defTabSz="821531" rtl="0" latinLnBrk="0">
        <a:lnSpc>
          <a:spcPct val="100000"/>
        </a:lnSpc>
        <a:spcBef>
          <a:spcPts val="0"/>
        </a:spcBef>
        <a:spcAft>
          <a:spcPts val="0"/>
        </a:spcAft>
        <a:buClrTx/>
        <a:buSzTx/>
        <a:buFontTx/>
        <a:buNone/>
        <a:tabLst/>
        <a:defRPr sz="2600" b="0" i="0" u="none" strike="noStrike" cap="none" spc="520" baseline="0">
          <a:ln>
            <a:noFill/>
          </a:ln>
          <a:solidFill>
            <a:schemeClr val="tx1"/>
          </a:solidFill>
          <a:uFillTx/>
          <a:latin typeface="+mn-lt"/>
          <a:ea typeface="+mn-ea"/>
          <a:cs typeface="+mn-cs"/>
          <a:sym typeface="Aften Screen"/>
        </a:defRPr>
      </a:lvl3pPr>
      <a:lvl4pPr marL="0" marR="0" indent="685800" algn="r" defTabSz="821531" rtl="0" latinLnBrk="0">
        <a:lnSpc>
          <a:spcPct val="100000"/>
        </a:lnSpc>
        <a:spcBef>
          <a:spcPts val="0"/>
        </a:spcBef>
        <a:spcAft>
          <a:spcPts val="0"/>
        </a:spcAft>
        <a:buClrTx/>
        <a:buSzTx/>
        <a:buFontTx/>
        <a:buNone/>
        <a:tabLst/>
        <a:defRPr sz="2600" b="0" i="0" u="none" strike="noStrike" cap="none" spc="520" baseline="0">
          <a:ln>
            <a:noFill/>
          </a:ln>
          <a:solidFill>
            <a:schemeClr val="tx1"/>
          </a:solidFill>
          <a:uFillTx/>
          <a:latin typeface="+mn-lt"/>
          <a:ea typeface="+mn-ea"/>
          <a:cs typeface="+mn-cs"/>
          <a:sym typeface="Aften Screen"/>
        </a:defRPr>
      </a:lvl4pPr>
      <a:lvl5pPr marL="0" marR="0" indent="914400" algn="r" defTabSz="821531" rtl="0" latinLnBrk="0">
        <a:lnSpc>
          <a:spcPct val="100000"/>
        </a:lnSpc>
        <a:spcBef>
          <a:spcPts val="0"/>
        </a:spcBef>
        <a:spcAft>
          <a:spcPts val="0"/>
        </a:spcAft>
        <a:buClrTx/>
        <a:buSzTx/>
        <a:buFontTx/>
        <a:buNone/>
        <a:tabLst/>
        <a:defRPr sz="2600" b="0" i="0" u="none" strike="noStrike" cap="none" spc="520" baseline="0">
          <a:ln>
            <a:noFill/>
          </a:ln>
          <a:solidFill>
            <a:schemeClr val="tx1"/>
          </a:solidFill>
          <a:uFillTx/>
          <a:latin typeface="+mn-lt"/>
          <a:ea typeface="+mn-ea"/>
          <a:cs typeface="+mn-cs"/>
          <a:sym typeface="Aften Screen"/>
        </a:defRPr>
      </a:lvl5pPr>
      <a:lvl6pPr marL="0" marR="0" indent="1143000" algn="r" defTabSz="821531" rtl="0" latinLnBrk="0">
        <a:lnSpc>
          <a:spcPct val="100000"/>
        </a:lnSpc>
        <a:spcBef>
          <a:spcPts val="0"/>
        </a:spcBef>
        <a:spcAft>
          <a:spcPts val="0"/>
        </a:spcAft>
        <a:buClrTx/>
        <a:buSzTx/>
        <a:buFontTx/>
        <a:buNone/>
        <a:tabLst/>
        <a:defRPr sz="2600" b="0" i="0" u="none" strike="noStrike" cap="none" spc="520" baseline="0">
          <a:ln>
            <a:noFill/>
          </a:ln>
          <a:solidFill>
            <a:schemeClr val="tx1"/>
          </a:solidFill>
          <a:uFillTx/>
          <a:latin typeface="+mn-lt"/>
          <a:ea typeface="+mn-ea"/>
          <a:cs typeface="+mn-cs"/>
          <a:sym typeface="Aften Screen"/>
        </a:defRPr>
      </a:lvl6pPr>
      <a:lvl7pPr marL="0" marR="0" indent="1371600" algn="r" defTabSz="821531" rtl="0" latinLnBrk="0">
        <a:lnSpc>
          <a:spcPct val="100000"/>
        </a:lnSpc>
        <a:spcBef>
          <a:spcPts val="0"/>
        </a:spcBef>
        <a:spcAft>
          <a:spcPts val="0"/>
        </a:spcAft>
        <a:buClrTx/>
        <a:buSzTx/>
        <a:buFontTx/>
        <a:buNone/>
        <a:tabLst/>
        <a:defRPr sz="2600" b="0" i="0" u="none" strike="noStrike" cap="none" spc="520" baseline="0">
          <a:ln>
            <a:noFill/>
          </a:ln>
          <a:solidFill>
            <a:schemeClr val="tx1"/>
          </a:solidFill>
          <a:uFillTx/>
          <a:latin typeface="+mn-lt"/>
          <a:ea typeface="+mn-ea"/>
          <a:cs typeface="+mn-cs"/>
          <a:sym typeface="Aften Screen"/>
        </a:defRPr>
      </a:lvl7pPr>
      <a:lvl8pPr marL="0" marR="0" indent="1600200" algn="r" defTabSz="821531" rtl="0" latinLnBrk="0">
        <a:lnSpc>
          <a:spcPct val="100000"/>
        </a:lnSpc>
        <a:spcBef>
          <a:spcPts val="0"/>
        </a:spcBef>
        <a:spcAft>
          <a:spcPts val="0"/>
        </a:spcAft>
        <a:buClrTx/>
        <a:buSzTx/>
        <a:buFontTx/>
        <a:buNone/>
        <a:tabLst/>
        <a:defRPr sz="2600" b="0" i="0" u="none" strike="noStrike" cap="none" spc="520" baseline="0">
          <a:ln>
            <a:noFill/>
          </a:ln>
          <a:solidFill>
            <a:schemeClr val="tx1"/>
          </a:solidFill>
          <a:uFillTx/>
          <a:latin typeface="+mn-lt"/>
          <a:ea typeface="+mn-ea"/>
          <a:cs typeface="+mn-cs"/>
          <a:sym typeface="Aften Screen"/>
        </a:defRPr>
      </a:lvl8pPr>
      <a:lvl9pPr marL="0" marR="0" indent="1828800" algn="r" defTabSz="821531" rtl="0" latinLnBrk="0">
        <a:lnSpc>
          <a:spcPct val="100000"/>
        </a:lnSpc>
        <a:spcBef>
          <a:spcPts val="0"/>
        </a:spcBef>
        <a:spcAft>
          <a:spcPts val="0"/>
        </a:spcAft>
        <a:buClrTx/>
        <a:buSzTx/>
        <a:buFontTx/>
        <a:buNone/>
        <a:tabLst/>
        <a:defRPr sz="2600" b="0" i="0" u="none" strike="noStrike" cap="none" spc="520" baseline="0">
          <a:ln>
            <a:noFill/>
          </a:ln>
          <a:solidFill>
            <a:schemeClr val="tx1"/>
          </a:solidFill>
          <a:uFillTx/>
          <a:latin typeface="+mn-lt"/>
          <a:ea typeface="+mn-ea"/>
          <a:cs typeface="+mn-cs"/>
          <a:sym typeface="Aften Screen"/>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7.jpe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hyperlink" Target="https://portal.azure.com/" TargetMode="External"/><Relationship Id="rId2" Type="http://schemas.openxmlformats.org/officeDocument/2006/relationships/image" Target="../media/image90.png"/><Relationship Id="rId1" Type="http://schemas.openxmlformats.org/officeDocument/2006/relationships/slideLayout" Target="../slideLayouts/slideLayout78.xml"/></Relationships>
</file>

<file path=ppt/slides/_rels/slide11.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hyperlink" Target="https://portal.azure.com/" TargetMode="External"/><Relationship Id="rId1" Type="http://schemas.openxmlformats.org/officeDocument/2006/relationships/slideLayout" Target="../slideLayouts/slideLayout78.xml"/></Relationships>
</file>

<file path=ppt/slides/_rels/slide12.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78.xml"/></Relationships>
</file>

<file path=ppt/slides/_rels/slide13.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8.xml"/></Relationships>
</file>

<file path=ppt/slides/_rels/slide14.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7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8.xml"/></Relationships>
</file>

<file path=ppt/slides/_rels/slide2.xml.rels><?xml version="1.0" encoding="UTF-8" standalone="yes"?>
<Relationships xmlns="http://schemas.openxmlformats.org/package/2006/relationships"><Relationship Id="rId8" Type="http://schemas.openxmlformats.org/officeDocument/2006/relationships/image" Target="../media/image63.jpeg"/><Relationship Id="rId13" Type="http://schemas.openxmlformats.org/officeDocument/2006/relationships/image" Target="../media/image68.png"/><Relationship Id="rId3" Type="http://schemas.openxmlformats.org/officeDocument/2006/relationships/image" Target="../media/image58.tif"/><Relationship Id="rId7" Type="http://schemas.openxmlformats.org/officeDocument/2006/relationships/image" Target="../media/image62.jpeg"/><Relationship Id="rId12" Type="http://schemas.openxmlformats.org/officeDocument/2006/relationships/image" Target="../media/image67.PNG"/><Relationship Id="rId2" Type="http://schemas.openxmlformats.org/officeDocument/2006/relationships/image" Target="../media/image9.png"/><Relationship Id="rId1" Type="http://schemas.openxmlformats.org/officeDocument/2006/relationships/slideLayout" Target="../slideLayouts/slideLayout8.xml"/><Relationship Id="rId6" Type="http://schemas.openxmlformats.org/officeDocument/2006/relationships/image" Target="../media/image61.png"/><Relationship Id="rId11" Type="http://schemas.openxmlformats.org/officeDocument/2006/relationships/image" Target="../media/image66.PNG"/><Relationship Id="rId5" Type="http://schemas.openxmlformats.org/officeDocument/2006/relationships/image" Target="../media/image60.png"/><Relationship Id="rId15" Type="http://schemas.openxmlformats.org/officeDocument/2006/relationships/image" Target="../media/image70.png"/><Relationship Id="rId10" Type="http://schemas.openxmlformats.org/officeDocument/2006/relationships/image" Target="../media/image65.PNG"/><Relationship Id="rId4" Type="http://schemas.openxmlformats.org/officeDocument/2006/relationships/image" Target="../media/image59.png"/><Relationship Id="rId9" Type="http://schemas.openxmlformats.org/officeDocument/2006/relationships/image" Target="../media/image64.gif"/><Relationship Id="rId14" Type="http://schemas.openxmlformats.org/officeDocument/2006/relationships/image" Target="../media/image69.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8.xml"/></Relationships>
</file>

<file path=ppt/slides/_rels/slide26.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8.xml"/></Relationships>
</file>

<file path=ppt/slides/_rels/slide27.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8.xml"/></Relationships>
</file>

<file path=ppt/slides/_rels/slide29.xml.rels><?xml version="1.0" encoding="UTF-8" standalone="yes"?>
<Relationships xmlns="http://schemas.openxmlformats.org/package/2006/relationships"><Relationship Id="rId2" Type="http://schemas.openxmlformats.org/officeDocument/2006/relationships/hyperlink" Target="https://portal.azure.com/" TargetMode="External"/><Relationship Id="rId1" Type="http://schemas.openxmlformats.org/officeDocument/2006/relationships/slideLayout" Target="../slideLayouts/slideLayout7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8.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8.xml"/></Relationships>
</file>

<file path=ppt/slides/_rels/slide38.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hyperlink" Target="https://portal.azure.com/" TargetMode="External"/><Relationship Id="rId1" Type="http://schemas.openxmlformats.org/officeDocument/2006/relationships/slideLayout" Target="../slideLayouts/slideLayout78.xml"/></Relationships>
</file>

<file path=ppt/slides/_rels/slide39.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hyperlink" Target="https://portal.azure.com/" TargetMode="External"/><Relationship Id="rId1" Type="http://schemas.openxmlformats.org/officeDocument/2006/relationships/slideLayout" Target="../slideLayouts/slideLayout78.xml"/></Relationships>
</file>

<file path=ppt/slides/_rels/slide4.xml.rels><?xml version="1.0" encoding="UTF-8" standalone="yes"?>
<Relationships xmlns="http://schemas.openxmlformats.org/package/2006/relationships"><Relationship Id="rId8" Type="http://schemas.openxmlformats.org/officeDocument/2006/relationships/image" Target="../media/image77.png"/><Relationship Id="rId13" Type="http://schemas.openxmlformats.org/officeDocument/2006/relationships/image" Target="../media/image82.png"/><Relationship Id="rId3" Type="http://schemas.openxmlformats.org/officeDocument/2006/relationships/image" Target="../media/image72.png"/><Relationship Id="rId7" Type="http://schemas.openxmlformats.org/officeDocument/2006/relationships/image" Target="../media/image76.png"/><Relationship Id="rId12" Type="http://schemas.openxmlformats.org/officeDocument/2006/relationships/image" Target="../media/image81.png"/><Relationship Id="rId2" Type="http://schemas.openxmlformats.org/officeDocument/2006/relationships/image" Target="../media/image71.jpeg"/><Relationship Id="rId16" Type="http://schemas.openxmlformats.org/officeDocument/2006/relationships/image" Target="../media/image85.jpeg"/><Relationship Id="rId1" Type="http://schemas.openxmlformats.org/officeDocument/2006/relationships/slideLayout" Target="../slideLayouts/slideLayout78.xml"/><Relationship Id="rId6" Type="http://schemas.openxmlformats.org/officeDocument/2006/relationships/image" Target="../media/image75.png"/><Relationship Id="rId11" Type="http://schemas.openxmlformats.org/officeDocument/2006/relationships/image" Target="../media/image80.png"/><Relationship Id="rId5" Type="http://schemas.openxmlformats.org/officeDocument/2006/relationships/image" Target="../media/image74.png"/><Relationship Id="rId15" Type="http://schemas.openxmlformats.org/officeDocument/2006/relationships/image" Target="../media/image84.png"/><Relationship Id="rId10" Type="http://schemas.openxmlformats.org/officeDocument/2006/relationships/image" Target="../media/image79.png"/><Relationship Id="rId4" Type="http://schemas.openxmlformats.org/officeDocument/2006/relationships/image" Target="../media/image73.png"/><Relationship Id="rId9" Type="http://schemas.openxmlformats.org/officeDocument/2006/relationships/image" Target="../media/image78.png"/><Relationship Id="rId14" Type="http://schemas.openxmlformats.org/officeDocument/2006/relationships/image" Target="../media/image83.png"/></Relationships>
</file>

<file path=ppt/slides/_rels/slide40.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hyperlink" Target="https://portal.azure.com/" TargetMode="External"/><Relationship Id="rId1" Type="http://schemas.openxmlformats.org/officeDocument/2006/relationships/slideLayout" Target="../slideLayouts/slideLayout78.xml"/></Relationships>
</file>

<file path=ppt/slides/_rels/slide41.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hyperlink" Target="https://portal.azure.com/" TargetMode="External"/><Relationship Id="rId1" Type="http://schemas.openxmlformats.org/officeDocument/2006/relationships/slideLayout" Target="../slideLayouts/slideLayout78.xml"/></Relationships>
</file>

<file path=ppt/slides/_rels/slide42.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hyperlink" Target="https://portal.azure.com/" TargetMode="External"/><Relationship Id="rId1" Type="http://schemas.openxmlformats.org/officeDocument/2006/relationships/slideLayout" Target="../slideLayouts/slideLayout78.xml"/></Relationships>
</file>

<file path=ppt/slides/_rels/slide43.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hyperlink" Target="https://portal.azure.com/" TargetMode="External"/><Relationship Id="rId1" Type="http://schemas.openxmlformats.org/officeDocument/2006/relationships/slideLayout" Target="../slideLayouts/slideLayout78.xml"/></Relationships>
</file>

<file path=ppt/slides/_rels/slide44.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hyperlink" Target="https://portal.azure.com/" TargetMode="External"/><Relationship Id="rId1" Type="http://schemas.openxmlformats.org/officeDocument/2006/relationships/slideLayout" Target="../slideLayouts/slideLayout78.xml"/></Relationships>
</file>

<file path=ppt/slides/_rels/slide45.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hyperlink" Target="https://portal.azure.com/" TargetMode="External"/><Relationship Id="rId1" Type="http://schemas.openxmlformats.org/officeDocument/2006/relationships/slideLayout" Target="../slideLayouts/slideLayout78.xml"/></Relationships>
</file>

<file path=ppt/slides/_rels/slide46.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hyperlink" Target="https://portal.azure.com/" TargetMode="External"/><Relationship Id="rId1" Type="http://schemas.openxmlformats.org/officeDocument/2006/relationships/slideLayout" Target="../slideLayouts/slideLayout78.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8.xml"/></Relationships>
</file>

<file path=ppt/slides/_rels/slide48.xml.rels><?xml version="1.0" encoding="UTF-8" standalone="yes"?>
<Relationships xmlns="http://schemas.openxmlformats.org/package/2006/relationships"><Relationship Id="rId3" Type="http://schemas.openxmlformats.org/officeDocument/2006/relationships/hyperlink" Target="https://www.troyhunt.com/" TargetMode="External"/><Relationship Id="rId2" Type="http://schemas.openxmlformats.org/officeDocument/2006/relationships/image" Target="../media/image106.PNG"/><Relationship Id="rId1" Type="http://schemas.openxmlformats.org/officeDocument/2006/relationships/slideLayout" Target="../slideLayouts/slideLayout78.xml"/></Relationships>
</file>

<file path=ppt/slides/_rels/slide49.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78.xml"/><Relationship Id="rId4" Type="http://schemas.openxmlformats.org/officeDocument/2006/relationships/hyperlink" Target="https://www.troyhunt.com/"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8.xml"/></Relationships>
</file>

<file path=ppt/slides/_rels/slide50.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hyperlink" Target="http://haveibeenpwned.com/HowFastIsAzureTableStorage/?email=troyhunt@hotmail.com" TargetMode="External"/><Relationship Id="rId1" Type="http://schemas.openxmlformats.org/officeDocument/2006/relationships/slideLayout" Target="../slideLayouts/slideLayout78.xml"/><Relationship Id="rId4" Type="http://schemas.openxmlformats.org/officeDocument/2006/relationships/hyperlink" Target="https://www.troyhunt.com/" TargetMode="External"/></Relationships>
</file>

<file path=ppt/slides/_rels/slide51.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image" Target="../media/image86.png"/><Relationship Id="rId1" Type="http://schemas.openxmlformats.org/officeDocument/2006/relationships/slideLayout" Target="../slideLayouts/slideLayout78.xml"/></Relationships>
</file>

<file path=ppt/slides/_rels/slide52.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9.png"/><Relationship Id="rId1" Type="http://schemas.openxmlformats.org/officeDocument/2006/relationships/slideLayout" Target="../slideLayouts/slideLayout8.xml"/><Relationship Id="rId5" Type="http://schemas.openxmlformats.org/officeDocument/2006/relationships/image" Target="../media/image111.png"/><Relationship Id="rId4" Type="http://schemas.openxmlformats.org/officeDocument/2006/relationships/image" Target="../media/image86.png"/></Relationships>
</file>

<file path=ppt/slides/_rels/slide53.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hyperlink" Target="https://github.com/Azure/azure-storage-ios" TargetMode="External"/><Relationship Id="rId1" Type="http://schemas.openxmlformats.org/officeDocument/2006/relationships/slideLayout" Target="../slideLayouts/slideLayout78.xml"/></Relationships>
</file>

<file path=ppt/slides/_rels/slide55.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hyperlink" Target="https://github.com/Azure/azure-storage-android" TargetMode="External"/><Relationship Id="rId1" Type="http://schemas.openxmlformats.org/officeDocument/2006/relationships/slideLayout" Target="../slideLayouts/slideLayout78.xml"/></Relationships>
</file>

<file path=ppt/slides/_rels/slide56.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115.png"/><Relationship Id="rId1" Type="http://schemas.openxmlformats.org/officeDocument/2006/relationships/slideLayout" Target="../slideLayouts/slideLayout8.xml"/><Relationship Id="rId4" Type="http://schemas.openxmlformats.org/officeDocument/2006/relationships/image" Target="../media/image9.png"/></Relationships>
</file>

<file path=ppt/slides/_rels/slide57.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8.xml"/></Relationships>
</file>

<file path=ppt/slides/_rels/slide58.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7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8.xml"/></Relationships>
</file>

<file path=ppt/slides/_rels/slide6.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78.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8.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8.xml"/></Relationships>
</file>

<file path=ppt/slides/_rels/slide62.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8.xml"/></Relationships>
</file>

<file path=ppt/slides/_rels/slide63.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9.png"/><Relationship Id="rId1" Type="http://schemas.openxmlformats.org/officeDocument/2006/relationships/slideLayout" Target="../slideLayouts/slideLayout8.xml"/><Relationship Id="rId4" Type="http://schemas.openxmlformats.org/officeDocument/2006/relationships/image" Target="../media/image110.png"/></Relationships>
</file>

<file path=ppt/slides/_rels/slide64.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9.png"/><Relationship Id="rId1" Type="http://schemas.openxmlformats.org/officeDocument/2006/relationships/slideLayout" Target="../slideLayouts/slideLayout8.xml"/><Relationship Id="rId4" Type="http://schemas.openxmlformats.org/officeDocument/2006/relationships/image" Target="../media/image110.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8.xml"/></Relationships>
</file>

<file path=ppt/slides/_rels/slide66.xml.rels><?xml version="1.0" encoding="UTF-8" standalone="yes"?>
<Relationships xmlns="http://schemas.openxmlformats.org/package/2006/relationships"><Relationship Id="rId8" Type="http://schemas.openxmlformats.org/officeDocument/2006/relationships/image" Target="../media/image124.png"/><Relationship Id="rId3" Type="http://schemas.openxmlformats.org/officeDocument/2006/relationships/image" Target="../media/image119.png"/><Relationship Id="rId7" Type="http://schemas.openxmlformats.org/officeDocument/2006/relationships/image" Target="../media/image123.jpeg"/><Relationship Id="rId2" Type="http://schemas.openxmlformats.org/officeDocument/2006/relationships/image" Target="../media/image118.png"/><Relationship Id="rId1" Type="http://schemas.openxmlformats.org/officeDocument/2006/relationships/slideLayout" Target="../slideLayouts/slideLayout78.xml"/><Relationship Id="rId6" Type="http://schemas.openxmlformats.org/officeDocument/2006/relationships/image" Target="../media/image122.png"/><Relationship Id="rId5" Type="http://schemas.openxmlformats.org/officeDocument/2006/relationships/image" Target="../media/image121.png"/><Relationship Id="rId4" Type="http://schemas.openxmlformats.org/officeDocument/2006/relationships/image" Target="../media/image120.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8.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8.xml"/></Relationships>
</file>

<file path=ppt/slides/_rels/slide7.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8.xml"/><Relationship Id="rId5" Type="http://schemas.openxmlformats.org/officeDocument/2006/relationships/image" Target="../media/image86.png"/><Relationship Id="rId4" Type="http://schemas.openxmlformats.org/officeDocument/2006/relationships/image" Target="../media/image89.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8.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8.xml"/></Relationships>
</file>

<file path=ppt/slides/_rels/slide72.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jpeg"/><Relationship Id="rId1" Type="http://schemas.openxmlformats.org/officeDocument/2006/relationships/slideLayout" Target="../slideLayouts/slideLayout78.xml"/><Relationship Id="rId6" Type="http://schemas.openxmlformats.org/officeDocument/2006/relationships/image" Target="../media/image129.png"/><Relationship Id="rId5" Type="http://schemas.openxmlformats.org/officeDocument/2006/relationships/image" Target="../media/image128.gif"/><Relationship Id="rId4" Type="http://schemas.openxmlformats.org/officeDocument/2006/relationships/image" Target="../media/image127.jpeg"/></Relationships>
</file>

<file path=ppt/slides/_rels/slide7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8.xml"/><Relationship Id="rId4" Type="http://schemas.openxmlformats.org/officeDocument/2006/relationships/image" Target="../media/image89.png"/></Relationships>
</file>

<file path=ppt/slides/_rels/slide74.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7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7.png"/><Relationship Id="rId1" Type="http://schemas.openxmlformats.org/officeDocument/2006/relationships/slideLayout" Target="../slideLayouts/slideLayout8.xml"/><Relationship Id="rId4" Type="http://schemas.openxmlformats.org/officeDocument/2006/relationships/image" Target="../media/image115.png"/></Relationships>
</file>

<file path=ppt/slides/_rels/slide76.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8.xml"/></Relationships>
</file>

<file path=ppt/slides/_rels/slide8.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8.xml"/><Relationship Id="rId5" Type="http://schemas.openxmlformats.org/officeDocument/2006/relationships/image" Target="../media/image86.png"/><Relationship Id="rId4" Type="http://schemas.openxmlformats.org/officeDocument/2006/relationships/image" Target="../media/image8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13" name="Oslo-by-1024x448.jpg" descr="Oslo-by-1024x448.jpg"/>
          <p:cNvPicPr>
            <a:picLocks noChangeAspect="1"/>
          </p:cNvPicPr>
          <p:nvPr/>
        </p:nvPicPr>
        <p:blipFill>
          <a:blip r:embed="rId2">
            <a:extLst/>
          </a:blip>
          <a:stretch>
            <a:fillRect/>
          </a:stretch>
        </p:blipFill>
        <p:spPr>
          <a:xfrm>
            <a:off x="-439067" y="1225879"/>
            <a:ext cx="25746840" cy="11264242"/>
          </a:xfrm>
          <a:prstGeom prst="rect">
            <a:avLst/>
          </a:prstGeom>
          <a:ln w="12700">
            <a:miter lim="400000"/>
          </a:ln>
        </p:spPr>
      </p:pic>
      <p:pic>
        <p:nvPicPr>
          <p:cNvPr id="2014" name="Image" descr="Image"/>
          <p:cNvPicPr>
            <a:picLocks noChangeAspect="1"/>
          </p:cNvPicPr>
          <p:nvPr/>
        </p:nvPicPr>
        <p:blipFill>
          <a:blip r:embed="rId3">
            <a:extLst/>
          </a:blip>
          <a:stretch>
            <a:fillRect/>
          </a:stretch>
        </p:blipFill>
        <p:spPr>
          <a:xfrm>
            <a:off x="19312118" y="10618173"/>
            <a:ext cx="3063618" cy="1337014"/>
          </a:xfrm>
          <a:prstGeom prst="rect">
            <a:avLst/>
          </a:prstGeom>
          <a:ln w="12700">
            <a:miter lim="400000"/>
          </a:ln>
        </p:spPr>
      </p:pic>
      <p:pic>
        <p:nvPicPr>
          <p:cNvPr id="2015" name="Image" descr="Image"/>
          <p:cNvPicPr>
            <a:picLocks noChangeAspect="1"/>
          </p:cNvPicPr>
          <p:nvPr/>
        </p:nvPicPr>
        <p:blipFill>
          <a:blip r:embed="rId3">
            <a:extLst/>
          </a:blip>
          <a:stretch>
            <a:fillRect/>
          </a:stretch>
        </p:blipFill>
        <p:spPr>
          <a:xfrm>
            <a:off x="19312118" y="10618173"/>
            <a:ext cx="3063618" cy="1337014"/>
          </a:xfrm>
          <a:prstGeom prst="rect">
            <a:avLst/>
          </a:prstGeom>
          <a:ln w="12700">
            <a:miter lim="400000"/>
          </a:ln>
        </p:spPr>
      </p:pic>
      <p:sp>
        <p:nvSpPr>
          <p:cNvPr id="2016" name="Rectangle"/>
          <p:cNvSpPr/>
          <p:nvPr/>
        </p:nvSpPr>
        <p:spPr>
          <a:xfrm>
            <a:off x="5754" y="-87607"/>
            <a:ext cx="24540165" cy="13891214"/>
          </a:xfrm>
          <a:prstGeom prst="rect">
            <a:avLst/>
          </a:prstGeom>
          <a:solidFill>
            <a:schemeClr val="accent1">
              <a:lumOff val="-4901"/>
              <a:alpha val="77475"/>
            </a:schemeClr>
          </a:solidFill>
          <a:ln w="12700">
            <a:miter lim="400000"/>
          </a:ln>
        </p:spPr>
        <p:txBody>
          <a:bodyPr lIns="50800" tIns="50800" rIns="50800" bIns="50800" anchor="ctr"/>
          <a:lstStyle/>
          <a:p>
            <a:pPr>
              <a:lnSpc>
                <a:spcPct val="120000"/>
              </a:lnSpc>
              <a:defRPr sz="3000" i="0"/>
            </a:pPr>
            <a:endParaRPr/>
          </a:p>
        </p:txBody>
      </p:sp>
      <p:sp>
        <p:nvSpPr>
          <p:cNvPr id="2017" name="Making Waves team…"/>
          <p:cNvSpPr txBox="1"/>
          <p:nvPr/>
        </p:nvSpPr>
        <p:spPr>
          <a:xfrm>
            <a:off x="1492365" y="10462836"/>
            <a:ext cx="14943437" cy="2416209"/>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ormAutofit/>
          </a:bodyPr>
          <a:lstStyle/>
          <a:p>
            <a:pPr algn="l" defTabSz="825500">
              <a:defRPr sz="3000" b="1" i="0">
                <a:solidFill>
                  <a:srgbClr val="FFFFFF"/>
                </a:solidFill>
              </a:defRPr>
            </a:pPr>
            <a:r>
              <a:rPr lang="nb-NO" dirty="0"/>
              <a:t>Sirar Salih</a:t>
            </a:r>
            <a:endParaRPr dirty="0"/>
          </a:p>
          <a:p>
            <a:pPr algn="l" defTabSz="584200">
              <a:lnSpc>
                <a:spcPct val="110000"/>
              </a:lnSpc>
              <a:spcBef>
                <a:spcPts val="2000"/>
              </a:spcBef>
              <a:defRPr sz="3000" i="0" spc="0">
                <a:solidFill>
                  <a:srgbClr val="FFFFFF"/>
                </a:solidFill>
              </a:defRPr>
            </a:pPr>
            <a:r>
              <a:rPr lang="nb-NO" dirty="0"/>
              <a:t>Solution Architect at </a:t>
            </a:r>
            <a:r>
              <a:rPr lang="nb-NO" dirty="0" err="1"/>
              <a:t>Making</a:t>
            </a:r>
            <a:r>
              <a:rPr lang="nb-NO" dirty="0"/>
              <a:t> Waves</a:t>
            </a:r>
            <a:endParaRPr dirty="0"/>
          </a:p>
        </p:txBody>
      </p:sp>
      <p:sp>
        <p:nvSpPr>
          <p:cNvPr id="2019" name="Schibsted Distribusjon &amp; VG"/>
          <p:cNvSpPr txBox="1"/>
          <p:nvPr/>
        </p:nvSpPr>
        <p:spPr>
          <a:xfrm>
            <a:off x="1943100" y="3161539"/>
            <a:ext cx="18554700" cy="1591205"/>
          </a:xfrm>
          <a:prstGeom prst="rect">
            <a:avLst/>
          </a:prstGeom>
          <a:ln w="12700">
            <a:miter lim="400000"/>
          </a:ln>
          <a:extLst>
            <a:ext uri="{C572A759-6A51-4108-AA02-DFA0A04FC94B}">
              <ma14:wrappingTextBoxFlag xmlns:ma14="http://schemas.microsoft.com/office/mac/drawingml/2011/main" xmlns="" val="1"/>
            </a:ext>
          </a:extLst>
        </p:spPr>
        <p:txBody>
          <a:bodyPr lIns="71437" tIns="71437" rIns="71437" bIns="71437" anchor="ctr"/>
          <a:lstStyle>
            <a:lvl1pPr algn="l">
              <a:lnSpc>
                <a:spcPct val="80000"/>
              </a:lnSpc>
              <a:defRPr sz="10400" i="0">
                <a:solidFill>
                  <a:srgbClr val="FFFFFF"/>
                </a:solidFill>
                <a:latin typeface="+mn-lt"/>
                <a:ea typeface="+mn-ea"/>
                <a:cs typeface="+mn-cs"/>
                <a:sym typeface="Volte Semibold"/>
              </a:defRPr>
            </a:lvl1pPr>
          </a:lstStyle>
          <a:p>
            <a:r>
              <a:rPr lang="nb-NO" b="1" dirty="0"/>
              <a:t>The </a:t>
            </a:r>
            <a:r>
              <a:rPr lang="nb-NO" b="1" dirty="0" err="1"/>
              <a:t>Azure</a:t>
            </a:r>
            <a:r>
              <a:rPr lang="nb-NO" b="1" dirty="0"/>
              <a:t> </a:t>
            </a:r>
            <a:r>
              <a:rPr lang="nb-NO" b="1" dirty="0" err="1"/>
              <a:t>NoSQL</a:t>
            </a:r>
            <a:r>
              <a:rPr lang="nb-NO" b="1" dirty="0"/>
              <a:t> Evolution: </a:t>
            </a:r>
            <a:r>
              <a:rPr lang="nb-NO" b="1" dirty="0" err="1"/>
              <a:t>Azure</a:t>
            </a:r>
            <a:r>
              <a:rPr lang="nb-NO" b="1" dirty="0"/>
              <a:t> </a:t>
            </a:r>
            <a:r>
              <a:rPr lang="nb-NO" b="1" dirty="0" err="1"/>
              <a:t>Table</a:t>
            </a:r>
            <a:r>
              <a:rPr lang="nb-NO" b="1" dirty="0"/>
              <a:t> Storage vs. </a:t>
            </a:r>
            <a:r>
              <a:rPr lang="nb-NO" b="1" dirty="0" err="1"/>
              <a:t>Azure</a:t>
            </a:r>
            <a:r>
              <a:rPr lang="nb-NO" b="1" dirty="0"/>
              <a:t> Cosmos DB</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53B7D54-F1FF-4B22-873A-8AA1E16EA637}"/>
              </a:ext>
            </a:extLst>
          </p:cNvPr>
          <p:cNvSpPr/>
          <p:nvPr/>
        </p:nvSpPr>
        <p:spPr>
          <a:xfrm>
            <a:off x="368968" y="12512842"/>
            <a:ext cx="1171074" cy="930442"/>
          </a:xfrm>
          <a:prstGeom prst="rect">
            <a:avLst/>
          </a:prstGeom>
          <a:ln/>
        </p:spPr>
        <p:style>
          <a:lnRef idx="2">
            <a:schemeClr val="accent4"/>
          </a:lnRef>
          <a:fillRef idx="1">
            <a:schemeClr val="lt1"/>
          </a:fillRef>
          <a:effectRef idx="0">
            <a:schemeClr val="accent4"/>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20000"/>
              </a:lnSpc>
              <a:spcBef>
                <a:spcPts val="0"/>
              </a:spcBef>
              <a:spcAft>
                <a:spcPts val="0"/>
              </a:spcAft>
              <a:buClrTx/>
              <a:buSzTx/>
              <a:buFontTx/>
              <a:buNone/>
              <a:tabLst/>
            </a:pPr>
            <a:endParaRPr kumimoji="0" lang="nb-NO" sz="3000" b="0" i="0" u="none" strike="noStrike" cap="none" spc="0" normalizeH="0" baseline="0">
              <a:ln>
                <a:noFill/>
              </a:ln>
              <a:solidFill>
                <a:schemeClr val="accent6"/>
              </a:solidFill>
              <a:effectLst/>
              <a:uFillTx/>
              <a:latin typeface="Aften Screen"/>
              <a:ea typeface="Aften Screen"/>
              <a:cs typeface="Aften Screen"/>
              <a:sym typeface="Aften Screen"/>
            </a:endParaRPr>
          </a:p>
        </p:txBody>
      </p:sp>
      <p:pic>
        <p:nvPicPr>
          <p:cNvPr id="2" name="Picture 1"/>
          <p:cNvPicPr>
            <a:picLocks noChangeAspect="1"/>
          </p:cNvPicPr>
          <p:nvPr/>
        </p:nvPicPr>
        <p:blipFill>
          <a:blip r:embed="rId2"/>
          <a:stretch>
            <a:fillRect/>
          </a:stretch>
        </p:blipFill>
        <p:spPr>
          <a:xfrm>
            <a:off x="8011594" y="2138952"/>
            <a:ext cx="9066667" cy="9438095"/>
          </a:xfrm>
          <a:prstGeom prst="rect">
            <a:avLst/>
          </a:prstGeom>
        </p:spPr>
      </p:pic>
      <p:sp>
        <p:nvSpPr>
          <p:cNvPr id="8" name="Takeaway"/>
          <p:cNvSpPr txBox="1">
            <a:spLocks noGrp="1"/>
          </p:cNvSpPr>
          <p:nvPr>
            <p:ph type="title"/>
          </p:nvPr>
        </p:nvSpPr>
        <p:spPr>
          <a:xfrm>
            <a:off x="7228040" y="320040"/>
            <a:ext cx="11974360" cy="1270399"/>
          </a:xfrm>
          <a:prstGeom prst="rect">
            <a:avLst/>
          </a:prstGeom>
        </p:spPr>
        <p:txBody>
          <a:bodyPr>
            <a:normAutofit/>
          </a:bodyPr>
          <a:lstStyle>
            <a:lvl1pPr algn="l">
              <a:defRPr>
                <a:solidFill>
                  <a:schemeClr val="accent6">
                    <a:lumOff val="-9803"/>
                  </a:schemeClr>
                </a:solidFill>
              </a:defRPr>
            </a:lvl1pPr>
          </a:lstStyle>
          <a:p>
            <a:r>
              <a:rPr lang="nb-NO" dirty="0">
                <a:hlinkClick r:id="rId3"/>
              </a:rPr>
              <a:t>https://portal.azure.com</a:t>
            </a:r>
            <a:endParaRPr dirty="0"/>
          </a:p>
        </p:txBody>
      </p:sp>
      <p:sp>
        <p:nvSpPr>
          <p:cNvPr id="7" name="Innhold innhold innhold">
            <a:extLst>
              <a:ext uri="{FF2B5EF4-FFF2-40B4-BE49-F238E27FC236}">
                <a16:creationId xmlns:a16="http://schemas.microsoft.com/office/drawing/2014/main" id="{92B9D3C4-D7EF-4793-A341-2D2AC21AB6B1}"/>
              </a:ext>
            </a:extLst>
          </p:cNvPr>
          <p:cNvSpPr txBox="1">
            <a:spLocks noGrp="1"/>
          </p:cNvSpPr>
          <p:nvPr>
            <p:ph type="body" sz="half" idx="1"/>
          </p:nvPr>
        </p:nvSpPr>
        <p:spPr>
          <a:xfrm>
            <a:off x="770714" y="2846853"/>
            <a:ext cx="13366391" cy="6845394"/>
          </a:xfrm>
          <a:prstGeom prst="rect">
            <a:avLst/>
          </a:prstGeom>
        </p:spPr>
        <p:txBody>
          <a:bodyPr/>
          <a:lstStyle>
            <a:lvl1pPr algn="l">
              <a:defRPr i="0">
                <a:solidFill>
                  <a:schemeClr val="accent6">
                    <a:lumOff val="-9803"/>
                  </a:schemeClr>
                </a:solidFill>
              </a:defRPr>
            </a:lvl1pPr>
          </a:lstStyle>
          <a:p>
            <a:pPr marL="0" indent="0">
              <a:buNone/>
            </a:pPr>
            <a:r>
              <a:rPr lang="nb-NO" sz="6000" dirty="0"/>
              <a:t>Storage </a:t>
            </a:r>
            <a:r>
              <a:rPr lang="nb-NO" sz="6000" dirty="0" err="1"/>
              <a:t>accounts</a:t>
            </a:r>
            <a:endParaRPr lang="nb-NO" sz="6000" dirty="0"/>
          </a:p>
          <a:p>
            <a:pPr marL="457200" indent="-457200">
              <a:buFont typeface="Arial" panose="020B0604020202020204" pitchFamily="34" charset="0"/>
              <a:buChar char="•"/>
            </a:pPr>
            <a:endParaRPr lang="nb-NO" sz="6000" dirty="0"/>
          </a:p>
          <a:p>
            <a:pPr marL="0" indent="0">
              <a:buNone/>
            </a:pPr>
            <a:r>
              <a:rPr lang="nb-NO" sz="6000" dirty="0"/>
              <a:t>	</a:t>
            </a:r>
            <a:r>
              <a:rPr lang="nb-NO" sz="6000" dirty="0" err="1"/>
              <a:t>Add</a:t>
            </a:r>
            <a:endParaRPr sz="6000" dirty="0"/>
          </a:p>
        </p:txBody>
      </p:sp>
      <p:sp>
        <p:nvSpPr>
          <p:cNvPr id="17" name="Arrow: Down 16">
            <a:extLst>
              <a:ext uri="{FF2B5EF4-FFF2-40B4-BE49-F238E27FC236}">
                <a16:creationId xmlns:a16="http://schemas.microsoft.com/office/drawing/2014/main" id="{2F673546-41C9-4D9D-B339-0FA4C0B7BEFA}"/>
              </a:ext>
            </a:extLst>
          </p:cNvPr>
          <p:cNvSpPr/>
          <p:nvPr/>
        </p:nvSpPr>
        <p:spPr>
          <a:xfrm>
            <a:off x="2839453" y="4026568"/>
            <a:ext cx="689810" cy="1074821"/>
          </a:xfrm>
          <a:prstGeom prst="downArrow">
            <a:avLst/>
          </a:prstGeom>
          <a:solidFill>
            <a:schemeClr val="accent1">
              <a:lumOff val="-4901"/>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20000"/>
              </a:lnSpc>
              <a:spcBef>
                <a:spcPts val="0"/>
              </a:spcBef>
              <a:spcAft>
                <a:spcPts val="0"/>
              </a:spcAft>
              <a:buClrTx/>
              <a:buSzTx/>
              <a:buFontTx/>
              <a:buNone/>
              <a:tabLst/>
            </a:pPr>
            <a:endParaRPr kumimoji="0" lang="nb-NO" sz="3000" b="0" i="0" u="none" strike="noStrike" cap="none" spc="0" normalizeH="0" baseline="0">
              <a:ln>
                <a:noFill/>
              </a:ln>
              <a:solidFill>
                <a:schemeClr val="accent6"/>
              </a:solidFill>
              <a:effectLst/>
              <a:uFillTx/>
              <a:latin typeface="Aften Screen"/>
              <a:ea typeface="Aften Screen"/>
              <a:cs typeface="Aften Screen"/>
              <a:sym typeface="Aften Screen"/>
            </a:endParaRPr>
          </a:p>
        </p:txBody>
      </p:sp>
    </p:spTree>
    <p:extLst>
      <p:ext uri="{BB962C8B-B14F-4D97-AF65-F5344CB8AC3E}">
        <p14:creationId xmlns:p14="http://schemas.microsoft.com/office/powerpoint/2010/main" val="37016696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53B7D54-F1FF-4B22-873A-8AA1E16EA637}"/>
              </a:ext>
            </a:extLst>
          </p:cNvPr>
          <p:cNvSpPr/>
          <p:nvPr/>
        </p:nvSpPr>
        <p:spPr>
          <a:xfrm>
            <a:off x="368968" y="12512842"/>
            <a:ext cx="1171074" cy="930442"/>
          </a:xfrm>
          <a:prstGeom prst="rect">
            <a:avLst/>
          </a:prstGeom>
          <a:ln/>
        </p:spPr>
        <p:style>
          <a:lnRef idx="2">
            <a:schemeClr val="accent4"/>
          </a:lnRef>
          <a:fillRef idx="1">
            <a:schemeClr val="lt1"/>
          </a:fillRef>
          <a:effectRef idx="0">
            <a:schemeClr val="accent4"/>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20000"/>
              </a:lnSpc>
              <a:spcBef>
                <a:spcPts val="0"/>
              </a:spcBef>
              <a:spcAft>
                <a:spcPts val="0"/>
              </a:spcAft>
              <a:buClrTx/>
              <a:buSzTx/>
              <a:buFontTx/>
              <a:buNone/>
              <a:tabLst/>
            </a:pPr>
            <a:endParaRPr kumimoji="0" lang="nb-NO" sz="3000" b="0" i="0" u="none" strike="noStrike" cap="none" spc="0" normalizeH="0" baseline="0">
              <a:ln>
                <a:noFill/>
              </a:ln>
              <a:solidFill>
                <a:schemeClr val="accent6"/>
              </a:solidFill>
              <a:effectLst/>
              <a:uFillTx/>
              <a:latin typeface="Aften Screen"/>
              <a:ea typeface="Aften Screen"/>
              <a:cs typeface="Aften Screen"/>
              <a:sym typeface="Aften Screen"/>
            </a:endParaRPr>
          </a:p>
        </p:txBody>
      </p:sp>
      <p:sp>
        <p:nvSpPr>
          <p:cNvPr id="8" name="Takeaway"/>
          <p:cNvSpPr txBox="1">
            <a:spLocks noGrp="1"/>
          </p:cNvSpPr>
          <p:nvPr>
            <p:ph type="title"/>
          </p:nvPr>
        </p:nvSpPr>
        <p:spPr>
          <a:xfrm>
            <a:off x="6705600" y="320040"/>
            <a:ext cx="10907557" cy="1270399"/>
          </a:xfrm>
          <a:prstGeom prst="rect">
            <a:avLst/>
          </a:prstGeom>
        </p:spPr>
        <p:txBody>
          <a:bodyPr>
            <a:noAutofit/>
          </a:bodyPr>
          <a:lstStyle>
            <a:lvl1pPr algn="l">
              <a:defRPr>
                <a:solidFill>
                  <a:schemeClr val="accent6">
                    <a:lumOff val="-9803"/>
                  </a:schemeClr>
                </a:solidFill>
              </a:defRPr>
            </a:lvl1pPr>
          </a:lstStyle>
          <a:p>
            <a:r>
              <a:rPr lang="nb-NO" dirty="0">
                <a:hlinkClick r:id="rId2"/>
              </a:rPr>
              <a:t>https://portal.azure.com</a:t>
            </a:r>
            <a:endParaRPr dirty="0"/>
          </a:p>
        </p:txBody>
      </p:sp>
      <p:pic>
        <p:nvPicPr>
          <p:cNvPr id="7" name="Picture 6"/>
          <p:cNvPicPr>
            <a:picLocks noChangeAspect="1"/>
          </p:cNvPicPr>
          <p:nvPr/>
        </p:nvPicPr>
        <p:blipFill>
          <a:blip r:embed="rId3"/>
          <a:stretch>
            <a:fillRect/>
          </a:stretch>
        </p:blipFill>
        <p:spPr>
          <a:xfrm>
            <a:off x="7869668" y="2433198"/>
            <a:ext cx="12238095" cy="8209524"/>
          </a:xfrm>
          <a:prstGeom prst="rect">
            <a:avLst/>
          </a:prstGeom>
        </p:spPr>
      </p:pic>
      <p:sp>
        <p:nvSpPr>
          <p:cNvPr id="12" name="Innhold innhold innhold">
            <a:extLst>
              <a:ext uri="{FF2B5EF4-FFF2-40B4-BE49-F238E27FC236}">
                <a16:creationId xmlns:a16="http://schemas.microsoft.com/office/drawing/2014/main" id="{A2AB2553-4D9E-4F5E-A3B6-42ED6225B347}"/>
              </a:ext>
            </a:extLst>
          </p:cNvPr>
          <p:cNvSpPr txBox="1">
            <a:spLocks noGrp="1"/>
          </p:cNvSpPr>
          <p:nvPr>
            <p:ph type="body" sz="half" idx="1"/>
          </p:nvPr>
        </p:nvSpPr>
        <p:spPr>
          <a:xfrm>
            <a:off x="544844" y="2846852"/>
            <a:ext cx="13540124" cy="9970789"/>
          </a:xfrm>
          <a:prstGeom prst="rect">
            <a:avLst/>
          </a:prstGeom>
        </p:spPr>
        <p:txBody>
          <a:bodyPr>
            <a:normAutofit/>
          </a:bodyPr>
          <a:lstStyle>
            <a:lvl1pPr algn="l">
              <a:defRPr i="0">
                <a:solidFill>
                  <a:schemeClr val="accent6">
                    <a:lumOff val="-9803"/>
                  </a:schemeClr>
                </a:solidFill>
              </a:defRPr>
            </a:lvl1pPr>
          </a:lstStyle>
          <a:p>
            <a:pPr marL="0" indent="0">
              <a:buNone/>
            </a:pPr>
            <a:r>
              <a:rPr lang="nb-NO" sz="6000" dirty="0"/>
              <a:t>Storage </a:t>
            </a:r>
            <a:r>
              <a:rPr lang="nb-NO" sz="6000" dirty="0" err="1"/>
              <a:t>accounts</a:t>
            </a:r>
            <a:endParaRPr lang="nb-NO" sz="6000" dirty="0"/>
          </a:p>
          <a:p>
            <a:pPr marL="457200" indent="-457200">
              <a:buFont typeface="Arial" panose="020B0604020202020204" pitchFamily="34" charset="0"/>
              <a:buChar char="•"/>
            </a:pPr>
            <a:endParaRPr lang="nb-NO" sz="6000" dirty="0"/>
          </a:p>
          <a:p>
            <a:pPr marL="0" indent="0">
              <a:buNone/>
            </a:pPr>
            <a:r>
              <a:rPr lang="nb-NO" sz="6000" dirty="0"/>
              <a:t>Select </a:t>
            </a:r>
            <a:r>
              <a:rPr lang="nb-NO" sz="6000" dirty="0" err="1"/>
              <a:t>storage</a:t>
            </a:r>
            <a:r>
              <a:rPr lang="nb-NO" sz="6000" dirty="0"/>
              <a:t> </a:t>
            </a:r>
            <a:r>
              <a:rPr lang="nb-NO" sz="6000" dirty="0" err="1"/>
              <a:t>account</a:t>
            </a:r>
            <a:endParaRPr lang="nb-NO" sz="6000" dirty="0"/>
          </a:p>
          <a:p>
            <a:pPr marL="0" indent="0">
              <a:buNone/>
            </a:pPr>
            <a:endParaRPr lang="nb-NO" sz="6000" dirty="0"/>
          </a:p>
          <a:p>
            <a:pPr marL="0" indent="0">
              <a:buNone/>
            </a:pPr>
            <a:r>
              <a:rPr lang="nb-NO" sz="6000" dirty="0"/>
              <a:t>      Access </a:t>
            </a:r>
            <a:r>
              <a:rPr lang="nb-NO" sz="6000" dirty="0" err="1"/>
              <a:t>keys</a:t>
            </a:r>
            <a:endParaRPr lang="nb-NO" sz="6000" dirty="0"/>
          </a:p>
          <a:p>
            <a:pPr marL="0" indent="0">
              <a:buNone/>
            </a:pPr>
            <a:endParaRPr lang="nb-NO" sz="6000" dirty="0"/>
          </a:p>
          <a:p>
            <a:pPr marL="0" indent="0">
              <a:buNone/>
            </a:pPr>
            <a:r>
              <a:rPr lang="nb-NO" sz="6000" dirty="0"/>
              <a:t>  Connection </a:t>
            </a:r>
            <a:r>
              <a:rPr lang="nb-NO" sz="6000" dirty="0" err="1"/>
              <a:t>string</a:t>
            </a:r>
            <a:endParaRPr sz="6000" dirty="0"/>
          </a:p>
        </p:txBody>
      </p:sp>
      <p:sp>
        <p:nvSpPr>
          <p:cNvPr id="13" name="Arrow: Down 12">
            <a:extLst>
              <a:ext uri="{FF2B5EF4-FFF2-40B4-BE49-F238E27FC236}">
                <a16:creationId xmlns:a16="http://schemas.microsoft.com/office/drawing/2014/main" id="{16CDF8FB-CC39-45FE-A496-83EEAEE85E96}"/>
              </a:ext>
            </a:extLst>
          </p:cNvPr>
          <p:cNvSpPr/>
          <p:nvPr/>
        </p:nvSpPr>
        <p:spPr>
          <a:xfrm>
            <a:off x="2839453" y="4026568"/>
            <a:ext cx="689810" cy="1074821"/>
          </a:xfrm>
          <a:prstGeom prst="downArrow">
            <a:avLst/>
          </a:prstGeom>
          <a:solidFill>
            <a:schemeClr val="accent1">
              <a:lumOff val="-4901"/>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20000"/>
              </a:lnSpc>
              <a:spcBef>
                <a:spcPts val="0"/>
              </a:spcBef>
              <a:spcAft>
                <a:spcPts val="0"/>
              </a:spcAft>
              <a:buClrTx/>
              <a:buSzTx/>
              <a:buFontTx/>
              <a:buNone/>
              <a:tabLst/>
            </a:pPr>
            <a:endParaRPr kumimoji="0" lang="nb-NO" sz="3000" b="0" i="0" u="none" strike="noStrike" cap="none" spc="0" normalizeH="0" baseline="0">
              <a:ln>
                <a:noFill/>
              </a:ln>
              <a:solidFill>
                <a:schemeClr val="accent6"/>
              </a:solidFill>
              <a:effectLst/>
              <a:uFillTx/>
              <a:latin typeface="Aften Screen"/>
              <a:ea typeface="Aften Screen"/>
              <a:cs typeface="Aften Screen"/>
              <a:sym typeface="Aften Screen"/>
            </a:endParaRPr>
          </a:p>
        </p:txBody>
      </p:sp>
      <p:sp>
        <p:nvSpPr>
          <p:cNvPr id="14" name="Arrow: Down 13">
            <a:extLst>
              <a:ext uri="{FF2B5EF4-FFF2-40B4-BE49-F238E27FC236}">
                <a16:creationId xmlns:a16="http://schemas.microsoft.com/office/drawing/2014/main" id="{2A35EEA2-6983-4763-B7DC-6EFC41744757}"/>
              </a:ext>
            </a:extLst>
          </p:cNvPr>
          <p:cNvSpPr/>
          <p:nvPr/>
        </p:nvSpPr>
        <p:spPr>
          <a:xfrm>
            <a:off x="2839453" y="6245486"/>
            <a:ext cx="689810" cy="1074821"/>
          </a:xfrm>
          <a:prstGeom prst="downArrow">
            <a:avLst/>
          </a:prstGeom>
          <a:solidFill>
            <a:schemeClr val="accent1">
              <a:lumOff val="-4901"/>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20000"/>
              </a:lnSpc>
              <a:spcBef>
                <a:spcPts val="0"/>
              </a:spcBef>
              <a:spcAft>
                <a:spcPts val="0"/>
              </a:spcAft>
              <a:buClrTx/>
              <a:buSzTx/>
              <a:buFontTx/>
              <a:buNone/>
              <a:tabLst/>
            </a:pPr>
            <a:endParaRPr kumimoji="0" lang="nb-NO" sz="3000" b="0" i="0" u="none" strike="noStrike" cap="none" spc="0" normalizeH="0" baseline="0">
              <a:ln>
                <a:noFill/>
              </a:ln>
              <a:solidFill>
                <a:schemeClr val="accent6"/>
              </a:solidFill>
              <a:effectLst/>
              <a:uFillTx/>
              <a:latin typeface="Aften Screen"/>
              <a:ea typeface="Aften Screen"/>
              <a:cs typeface="Aften Screen"/>
              <a:sym typeface="Aften Screen"/>
            </a:endParaRPr>
          </a:p>
        </p:txBody>
      </p:sp>
      <p:sp>
        <p:nvSpPr>
          <p:cNvPr id="15" name="Arrow: Down 14">
            <a:extLst>
              <a:ext uri="{FF2B5EF4-FFF2-40B4-BE49-F238E27FC236}">
                <a16:creationId xmlns:a16="http://schemas.microsoft.com/office/drawing/2014/main" id="{E0F583BC-E716-4B11-8281-0EB7CE4B7EF2}"/>
              </a:ext>
            </a:extLst>
          </p:cNvPr>
          <p:cNvSpPr/>
          <p:nvPr/>
        </p:nvSpPr>
        <p:spPr>
          <a:xfrm>
            <a:off x="2839453" y="8322939"/>
            <a:ext cx="689810" cy="1074821"/>
          </a:xfrm>
          <a:prstGeom prst="downArrow">
            <a:avLst/>
          </a:prstGeom>
          <a:solidFill>
            <a:schemeClr val="accent1">
              <a:lumOff val="-4901"/>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20000"/>
              </a:lnSpc>
              <a:spcBef>
                <a:spcPts val="0"/>
              </a:spcBef>
              <a:spcAft>
                <a:spcPts val="0"/>
              </a:spcAft>
              <a:buClrTx/>
              <a:buSzTx/>
              <a:buFontTx/>
              <a:buNone/>
              <a:tabLst/>
            </a:pPr>
            <a:endParaRPr kumimoji="0" lang="nb-NO" sz="3000" b="0" i="0" u="none" strike="noStrike" cap="none" spc="0" normalizeH="0" baseline="0">
              <a:ln>
                <a:noFill/>
              </a:ln>
              <a:solidFill>
                <a:schemeClr val="accent6"/>
              </a:solidFill>
              <a:effectLst/>
              <a:uFillTx/>
              <a:latin typeface="Aften Screen"/>
              <a:ea typeface="Aften Screen"/>
              <a:cs typeface="Aften Screen"/>
              <a:sym typeface="Aften Screen"/>
            </a:endParaRPr>
          </a:p>
        </p:txBody>
      </p:sp>
    </p:spTree>
    <p:extLst>
      <p:ext uri="{BB962C8B-B14F-4D97-AF65-F5344CB8AC3E}">
        <p14:creationId xmlns:p14="http://schemas.microsoft.com/office/powerpoint/2010/main" val="37255316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53B7D54-F1FF-4B22-873A-8AA1E16EA637}"/>
              </a:ext>
            </a:extLst>
          </p:cNvPr>
          <p:cNvSpPr/>
          <p:nvPr/>
        </p:nvSpPr>
        <p:spPr>
          <a:xfrm>
            <a:off x="368968" y="12512842"/>
            <a:ext cx="1171074" cy="930442"/>
          </a:xfrm>
          <a:prstGeom prst="rect">
            <a:avLst/>
          </a:prstGeom>
          <a:ln/>
        </p:spPr>
        <p:style>
          <a:lnRef idx="2">
            <a:schemeClr val="accent4"/>
          </a:lnRef>
          <a:fillRef idx="1">
            <a:schemeClr val="lt1"/>
          </a:fillRef>
          <a:effectRef idx="0">
            <a:schemeClr val="accent4"/>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20000"/>
              </a:lnSpc>
              <a:spcBef>
                <a:spcPts val="0"/>
              </a:spcBef>
              <a:spcAft>
                <a:spcPts val="0"/>
              </a:spcAft>
              <a:buClrTx/>
              <a:buSzTx/>
              <a:buFontTx/>
              <a:buNone/>
              <a:tabLst/>
            </a:pPr>
            <a:endParaRPr kumimoji="0" lang="nb-NO" sz="3000" b="0" i="0" u="none" strike="noStrike" cap="none" spc="0" normalizeH="0" baseline="0">
              <a:ln>
                <a:noFill/>
              </a:ln>
              <a:solidFill>
                <a:schemeClr val="accent6"/>
              </a:solidFill>
              <a:effectLst/>
              <a:uFillTx/>
              <a:latin typeface="Aften Screen"/>
              <a:ea typeface="Aften Screen"/>
              <a:cs typeface="Aften Screen"/>
              <a:sym typeface="Aften Screen"/>
            </a:endParaRPr>
          </a:p>
        </p:txBody>
      </p:sp>
      <p:sp>
        <p:nvSpPr>
          <p:cNvPr id="8" name="Takeaway"/>
          <p:cNvSpPr txBox="1">
            <a:spLocks noGrp="1"/>
          </p:cNvSpPr>
          <p:nvPr>
            <p:ph type="title"/>
          </p:nvPr>
        </p:nvSpPr>
        <p:spPr>
          <a:xfrm>
            <a:off x="7228040" y="320040"/>
            <a:ext cx="10385117" cy="1270399"/>
          </a:xfrm>
          <a:prstGeom prst="rect">
            <a:avLst/>
          </a:prstGeom>
        </p:spPr>
        <p:txBody>
          <a:bodyPr>
            <a:normAutofit/>
          </a:bodyPr>
          <a:lstStyle>
            <a:lvl1pPr algn="l">
              <a:defRPr>
                <a:solidFill>
                  <a:schemeClr val="accent6">
                    <a:lumOff val="-9803"/>
                  </a:schemeClr>
                </a:solidFill>
              </a:defRPr>
            </a:lvl1pPr>
          </a:lstStyle>
          <a:p>
            <a:pPr algn="ctr"/>
            <a:r>
              <a:rPr lang="nb-NO" dirty="0"/>
              <a:t>Azure SDK</a:t>
            </a:r>
            <a:endParaRPr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92605" y="1590439"/>
            <a:ext cx="10720552" cy="10953608"/>
          </a:xfrm>
          <a:prstGeom prst="rect">
            <a:avLst/>
          </a:prstGeom>
        </p:spPr>
      </p:pic>
    </p:spTree>
    <p:extLst>
      <p:ext uri="{BB962C8B-B14F-4D97-AF65-F5344CB8AC3E}">
        <p14:creationId xmlns:p14="http://schemas.microsoft.com/office/powerpoint/2010/main" val="1549083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53B7D54-F1FF-4B22-873A-8AA1E16EA637}"/>
              </a:ext>
            </a:extLst>
          </p:cNvPr>
          <p:cNvSpPr/>
          <p:nvPr/>
        </p:nvSpPr>
        <p:spPr>
          <a:xfrm>
            <a:off x="368968" y="12512842"/>
            <a:ext cx="1171074" cy="930442"/>
          </a:xfrm>
          <a:prstGeom prst="rect">
            <a:avLst/>
          </a:prstGeom>
          <a:ln/>
        </p:spPr>
        <p:style>
          <a:lnRef idx="2">
            <a:schemeClr val="accent4"/>
          </a:lnRef>
          <a:fillRef idx="1">
            <a:schemeClr val="lt1"/>
          </a:fillRef>
          <a:effectRef idx="0">
            <a:schemeClr val="accent4"/>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20000"/>
              </a:lnSpc>
              <a:spcBef>
                <a:spcPts val="0"/>
              </a:spcBef>
              <a:spcAft>
                <a:spcPts val="0"/>
              </a:spcAft>
              <a:buClrTx/>
              <a:buSzTx/>
              <a:buFontTx/>
              <a:buNone/>
              <a:tabLst/>
            </a:pPr>
            <a:endParaRPr kumimoji="0" lang="nb-NO" sz="3000" b="0" i="0" u="none" strike="noStrike" cap="none" spc="0" normalizeH="0" baseline="0">
              <a:ln>
                <a:noFill/>
              </a:ln>
              <a:solidFill>
                <a:schemeClr val="accent6"/>
              </a:solidFill>
              <a:effectLst/>
              <a:uFillTx/>
              <a:latin typeface="Aften Screen"/>
              <a:ea typeface="Aften Screen"/>
              <a:cs typeface="Aften Screen"/>
              <a:sym typeface="Aften Screen"/>
            </a:endParaRPr>
          </a:p>
        </p:txBody>
      </p:sp>
      <p:sp>
        <p:nvSpPr>
          <p:cNvPr id="8" name="Takeaway"/>
          <p:cNvSpPr txBox="1">
            <a:spLocks noGrp="1"/>
          </p:cNvSpPr>
          <p:nvPr>
            <p:ph type="title"/>
          </p:nvPr>
        </p:nvSpPr>
        <p:spPr>
          <a:xfrm>
            <a:off x="7228040" y="320040"/>
            <a:ext cx="10385117" cy="1270399"/>
          </a:xfrm>
          <a:prstGeom prst="rect">
            <a:avLst/>
          </a:prstGeom>
        </p:spPr>
        <p:txBody>
          <a:bodyPr>
            <a:normAutofit/>
          </a:bodyPr>
          <a:lstStyle>
            <a:lvl1pPr algn="l">
              <a:defRPr>
                <a:solidFill>
                  <a:schemeClr val="accent6">
                    <a:lumOff val="-9803"/>
                  </a:schemeClr>
                </a:solidFill>
              </a:defRPr>
            </a:lvl1pPr>
          </a:lstStyle>
          <a:p>
            <a:pPr algn="ctr"/>
            <a:r>
              <a:rPr lang="nb-NO" dirty="0"/>
              <a:t>Azure Storage Explorer</a:t>
            </a:r>
            <a:endParaRPr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37564" y="2333297"/>
            <a:ext cx="16366068" cy="7898524"/>
          </a:xfrm>
          <a:prstGeom prst="rect">
            <a:avLst/>
          </a:prstGeom>
        </p:spPr>
      </p:pic>
    </p:spTree>
    <p:extLst>
      <p:ext uri="{BB962C8B-B14F-4D97-AF65-F5344CB8AC3E}">
        <p14:creationId xmlns:p14="http://schemas.microsoft.com/office/powerpoint/2010/main" val="14428701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53B7D54-F1FF-4B22-873A-8AA1E16EA637}"/>
              </a:ext>
            </a:extLst>
          </p:cNvPr>
          <p:cNvSpPr/>
          <p:nvPr/>
        </p:nvSpPr>
        <p:spPr>
          <a:xfrm>
            <a:off x="368968" y="12512842"/>
            <a:ext cx="1171074" cy="930442"/>
          </a:xfrm>
          <a:prstGeom prst="rect">
            <a:avLst/>
          </a:prstGeom>
          <a:ln/>
        </p:spPr>
        <p:style>
          <a:lnRef idx="2">
            <a:schemeClr val="accent4"/>
          </a:lnRef>
          <a:fillRef idx="1">
            <a:schemeClr val="lt1"/>
          </a:fillRef>
          <a:effectRef idx="0">
            <a:schemeClr val="accent4"/>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20000"/>
              </a:lnSpc>
              <a:spcBef>
                <a:spcPts val="0"/>
              </a:spcBef>
              <a:spcAft>
                <a:spcPts val="0"/>
              </a:spcAft>
              <a:buClrTx/>
              <a:buSzTx/>
              <a:buFontTx/>
              <a:buNone/>
              <a:tabLst/>
            </a:pPr>
            <a:endParaRPr kumimoji="0" lang="nb-NO" sz="3000" b="0" i="0" u="none" strike="noStrike" cap="none" spc="0" normalizeH="0" baseline="0">
              <a:ln>
                <a:noFill/>
              </a:ln>
              <a:solidFill>
                <a:schemeClr val="accent6"/>
              </a:solidFill>
              <a:effectLst/>
              <a:uFillTx/>
              <a:latin typeface="Aften Screen"/>
              <a:ea typeface="Aften Screen"/>
              <a:cs typeface="Aften Screen"/>
              <a:sym typeface="Aften Screen"/>
            </a:endParaRPr>
          </a:p>
        </p:txBody>
      </p:sp>
      <p:sp>
        <p:nvSpPr>
          <p:cNvPr id="8" name="Takeaway"/>
          <p:cNvSpPr txBox="1">
            <a:spLocks noGrp="1"/>
          </p:cNvSpPr>
          <p:nvPr>
            <p:ph type="title"/>
          </p:nvPr>
        </p:nvSpPr>
        <p:spPr>
          <a:xfrm>
            <a:off x="7228040" y="320040"/>
            <a:ext cx="10385117" cy="1270399"/>
          </a:xfrm>
          <a:prstGeom prst="rect">
            <a:avLst/>
          </a:prstGeom>
        </p:spPr>
        <p:txBody>
          <a:bodyPr/>
          <a:lstStyle>
            <a:lvl1pPr algn="l">
              <a:defRPr>
                <a:solidFill>
                  <a:schemeClr val="accent6">
                    <a:lumOff val="-9803"/>
                  </a:schemeClr>
                </a:solidFill>
              </a:defRPr>
            </a:lvl1pPr>
          </a:lstStyle>
          <a:p>
            <a:r>
              <a:rPr lang="nb-NO" dirty="0"/>
              <a:t>Azure Storage Explorer</a:t>
            </a:r>
            <a:endParaRPr dirty="0"/>
          </a:p>
        </p:txBody>
      </p:sp>
      <p:pic>
        <p:nvPicPr>
          <p:cNvPr id="9" name="Picture 8">
            <a:extLst>
              <a:ext uri="{FF2B5EF4-FFF2-40B4-BE49-F238E27FC236}">
                <a16:creationId xmlns:a16="http://schemas.microsoft.com/office/drawing/2014/main" id="{96D3F0B5-C890-4769-8370-23CDF16C13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37967" y="1799713"/>
            <a:ext cx="11508065" cy="8885762"/>
          </a:xfrm>
          <a:prstGeom prst="rect">
            <a:avLst/>
          </a:prstGeom>
        </p:spPr>
      </p:pic>
    </p:spTree>
    <p:extLst>
      <p:ext uri="{BB962C8B-B14F-4D97-AF65-F5344CB8AC3E}">
        <p14:creationId xmlns:p14="http://schemas.microsoft.com/office/powerpoint/2010/main" val="14780530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53B7D54-F1FF-4B22-873A-8AA1E16EA637}"/>
              </a:ext>
            </a:extLst>
          </p:cNvPr>
          <p:cNvSpPr/>
          <p:nvPr/>
        </p:nvSpPr>
        <p:spPr>
          <a:xfrm>
            <a:off x="368968" y="12512842"/>
            <a:ext cx="1171074" cy="930442"/>
          </a:xfrm>
          <a:prstGeom prst="rect">
            <a:avLst/>
          </a:prstGeom>
          <a:ln/>
        </p:spPr>
        <p:style>
          <a:lnRef idx="2">
            <a:schemeClr val="accent4"/>
          </a:lnRef>
          <a:fillRef idx="1">
            <a:schemeClr val="lt1"/>
          </a:fillRef>
          <a:effectRef idx="0">
            <a:schemeClr val="accent4"/>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20000"/>
              </a:lnSpc>
              <a:spcBef>
                <a:spcPts val="0"/>
              </a:spcBef>
              <a:spcAft>
                <a:spcPts val="0"/>
              </a:spcAft>
              <a:buClrTx/>
              <a:buSzTx/>
              <a:buFontTx/>
              <a:buNone/>
              <a:tabLst/>
            </a:pPr>
            <a:endParaRPr kumimoji="0" lang="nb-NO" sz="3000" b="0" i="0" u="none" strike="noStrike" cap="none" spc="0" normalizeH="0" baseline="0">
              <a:ln>
                <a:noFill/>
              </a:ln>
              <a:solidFill>
                <a:schemeClr val="accent6"/>
              </a:solidFill>
              <a:effectLst/>
              <a:uFillTx/>
              <a:latin typeface="Aften Screen"/>
              <a:ea typeface="Aften Screen"/>
              <a:cs typeface="Aften Screen"/>
              <a:sym typeface="Aften Screen"/>
            </a:endParaRPr>
          </a:p>
        </p:txBody>
      </p:sp>
      <p:sp>
        <p:nvSpPr>
          <p:cNvPr id="3" name="Rectangle 1"/>
          <p:cNvSpPr>
            <a:spLocks noChangeArrowheads="1"/>
          </p:cNvSpPr>
          <p:nvPr/>
        </p:nvSpPr>
        <p:spPr bwMode="auto">
          <a:xfrm>
            <a:off x="2146036" y="3860947"/>
            <a:ext cx="19967509" cy="4001095"/>
          </a:xfrm>
          <a:prstGeom prst="rect">
            <a:avLst/>
          </a:prstGeom>
          <a:solidFill>
            <a:schemeClr val="bg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30000"/>
              </a:spcBef>
              <a:spcAft>
                <a:spcPct val="0"/>
              </a:spcAft>
              <a:buClrTx/>
              <a:buSzTx/>
              <a:buFontTx/>
              <a:buNone/>
              <a:tabLst/>
            </a:pPr>
            <a:r>
              <a:rPr kumimoji="0" lang="nb-NO" altLang="nb-NO" sz="2000" b="1" i="0" u="none" strike="noStrike" cap="none" normalizeH="0" baseline="0" dirty="0">
                <a:ln>
                  <a:noFill/>
                </a:ln>
                <a:solidFill>
                  <a:srgbClr val="515151"/>
                </a:solidFill>
                <a:effectLst/>
                <a:latin typeface="Menlo"/>
              </a:rPr>
              <a:t>private</a:t>
            </a:r>
            <a:r>
              <a:rPr kumimoji="0" lang="nb-NO" altLang="nb-NO" sz="2000" b="0" i="0" u="none" strike="noStrike" cap="none" normalizeH="0" baseline="0" dirty="0">
                <a:ln>
                  <a:noFill/>
                </a:ln>
                <a:solidFill>
                  <a:srgbClr val="515151"/>
                </a:solidFill>
                <a:effectLst/>
                <a:latin typeface="Menlo"/>
              </a:rPr>
              <a:t> </a:t>
            </a:r>
            <a:r>
              <a:rPr kumimoji="0" lang="nb-NO" altLang="nb-NO" sz="2000" b="1" i="0" u="none" strike="noStrike" cap="none" normalizeH="0" baseline="0" dirty="0">
                <a:ln>
                  <a:noFill/>
                </a:ln>
                <a:solidFill>
                  <a:srgbClr val="515151"/>
                </a:solidFill>
                <a:effectLst/>
                <a:latin typeface="Menlo"/>
              </a:rPr>
              <a:t>const</a:t>
            </a:r>
            <a:r>
              <a:rPr kumimoji="0" lang="nb-NO" altLang="nb-NO" sz="2000" b="0" i="0" u="none" strike="noStrike" cap="none" normalizeH="0" baseline="0" dirty="0">
                <a:ln>
                  <a:noFill/>
                </a:ln>
                <a:solidFill>
                  <a:srgbClr val="515151"/>
                </a:solidFill>
                <a:effectLst/>
                <a:latin typeface="Menlo"/>
              </a:rPr>
              <a:t> </a:t>
            </a:r>
            <a:r>
              <a:rPr kumimoji="0" lang="nb-NO" altLang="nb-NO" sz="2000" b="1" i="0" u="none" strike="noStrike" cap="none" normalizeH="0" baseline="0" dirty="0">
                <a:ln>
                  <a:noFill/>
                </a:ln>
                <a:solidFill>
                  <a:srgbClr val="445588"/>
                </a:solidFill>
                <a:effectLst/>
                <a:latin typeface="Menlo"/>
              </a:rPr>
              <a:t>string</a:t>
            </a:r>
            <a:r>
              <a:rPr kumimoji="0" lang="nb-NO" altLang="nb-NO" sz="2000" b="0" i="0" u="none" strike="noStrike" cap="none" normalizeH="0" baseline="0" dirty="0">
                <a:ln>
                  <a:noFill/>
                </a:ln>
                <a:solidFill>
                  <a:srgbClr val="515151"/>
                </a:solidFill>
                <a:effectLst/>
                <a:latin typeface="Menlo"/>
              </a:rPr>
              <a:t> </a:t>
            </a:r>
            <a:r>
              <a:rPr kumimoji="0" lang="nb-NO" altLang="nb-NO" sz="2000" b="0" i="0" u="none" strike="noStrike" cap="none" normalizeH="0" baseline="0" dirty="0">
                <a:ln>
                  <a:noFill/>
                </a:ln>
                <a:solidFill>
                  <a:srgbClr val="333333"/>
                </a:solidFill>
                <a:effectLst/>
                <a:latin typeface="Arial" panose="020B0604020202020204" pitchFamily="34" charset="0"/>
              </a:rPr>
              <a:t>tableName</a:t>
            </a:r>
            <a:r>
              <a:rPr kumimoji="0" lang="nb-NO" altLang="nb-NO" sz="2000" b="0" i="0" u="none" strike="noStrike" cap="none" normalizeH="0" baseline="0" dirty="0">
                <a:ln>
                  <a:noFill/>
                </a:ln>
                <a:solidFill>
                  <a:srgbClr val="515151"/>
                </a:solidFill>
                <a:effectLst/>
                <a:latin typeface="Menlo"/>
              </a:rPr>
              <a:t> = </a:t>
            </a:r>
            <a:r>
              <a:rPr kumimoji="0" lang="nb-NO" altLang="nb-NO" sz="2000" b="0" i="0" u="none" strike="noStrike" cap="none" normalizeH="0" baseline="0" dirty="0">
                <a:ln>
                  <a:noFill/>
                </a:ln>
                <a:solidFill>
                  <a:srgbClr val="DD1144"/>
                </a:solidFill>
                <a:effectLst/>
                <a:latin typeface="Menlo"/>
              </a:rPr>
              <a:t>"Customers"</a:t>
            </a:r>
            <a:r>
              <a:rPr kumimoji="0" lang="nb-NO" altLang="nb-NO" sz="2000" b="0" i="0" u="none" strike="noStrike" cap="none" normalizeH="0" baseline="0" dirty="0">
                <a:ln>
                  <a:noFill/>
                </a:ln>
                <a:solidFill>
                  <a:srgbClr val="515151"/>
                </a:solidFill>
                <a:effectLst/>
                <a:latin typeface="Menlo"/>
              </a:rPr>
              <a:t>; </a:t>
            </a:r>
          </a:p>
          <a:p>
            <a:pPr marL="0" marR="0" lvl="0" indent="0" algn="l" defTabSz="914400" rtl="0" eaLnBrk="0" fontAlgn="base" latinLnBrk="0" hangingPunct="0">
              <a:lnSpc>
                <a:spcPct val="100000"/>
              </a:lnSpc>
              <a:spcBef>
                <a:spcPct val="30000"/>
              </a:spcBef>
              <a:spcAft>
                <a:spcPct val="0"/>
              </a:spcAft>
              <a:buClrTx/>
              <a:buSzTx/>
              <a:buFontTx/>
              <a:buNone/>
              <a:tabLst/>
            </a:pPr>
            <a:r>
              <a:rPr kumimoji="0" lang="nb-NO" altLang="nb-NO" sz="2000" b="1" i="0" u="none" strike="noStrike" cap="none" normalizeH="0" baseline="0" dirty="0">
                <a:ln>
                  <a:noFill/>
                </a:ln>
                <a:solidFill>
                  <a:srgbClr val="515151"/>
                </a:solidFill>
                <a:effectLst/>
                <a:latin typeface="Menlo"/>
              </a:rPr>
              <a:t>private</a:t>
            </a:r>
            <a:r>
              <a:rPr kumimoji="0" lang="nb-NO" altLang="nb-NO" sz="2000" b="0" i="0" u="none" strike="noStrike" cap="none" normalizeH="0" baseline="0" dirty="0">
                <a:ln>
                  <a:noFill/>
                </a:ln>
                <a:solidFill>
                  <a:srgbClr val="515151"/>
                </a:solidFill>
                <a:effectLst/>
                <a:latin typeface="Menlo"/>
              </a:rPr>
              <a:t> </a:t>
            </a:r>
            <a:r>
              <a:rPr kumimoji="0" lang="nb-NO" altLang="nb-NO" sz="2000" b="1" i="0" u="none" strike="noStrike" cap="none" normalizeH="0" baseline="0" dirty="0">
                <a:ln>
                  <a:noFill/>
                </a:ln>
                <a:solidFill>
                  <a:srgbClr val="515151"/>
                </a:solidFill>
                <a:effectLst/>
                <a:latin typeface="Menlo"/>
              </a:rPr>
              <a:t>static</a:t>
            </a:r>
            <a:r>
              <a:rPr kumimoji="0" lang="nb-NO" altLang="nb-NO" sz="2000" b="0" i="0" u="none" strike="noStrike" cap="none" normalizeH="0" baseline="0" dirty="0">
                <a:ln>
                  <a:noFill/>
                </a:ln>
                <a:solidFill>
                  <a:srgbClr val="515151"/>
                </a:solidFill>
                <a:effectLst/>
                <a:latin typeface="Menlo"/>
              </a:rPr>
              <a:t> </a:t>
            </a:r>
            <a:r>
              <a:rPr kumimoji="0" lang="nb-NO" altLang="nb-NO" sz="2000" b="0" i="0" u="none" strike="noStrike" cap="none" normalizeH="0" baseline="0" dirty="0">
                <a:ln>
                  <a:noFill/>
                </a:ln>
                <a:solidFill>
                  <a:srgbClr val="333333"/>
                </a:solidFill>
                <a:effectLst/>
                <a:latin typeface="Arial" panose="020B0604020202020204" pitchFamily="34" charset="0"/>
              </a:rPr>
              <a:t>CloudTable</a:t>
            </a:r>
            <a:r>
              <a:rPr kumimoji="0" lang="nb-NO" altLang="nb-NO" sz="2000" b="0" i="0" u="none" strike="noStrike" cap="none" normalizeH="0" baseline="0" dirty="0">
                <a:ln>
                  <a:noFill/>
                </a:ln>
                <a:solidFill>
                  <a:srgbClr val="515151"/>
                </a:solidFill>
                <a:effectLst/>
                <a:latin typeface="Menlo"/>
              </a:rPr>
              <a:t> </a:t>
            </a:r>
            <a:r>
              <a:rPr kumimoji="0" lang="nb-NO" altLang="nb-NO" sz="2000" b="0" i="0" u="none" strike="noStrike" cap="none" normalizeH="0" baseline="0" dirty="0">
                <a:ln>
                  <a:noFill/>
                </a:ln>
                <a:solidFill>
                  <a:srgbClr val="333333"/>
                </a:solidFill>
                <a:effectLst/>
                <a:latin typeface="Arial" panose="020B0604020202020204" pitchFamily="34" charset="0"/>
              </a:rPr>
              <a:t>_cloudTable</a:t>
            </a:r>
            <a:r>
              <a:rPr kumimoji="0" lang="nb-NO" altLang="nb-NO" sz="2000" b="0" i="0" u="none" strike="noStrike" cap="none" normalizeH="0" baseline="0" dirty="0">
                <a:ln>
                  <a:noFill/>
                </a:ln>
                <a:solidFill>
                  <a:srgbClr val="515151"/>
                </a:solidFill>
                <a:effectLst/>
                <a:latin typeface="Menlo"/>
              </a:rPr>
              <a:t>; </a:t>
            </a:r>
          </a:p>
          <a:p>
            <a:pPr marL="0" marR="0" lvl="0" indent="0" algn="l" defTabSz="914400" rtl="0" eaLnBrk="0" fontAlgn="base" latinLnBrk="0" hangingPunct="0">
              <a:lnSpc>
                <a:spcPct val="100000"/>
              </a:lnSpc>
              <a:spcBef>
                <a:spcPct val="30000"/>
              </a:spcBef>
              <a:spcAft>
                <a:spcPct val="0"/>
              </a:spcAft>
              <a:buClrTx/>
              <a:buSzTx/>
              <a:buFontTx/>
              <a:buNone/>
              <a:tabLst/>
            </a:pPr>
            <a:r>
              <a:rPr kumimoji="0" lang="nb-NO" altLang="nb-NO" sz="2000" b="1" i="0" u="none" strike="noStrike" cap="none" normalizeH="0" baseline="0" dirty="0">
                <a:ln>
                  <a:noFill/>
                </a:ln>
                <a:solidFill>
                  <a:srgbClr val="515151"/>
                </a:solidFill>
                <a:effectLst/>
                <a:latin typeface="Menlo"/>
              </a:rPr>
              <a:t>public</a:t>
            </a:r>
            <a:r>
              <a:rPr kumimoji="0" lang="nb-NO" altLang="nb-NO" sz="2000" b="0" i="0" u="none" strike="noStrike" cap="none" normalizeH="0" baseline="0" dirty="0">
                <a:ln>
                  <a:noFill/>
                </a:ln>
                <a:solidFill>
                  <a:srgbClr val="515151"/>
                </a:solidFill>
                <a:effectLst/>
                <a:latin typeface="Menlo"/>
              </a:rPr>
              <a:t> </a:t>
            </a:r>
            <a:r>
              <a:rPr kumimoji="0" lang="nb-NO" altLang="nb-NO" sz="2000" b="1" i="0" u="none" strike="noStrike" cap="none" normalizeH="0" baseline="0" dirty="0">
                <a:ln>
                  <a:noFill/>
                </a:ln>
                <a:solidFill>
                  <a:srgbClr val="990000"/>
                </a:solidFill>
                <a:effectLst/>
                <a:latin typeface="Menlo"/>
              </a:rPr>
              <a:t>TableStorageService</a:t>
            </a:r>
            <a:r>
              <a:rPr kumimoji="0" lang="nb-NO" altLang="nb-NO" sz="2000" b="0" i="0" u="none" strike="noStrike" cap="none" normalizeH="0" baseline="0" dirty="0">
                <a:ln>
                  <a:noFill/>
                </a:ln>
                <a:solidFill>
                  <a:srgbClr val="515151"/>
                </a:solidFill>
                <a:effectLst/>
                <a:latin typeface="Menlo"/>
              </a:rPr>
              <a:t>(</a:t>
            </a:r>
            <a:r>
              <a:rPr kumimoji="0" lang="nb-NO" altLang="nb-NO" sz="2000" b="0" i="0" u="none" strike="noStrike" cap="none" normalizeH="0" baseline="0" dirty="0">
                <a:ln>
                  <a:noFill/>
                </a:ln>
                <a:solidFill>
                  <a:srgbClr val="333333"/>
                </a:solidFill>
                <a:effectLst/>
                <a:latin typeface="Arial" panose="020B0604020202020204" pitchFamily="34" charset="0"/>
              </a:rPr>
              <a:t>KeyVaultSecretProvider</a:t>
            </a:r>
            <a:r>
              <a:rPr kumimoji="0" lang="nb-NO" altLang="nb-NO" sz="2000" b="0" i="0" u="none" strike="noStrike" cap="none" normalizeH="0" baseline="0" dirty="0">
                <a:ln>
                  <a:noFill/>
                </a:ln>
                <a:solidFill>
                  <a:srgbClr val="515151"/>
                </a:solidFill>
                <a:effectLst/>
                <a:latin typeface="Menlo"/>
              </a:rPr>
              <a:t> </a:t>
            </a:r>
            <a:r>
              <a:rPr kumimoji="0" lang="nb-NO" altLang="nb-NO" sz="2000" b="0" i="0" u="none" strike="noStrike" cap="none" normalizeH="0" baseline="0" dirty="0">
                <a:ln>
                  <a:noFill/>
                </a:ln>
                <a:solidFill>
                  <a:srgbClr val="333333"/>
                </a:solidFill>
                <a:effectLst/>
                <a:latin typeface="Arial" panose="020B0604020202020204" pitchFamily="34" charset="0"/>
              </a:rPr>
              <a:t>keyVaultSecretProvider</a:t>
            </a:r>
            <a:r>
              <a:rPr kumimoji="0" lang="nb-NO" altLang="nb-NO" sz="2000" b="0" i="0" u="none" strike="noStrike" cap="none" normalizeH="0" baseline="0" dirty="0">
                <a:ln>
                  <a:noFill/>
                </a:ln>
                <a:solidFill>
                  <a:srgbClr val="515151"/>
                </a:solidFill>
                <a:effectLst/>
                <a:latin typeface="Menlo"/>
              </a:rPr>
              <a:t>, </a:t>
            </a:r>
            <a:r>
              <a:rPr kumimoji="0" lang="nb-NO" altLang="nb-NO" sz="2000" b="1" i="0" u="none" strike="noStrike" cap="none" normalizeH="0" baseline="0" dirty="0">
                <a:ln>
                  <a:noFill/>
                </a:ln>
                <a:solidFill>
                  <a:srgbClr val="445588"/>
                </a:solidFill>
                <a:effectLst/>
                <a:latin typeface="Menlo"/>
              </a:rPr>
              <a:t>string</a:t>
            </a:r>
            <a:r>
              <a:rPr kumimoji="0" lang="nb-NO" altLang="nb-NO" sz="2000" b="0" i="0" u="none" strike="noStrike" cap="none" normalizeH="0" baseline="0" dirty="0">
                <a:ln>
                  <a:noFill/>
                </a:ln>
                <a:solidFill>
                  <a:srgbClr val="515151"/>
                </a:solidFill>
                <a:effectLst/>
                <a:latin typeface="Menlo"/>
              </a:rPr>
              <a:t> </a:t>
            </a:r>
            <a:r>
              <a:rPr kumimoji="0" lang="nb-NO" altLang="nb-NO" sz="2000" b="0" i="0" u="none" strike="noStrike" cap="none" normalizeH="0" baseline="0" dirty="0">
                <a:ln>
                  <a:noFill/>
                </a:ln>
                <a:solidFill>
                  <a:srgbClr val="333333"/>
                </a:solidFill>
                <a:effectLst/>
                <a:latin typeface="Arial" panose="020B0604020202020204" pitchFamily="34" charset="0"/>
              </a:rPr>
              <a:t>storageAccountName</a:t>
            </a:r>
            <a:r>
              <a:rPr kumimoji="0" lang="nb-NO" altLang="nb-NO" sz="2000" b="0" i="0" u="none" strike="noStrike" cap="none" normalizeH="0" baseline="0" dirty="0">
                <a:ln>
                  <a:noFill/>
                </a:ln>
                <a:solidFill>
                  <a:srgbClr val="515151"/>
                </a:solidFill>
                <a:effectLst/>
                <a:latin typeface="Menlo"/>
              </a:rPr>
              <a:t>, </a:t>
            </a:r>
            <a:r>
              <a:rPr kumimoji="0" lang="nb-NO" altLang="nb-NO" sz="2000" b="1" i="0" u="none" strike="noStrike" cap="none" normalizeH="0" baseline="0" dirty="0">
                <a:ln>
                  <a:noFill/>
                </a:ln>
                <a:solidFill>
                  <a:srgbClr val="445588"/>
                </a:solidFill>
                <a:effectLst/>
                <a:latin typeface="Menlo"/>
              </a:rPr>
              <a:t>string</a:t>
            </a:r>
            <a:r>
              <a:rPr lang="nb-NO" altLang="nb-NO" sz="2000" i="0" dirty="0">
                <a:solidFill>
                  <a:srgbClr val="515151"/>
                </a:solidFill>
                <a:latin typeface="Menlo"/>
              </a:rPr>
              <a:t> </a:t>
            </a:r>
            <a:r>
              <a:rPr kumimoji="0" lang="nb-NO" altLang="nb-NO" sz="2000" b="0" i="0" u="none" strike="noStrike" cap="none" normalizeH="0" baseline="0" dirty="0">
                <a:ln>
                  <a:noFill/>
                </a:ln>
                <a:solidFill>
                  <a:srgbClr val="333333"/>
                </a:solidFill>
                <a:effectLst/>
                <a:latin typeface="Arial" panose="020B0604020202020204" pitchFamily="34" charset="0"/>
              </a:rPr>
              <a:t>storageAccountKeyName</a:t>
            </a:r>
            <a:r>
              <a:rPr kumimoji="0" lang="nb-NO" altLang="nb-NO" sz="2000" b="0" i="0" u="none" strike="noStrike" cap="none" normalizeH="0" baseline="0" dirty="0">
                <a:ln>
                  <a:noFill/>
                </a:ln>
                <a:solidFill>
                  <a:srgbClr val="515151"/>
                </a:solidFill>
                <a:effectLst/>
                <a:latin typeface="Menlo"/>
              </a:rPr>
              <a:t>) </a:t>
            </a:r>
          </a:p>
          <a:p>
            <a:pPr marL="0" marR="0" lvl="0" indent="0" algn="l" defTabSz="914400" rtl="0" eaLnBrk="0" fontAlgn="base" latinLnBrk="0" hangingPunct="0">
              <a:lnSpc>
                <a:spcPct val="100000"/>
              </a:lnSpc>
              <a:spcBef>
                <a:spcPct val="30000"/>
              </a:spcBef>
              <a:spcAft>
                <a:spcPct val="0"/>
              </a:spcAft>
              <a:buClrTx/>
              <a:buSzTx/>
              <a:buFontTx/>
              <a:buNone/>
              <a:tabLst/>
            </a:pPr>
            <a:r>
              <a:rPr kumimoji="0" lang="nb-NO" altLang="nb-NO" sz="2000" b="0" i="0" u="none" strike="noStrike" cap="none" normalizeH="0" baseline="0" dirty="0">
                <a:ln>
                  <a:noFill/>
                </a:ln>
                <a:solidFill>
                  <a:srgbClr val="515151"/>
                </a:solidFill>
                <a:effectLst/>
                <a:latin typeface="Menlo"/>
              </a:rPr>
              <a:t>{ </a:t>
            </a:r>
          </a:p>
          <a:p>
            <a:pPr marL="0" marR="0" lvl="0" indent="0" algn="l" defTabSz="914400" rtl="0" eaLnBrk="0" fontAlgn="base" latinLnBrk="0" hangingPunct="0">
              <a:lnSpc>
                <a:spcPct val="100000"/>
              </a:lnSpc>
              <a:spcBef>
                <a:spcPct val="30000"/>
              </a:spcBef>
              <a:spcAft>
                <a:spcPct val="0"/>
              </a:spcAft>
              <a:buClrTx/>
              <a:buSzTx/>
              <a:buFontTx/>
              <a:buNone/>
              <a:tabLst/>
            </a:pPr>
            <a:r>
              <a:rPr kumimoji="0" lang="nb-NO" altLang="nb-NO" sz="2000" b="1" i="0" u="none" strike="noStrike" cap="none" normalizeH="0" baseline="0" dirty="0">
                <a:ln>
                  <a:noFill/>
                </a:ln>
                <a:solidFill>
                  <a:srgbClr val="445588"/>
                </a:solidFill>
                <a:effectLst/>
                <a:latin typeface="Menlo"/>
              </a:rPr>
              <a:t>	var</a:t>
            </a:r>
            <a:r>
              <a:rPr kumimoji="0" lang="nb-NO" altLang="nb-NO" sz="2000" b="0" i="0" u="none" strike="noStrike" cap="none" normalizeH="0" baseline="0" dirty="0">
                <a:ln>
                  <a:noFill/>
                </a:ln>
                <a:solidFill>
                  <a:srgbClr val="515151"/>
                </a:solidFill>
                <a:effectLst/>
                <a:latin typeface="Menlo"/>
              </a:rPr>
              <a:t> </a:t>
            </a:r>
            <a:r>
              <a:rPr kumimoji="0" lang="nb-NO" altLang="nb-NO" sz="2000" b="0" i="0" u="none" strike="noStrike" cap="none" normalizeH="0" baseline="0" dirty="0">
                <a:ln>
                  <a:noFill/>
                </a:ln>
                <a:solidFill>
                  <a:srgbClr val="333333"/>
                </a:solidFill>
                <a:effectLst/>
                <a:latin typeface="Arial" panose="020B0604020202020204" pitchFamily="34" charset="0"/>
              </a:rPr>
              <a:t>storageAccountKey</a:t>
            </a:r>
            <a:r>
              <a:rPr kumimoji="0" lang="nb-NO" altLang="nb-NO" sz="2000" b="0" i="0" u="none" strike="noStrike" cap="none" normalizeH="0" baseline="0" dirty="0">
                <a:ln>
                  <a:noFill/>
                </a:ln>
                <a:solidFill>
                  <a:srgbClr val="515151"/>
                </a:solidFill>
                <a:effectLst/>
                <a:latin typeface="Menlo"/>
              </a:rPr>
              <a:t> = </a:t>
            </a:r>
            <a:r>
              <a:rPr kumimoji="0" lang="nb-NO" altLang="nb-NO" sz="2000" b="0" i="0" u="none" strike="noStrike" cap="none" normalizeH="0" baseline="0" dirty="0">
                <a:ln>
                  <a:noFill/>
                </a:ln>
                <a:solidFill>
                  <a:srgbClr val="333333"/>
                </a:solidFill>
                <a:effectLst/>
                <a:latin typeface="Arial" panose="020B0604020202020204" pitchFamily="34" charset="0"/>
              </a:rPr>
              <a:t>keyVaultSecretProvider</a:t>
            </a:r>
            <a:r>
              <a:rPr kumimoji="0" lang="nb-NO" altLang="nb-NO" sz="2000" b="0" i="0" u="none" strike="noStrike" cap="none" normalizeH="0" baseline="0" dirty="0">
                <a:ln>
                  <a:noFill/>
                </a:ln>
                <a:solidFill>
                  <a:srgbClr val="515151"/>
                </a:solidFill>
                <a:effectLst/>
                <a:latin typeface="Menlo"/>
              </a:rPr>
              <a:t>.</a:t>
            </a:r>
            <a:r>
              <a:rPr kumimoji="0" lang="nb-NO" altLang="nb-NO" sz="2000" b="1" i="0" u="none" strike="noStrike" cap="none" normalizeH="0" baseline="0" dirty="0">
                <a:ln>
                  <a:noFill/>
                </a:ln>
                <a:solidFill>
                  <a:srgbClr val="990000"/>
                </a:solidFill>
                <a:effectLst/>
                <a:latin typeface="Menlo"/>
              </a:rPr>
              <a:t>GetSecret</a:t>
            </a:r>
            <a:r>
              <a:rPr kumimoji="0" lang="nb-NO" altLang="nb-NO" sz="2000" b="0" i="0" u="none" strike="noStrike" cap="none" normalizeH="0" baseline="0" dirty="0">
                <a:ln>
                  <a:noFill/>
                </a:ln>
                <a:solidFill>
                  <a:srgbClr val="515151"/>
                </a:solidFill>
                <a:effectLst/>
                <a:latin typeface="Menlo"/>
              </a:rPr>
              <a:t>(</a:t>
            </a:r>
            <a:r>
              <a:rPr kumimoji="0" lang="nb-NO" altLang="nb-NO" sz="2000" b="0" i="0" u="none" strike="noStrike" cap="none" normalizeH="0" baseline="0" dirty="0">
                <a:ln>
                  <a:noFill/>
                </a:ln>
                <a:solidFill>
                  <a:srgbClr val="333333"/>
                </a:solidFill>
                <a:effectLst/>
                <a:latin typeface="Arial" panose="020B0604020202020204" pitchFamily="34" charset="0"/>
              </a:rPr>
              <a:t>storageAccountKeyName</a:t>
            </a:r>
            <a:r>
              <a:rPr kumimoji="0" lang="nb-NO" altLang="nb-NO" sz="2000" b="0" i="0" u="none" strike="noStrike" cap="none" normalizeH="0" baseline="0" dirty="0">
                <a:ln>
                  <a:noFill/>
                </a:ln>
                <a:solidFill>
                  <a:srgbClr val="515151"/>
                </a:solidFill>
                <a:effectLst/>
                <a:latin typeface="Menlo"/>
              </a:rPr>
              <a:t>); </a:t>
            </a:r>
          </a:p>
          <a:p>
            <a:pPr marL="0" marR="0" lvl="0" indent="0" algn="l" defTabSz="914400" rtl="0" eaLnBrk="0" fontAlgn="base" latinLnBrk="0" hangingPunct="0">
              <a:lnSpc>
                <a:spcPct val="100000"/>
              </a:lnSpc>
              <a:spcBef>
                <a:spcPct val="30000"/>
              </a:spcBef>
              <a:spcAft>
                <a:spcPct val="0"/>
              </a:spcAft>
              <a:buClrTx/>
              <a:buSzTx/>
              <a:buFontTx/>
              <a:buNone/>
              <a:tabLst/>
            </a:pPr>
            <a:r>
              <a:rPr kumimoji="0" lang="nb-NO" altLang="nb-NO" sz="2000" b="1" i="0" u="none" strike="noStrike" cap="none" normalizeH="0" baseline="0" dirty="0">
                <a:ln>
                  <a:noFill/>
                </a:ln>
                <a:solidFill>
                  <a:srgbClr val="445588"/>
                </a:solidFill>
                <a:effectLst/>
                <a:latin typeface="Menlo"/>
              </a:rPr>
              <a:t>	var</a:t>
            </a:r>
            <a:r>
              <a:rPr kumimoji="0" lang="nb-NO" altLang="nb-NO" sz="2000" b="0" i="0" u="none" strike="noStrike" cap="none" normalizeH="0" baseline="0" dirty="0">
                <a:ln>
                  <a:noFill/>
                </a:ln>
                <a:solidFill>
                  <a:srgbClr val="515151"/>
                </a:solidFill>
                <a:effectLst/>
                <a:latin typeface="Menlo"/>
              </a:rPr>
              <a:t> </a:t>
            </a:r>
            <a:r>
              <a:rPr kumimoji="0" lang="nb-NO" altLang="nb-NO" sz="2000" b="0" i="0" u="none" strike="noStrike" cap="none" normalizeH="0" baseline="0" dirty="0">
                <a:ln>
                  <a:noFill/>
                </a:ln>
                <a:solidFill>
                  <a:srgbClr val="333333"/>
                </a:solidFill>
                <a:effectLst/>
                <a:latin typeface="Arial" panose="020B0604020202020204" pitchFamily="34" charset="0"/>
              </a:rPr>
              <a:t>connectionString</a:t>
            </a:r>
            <a:r>
              <a:rPr kumimoji="0" lang="nb-NO" altLang="nb-NO" sz="2000" b="0" i="0" u="none" strike="noStrike" cap="none" normalizeH="0" baseline="0" dirty="0">
                <a:ln>
                  <a:noFill/>
                </a:ln>
                <a:solidFill>
                  <a:srgbClr val="515151"/>
                </a:solidFill>
                <a:effectLst/>
                <a:latin typeface="Menlo"/>
              </a:rPr>
              <a:t> = </a:t>
            </a:r>
            <a:r>
              <a:rPr kumimoji="0" lang="nb-NO" altLang="nb-NO" sz="2000" b="0" i="0" u="none" strike="noStrike" cap="none" normalizeH="0" baseline="0" dirty="0">
                <a:ln>
                  <a:noFill/>
                </a:ln>
                <a:solidFill>
                  <a:srgbClr val="DD1144"/>
                </a:solidFill>
                <a:effectLst/>
                <a:latin typeface="Menlo"/>
              </a:rPr>
              <a:t>$"DefaultEndpointsProtocol=https;AccountName=</a:t>
            </a:r>
            <a:r>
              <a:rPr kumimoji="0" lang="nb-NO" altLang="nb-NO" sz="2000" b="0" i="0" u="none" strike="noStrike" cap="none" normalizeH="0" baseline="0" dirty="0">
                <a:ln>
                  <a:noFill/>
                </a:ln>
                <a:solidFill>
                  <a:srgbClr val="515151"/>
                </a:solidFill>
                <a:effectLst/>
                <a:latin typeface="Menlo"/>
              </a:rPr>
              <a:t>{</a:t>
            </a:r>
            <a:r>
              <a:rPr kumimoji="0" lang="nb-NO" altLang="nb-NO" sz="2000" b="0" i="0" u="none" strike="noStrike" cap="none" normalizeH="0" baseline="0" dirty="0">
                <a:ln>
                  <a:noFill/>
                </a:ln>
                <a:solidFill>
                  <a:srgbClr val="333333"/>
                </a:solidFill>
                <a:effectLst/>
                <a:latin typeface="Arial" panose="020B0604020202020204" pitchFamily="34" charset="0"/>
              </a:rPr>
              <a:t>storageAccountName</a:t>
            </a:r>
            <a:r>
              <a:rPr kumimoji="0" lang="nb-NO" altLang="nb-NO" sz="2000" b="0" i="0" u="none" strike="noStrike" cap="none" normalizeH="0" baseline="0" dirty="0">
                <a:ln>
                  <a:noFill/>
                </a:ln>
                <a:solidFill>
                  <a:srgbClr val="515151"/>
                </a:solidFill>
                <a:effectLst/>
                <a:latin typeface="Menlo"/>
              </a:rPr>
              <a:t>}</a:t>
            </a:r>
            <a:r>
              <a:rPr kumimoji="0" lang="nb-NO" altLang="nb-NO" sz="2000" b="0" i="0" u="none" strike="noStrike" cap="none" normalizeH="0" baseline="0" dirty="0">
                <a:ln>
                  <a:noFill/>
                </a:ln>
                <a:solidFill>
                  <a:srgbClr val="DD1144"/>
                </a:solidFill>
                <a:effectLst/>
                <a:latin typeface="Menlo"/>
              </a:rPr>
              <a:t>;AccountKey=</a:t>
            </a:r>
            <a:r>
              <a:rPr kumimoji="0" lang="nb-NO" altLang="nb-NO" sz="2000" b="0" i="0" u="none" strike="noStrike" cap="none" normalizeH="0" baseline="0" dirty="0">
                <a:ln>
                  <a:noFill/>
                </a:ln>
                <a:solidFill>
                  <a:srgbClr val="515151"/>
                </a:solidFill>
                <a:effectLst/>
                <a:latin typeface="Menlo"/>
              </a:rPr>
              <a:t>{</a:t>
            </a:r>
            <a:r>
              <a:rPr kumimoji="0" lang="nb-NO" altLang="nb-NO" sz="2000" b="0" i="0" u="none" strike="noStrike" cap="none" normalizeH="0" baseline="0" dirty="0">
                <a:ln>
                  <a:noFill/>
                </a:ln>
                <a:solidFill>
                  <a:srgbClr val="333333"/>
                </a:solidFill>
                <a:effectLst/>
                <a:latin typeface="Arial" panose="020B0604020202020204" pitchFamily="34" charset="0"/>
              </a:rPr>
              <a:t>storageAccountKey</a:t>
            </a:r>
            <a:r>
              <a:rPr kumimoji="0" lang="nb-NO" altLang="nb-NO" sz="2000" b="0" i="0" u="none" strike="noStrike" cap="none" normalizeH="0" baseline="0" dirty="0">
                <a:ln>
                  <a:noFill/>
                </a:ln>
                <a:solidFill>
                  <a:srgbClr val="515151"/>
                </a:solidFill>
                <a:effectLst/>
                <a:latin typeface="Menlo"/>
              </a:rPr>
              <a:t>}</a:t>
            </a:r>
            <a:r>
              <a:rPr kumimoji="0" lang="nb-NO" altLang="nb-NO" sz="2000" b="0" i="0" u="none" strike="noStrike" cap="none" normalizeH="0" baseline="0" dirty="0">
                <a:ln>
                  <a:noFill/>
                </a:ln>
                <a:solidFill>
                  <a:srgbClr val="DD1144"/>
                </a:solidFill>
                <a:effectLst/>
                <a:latin typeface="Menlo"/>
              </a:rPr>
              <a:t>;EndpointSuffix=core.windows.net"</a:t>
            </a:r>
            <a:r>
              <a:rPr kumimoji="0" lang="nb-NO" altLang="nb-NO" sz="2000" b="0" i="0" u="none" strike="noStrike" cap="none" normalizeH="0" baseline="0" dirty="0">
                <a:ln>
                  <a:noFill/>
                </a:ln>
                <a:solidFill>
                  <a:srgbClr val="515151"/>
                </a:solidFill>
                <a:effectLst/>
                <a:latin typeface="Menlo"/>
              </a:rPr>
              <a:t>; </a:t>
            </a:r>
          </a:p>
          <a:p>
            <a:pPr marL="0" marR="0" lvl="0" indent="0" algn="l" defTabSz="914400" rtl="0" eaLnBrk="0" fontAlgn="base" latinLnBrk="0" hangingPunct="0">
              <a:lnSpc>
                <a:spcPct val="100000"/>
              </a:lnSpc>
              <a:spcBef>
                <a:spcPct val="30000"/>
              </a:spcBef>
              <a:spcAft>
                <a:spcPct val="0"/>
              </a:spcAft>
              <a:buClrTx/>
              <a:buSzTx/>
              <a:buFontTx/>
              <a:buNone/>
              <a:tabLst/>
            </a:pPr>
            <a:r>
              <a:rPr kumimoji="0" lang="nb-NO" altLang="nb-NO" sz="2000" b="1" i="0" u="none" strike="noStrike" cap="none" normalizeH="0" baseline="0" dirty="0">
                <a:ln>
                  <a:noFill/>
                </a:ln>
                <a:solidFill>
                  <a:srgbClr val="445588"/>
                </a:solidFill>
                <a:effectLst/>
                <a:latin typeface="Menlo"/>
              </a:rPr>
              <a:t>	var</a:t>
            </a:r>
            <a:r>
              <a:rPr kumimoji="0" lang="nb-NO" altLang="nb-NO" sz="2000" b="0" i="0" u="none" strike="noStrike" cap="none" normalizeH="0" baseline="0" dirty="0">
                <a:ln>
                  <a:noFill/>
                </a:ln>
                <a:solidFill>
                  <a:srgbClr val="515151"/>
                </a:solidFill>
                <a:effectLst/>
                <a:latin typeface="Menlo"/>
              </a:rPr>
              <a:t> </a:t>
            </a:r>
            <a:r>
              <a:rPr kumimoji="0" lang="nb-NO" altLang="nb-NO" sz="2000" b="0" i="0" u="none" strike="noStrike" cap="none" normalizeH="0" baseline="0" dirty="0">
                <a:ln>
                  <a:noFill/>
                </a:ln>
                <a:solidFill>
                  <a:srgbClr val="333333"/>
                </a:solidFill>
                <a:effectLst/>
                <a:latin typeface="Arial" panose="020B0604020202020204" pitchFamily="34" charset="0"/>
              </a:rPr>
              <a:t>cloudStorageAccount</a:t>
            </a:r>
            <a:r>
              <a:rPr kumimoji="0" lang="nb-NO" altLang="nb-NO" sz="2000" b="0" i="0" u="none" strike="noStrike" cap="none" normalizeH="0" baseline="0" dirty="0">
                <a:ln>
                  <a:noFill/>
                </a:ln>
                <a:solidFill>
                  <a:srgbClr val="515151"/>
                </a:solidFill>
                <a:effectLst/>
                <a:latin typeface="Menlo"/>
              </a:rPr>
              <a:t> = </a:t>
            </a:r>
            <a:r>
              <a:rPr kumimoji="0" lang="nb-NO" altLang="nb-NO" sz="2000" b="0" i="0" u="none" strike="noStrike" cap="none" normalizeH="0" baseline="0" dirty="0">
                <a:ln>
                  <a:noFill/>
                </a:ln>
                <a:solidFill>
                  <a:srgbClr val="333333"/>
                </a:solidFill>
                <a:effectLst/>
                <a:latin typeface="Arial" panose="020B0604020202020204" pitchFamily="34" charset="0"/>
              </a:rPr>
              <a:t>CloudStorageAccount</a:t>
            </a:r>
            <a:r>
              <a:rPr kumimoji="0" lang="nb-NO" altLang="nb-NO" sz="2000" b="0" i="0" u="none" strike="noStrike" cap="none" normalizeH="0" baseline="0" dirty="0">
                <a:ln>
                  <a:noFill/>
                </a:ln>
                <a:solidFill>
                  <a:srgbClr val="515151"/>
                </a:solidFill>
                <a:effectLst/>
                <a:latin typeface="Menlo"/>
              </a:rPr>
              <a:t>.</a:t>
            </a:r>
            <a:r>
              <a:rPr kumimoji="0" lang="nb-NO" altLang="nb-NO" sz="2000" b="1" i="0" u="none" strike="noStrike" cap="none" normalizeH="0" baseline="0" dirty="0">
                <a:ln>
                  <a:noFill/>
                </a:ln>
                <a:solidFill>
                  <a:srgbClr val="990000"/>
                </a:solidFill>
                <a:effectLst/>
                <a:latin typeface="Menlo"/>
              </a:rPr>
              <a:t>Parse</a:t>
            </a:r>
            <a:r>
              <a:rPr kumimoji="0" lang="nb-NO" altLang="nb-NO" sz="2000" b="0" i="0" u="none" strike="noStrike" cap="none" normalizeH="0" baseline="0" dirty="0">
                <a:ln>
                  <a:noFill/>
                </a:ln>
                <a:solidFill>
                  <a:srgbClr val="515151"/>
                </a:solidFill>
                <a:effectLst/>
                <a:latin typeface="Menlo"/>
              </a:rPr>
              <a:t>(</a:t>
            </a:r>
            <a:r>
              <a:rPr kumimoji="0" lang="nb-NO" altLang="nb-NO" sz="2000" b="0" i="0" u="none" strike="noStrike" cap="none" normalizeH="0" baseline="0" dirty="0">
                <a:ln>
                  <a:noFill/>
                </a:ln>
                <a:solidFill>
                  <a:srgbClr val="333333"/>
                </a:solidFill>
                <a:effectLst/>
                <a:latin typeface="Arial" panose="020B0604020202020204" pitchFamily="34" charset="0"/>
              </a:rPr>
              <a:t>connectionString</a:t>
            </a:r>
            <a:r>
              <a:rPr kumimoji="0" lang="nb-NO" altLang="nb-NO" sz="2000" b="0" i="0" u="none" strike="noStrike" cap="none" normalizeH="0" baseline="0" dirty="0">
                <a:ln>
                  <a:noFill/>
                </a:ln>
                <a:solidFill>
                  <a:srgbClr val="515151"/>
                </a:solidFill>
                <a:effectLst/>
                <a:latin typeface="Menlo"/>
              </a:rPr>
              <a:t>); </a:t>
            </a:r>
          </a:p>
          <a:p>
            <a:pPr marL="0" marR="0" lvl="0" indent="0" algn="l" defTabSz="914400" rtl="0" eaLnBrk="0" fontAlgn="base" latinLnBrk="0" hangingPunct="0">
              <a:lnSpc>
                <a:spcPct val="100000"/>
              </a:lnSpc>
              <a:spcBef>
                <a:spcPct val="30000"/>
              </a:spcBef>
              <a:spcAft>
                <a:spcPct val="0"/>
              </a:spcAft>
              <a:buClrTx/>
              <a:buSzTx/>
              <a:buFontTx/>
              <a:buNone/>
              <a:tabLst/>
            </a:pPr>
            <a:r>
              <a:rPr kumimoji="0" lang="nb-NO" altLang="nb-NO" sz="2000" b="1" i="0" u="none" strike="noStrike" cap="none" normalizeH="0" baseline="0" dirty="0">
                <a:ln>
                  <a:noFill/>
                </a:ln>
                <a:solidFill>
                  <a:srgbClr val="445588"/>
                </a:solidFill>
                <a:effectLst/>
                <a:latin typeface="Menlo"/>
              </a:rPr>
              <a:t>	var</a:t>
            </a:r>
            <a:r>
              <a:rPr kumimoji="0" lang="nb-NO" altLang="nb-NO" sz="2000" b="0" i="0" u="none" strike="noStrike" cap="none" normalizeH="0" baseline="0" dirty="0">
                <a:ln>
                  <a:noFill/>
                </a:ln>
                <a:solidFill>
                  <a:srgbClr val="515151"/>
                </a:solidFill>
                <a:effectLst/>
                <a:latin typeface="Menlo"/>
              </a:rPr>
              <a:t> </a:t>
            </a:r>
            <a:r>
              <a:rPr kumimoji="0" lang="nb-NO" altLang="nb-NO" sz="2000" b="0" i="0" u="none" strike="noStrike" cap="none" normalizeH="0" baseline="0" dirty="0">
                <a:ln>
                  <a:noFill/>
                </a:ln>
                <a:solidFill>
                  <a:srgbClr val="333333"/>
                </a:solidFill>
                <a:effectLst/>
                <a:latin typeface="Arial" panose="020B0604020202020204" pitchFamily="34" charset="0"/>
              </a:rPr>
              <a:t>cloudTableClient</a:t>
            </a:r>
            <a:r>
              <a:rPr kumimoji="0" lang="nb-NO" altLang="nb-NO" sz="2000" b="0" i="0" u="none" strike="noStrike" cap="none" normalizeH="0" baseline="0" dirty="0">
                <a:ln>
                  <a:noFill/>
                </a:ln>
                <a:solidFill>
                  <a:srgbClr val="515151"/>
                </a:solidFill>
                <a:effectLst/>
                <a:latin typeface="Menlo"/>
              </a:rPr>
              <a:t> = </a:t>
            </a:r>
            <a:r>
              <a:rPr kumimoji="0" lang="nb-NO" altLang="nb-NO" sz="2000" b="0" i="0" u="none" strike="noStrike" cap="none" normalizeH="0" baseline="0" dirty="0">
                <a:ln>
                  <a:noFill/>
                </a:ln>
                <a:solidFill>
                  <a:srgbClr val="333333"/>
                </a:solidFill>
                <a:effectLst/>
                <a:latin typeface="Arial" panose="020B0604020202020204" pitchFamily="34" charset="0"/>
              </a:rPr>
              <a:t>cloudStorageAccount</a:t>
            </a:r>
            <a:r>
              <a:rPr kumimoji="0" lang="nb-NO" altLang="nb-NO" sz="2000" b="0" i="0" u="none" strike="noStrike" cap="none" normalizeH="0" baseline="0" dirty="0">
                <a:ln>
                  <a:noFill/>
                </a:ln>
                <a:solidFill>
                  <a:srgbClr val="515151"/>
                </a:solidFill>
                <a:effectLst/>
                <a:latin typeface="Menlo"/>
              </a:rPr>
              <a:t>.</a:t>
            </a:r>
            <a:r>
              <a:rPr kumimoji="0" lang="nb-NO" altLang="nb-NO" sz="2000" b="1" i="0" u="none" strike="noStrike" cap="none" normalizeH="0" baseline="0" dirty="0">
                <a:ln>
                  <a:noFill/>
                </a:ln>
                <a:solidFill>
                  <a:srgbClr val="990000"/>
                </a:solidFill>
                <a:effectLst/>
                <a:latin typeface="Menlo"/>
              </a:rPr>
              <a:t>CreateCloudTableClient</a:t>
            </a:r>
            <a:r>
              <a:rPr kumimoji="0" lang="nb-NO" altLang="nb-NO" sz="2000" b="0" i="0" u="none" strike="noStrike" cap="none" normalizeH="0" baseline="0" dirty="0">
                <a:ln>
                  <a:noFill/>
                </a:ln>
                <a:solidFill>
                  <a:srgbClr val="515151"/>
                </a:solidFill>
                <a:effectLst/>
                <a:latin typeface="Menlo"/>
              </a:rPr>
              <a:t>(); </a:t>
            </a:r>
          </a:p>
          <a:p>
            <a:pPr marL="0" marR="0" lvl="0" indent="0" algn="l" defTabSz="914400" rtl="0" eaLnBrk="0" fontAlgn="base" latinLnBrk="0" hangingPunct="0">
              <a:lnSpc>
                <a:spcPct val="100000"/>
              </a:lnSpc>
              <a:spcBef>
                <a:spcPct val="30000"/>
              </a:spcBef>
              <a:spcAft>
                <a:spcPct val="0"/>
              </a:spcAft>
              <a:buClrTx/>
              <a:buSzTx/>
              <a:buFontTx/>
              <a:buNone/>
              <a:tabLst/>
            </a:pPr>
            <a:r>
              <a:rPr kumimoji="0" lang="nb-NO" altLang="nb-NO" sz="2000" b="0" i="0" u="none" strike="noStrike" cap="none" normalizeH="0" baseline="0" dirty="0">
                <a:ln>
                  <a:noFill/>
                </a:ln>
                <a:solidFill>
                  <a:srgbClr val="333333"/>
                </a:solidFill>
                <a:effectLst/>
                <a:latin typeface="Arial" panose="020B0604020202020204" pitchFamily="34" charset="0"/>
              </a:rPr>
              <a:t>	_cloudTable</a:t>
            </a:r>
            <a:r>
              <a:rPr kumimoji="0" lang="nb-NO" altLang="nb-NO" sz="2000" b="0" i="0" u="none" strike="noStrike" cap="none" normalizeH="0" baseline="0" dirty="0">
                <a:ln>
                  <a:noFill/>
                </a:ln>
                <a:solidFill>
                  <a:srgbClr val="515151"/>
                </a:solidFill>
                <a:effectLst/>
                <a:latin typeface="Menlo"/>
              </a:rPr>
              <a:t> = </a:t>
            </a:r>
            <a:r>
              <a:rPr kumimoji="0" lang="nb-NO" altLang="nb-NO" sz="2000" b="0" i="0" u="none" strike="noStrike" cap="none" normalizeH="0" baseline="0" dirty="0">
                <a:ln>
                  <a:noFill/>
                </a:ln>
                <a:solidFill>
                  <a:srgbClr val="333333"/>
                </a:solidFill>
                <a:effectLst/>
                <a:latin typeface="Arial" panose="020B0604020202020204" pitchFamily="34" charset="0"/>
              </a:rPr>
              <a:t>cloudTableClient</a:t>
            </a:r>
            <a:r>
              <a:rPr kumimoji="0" lang="nb-NO" altLang="nb-NO" sz="2000" b="0" i="0" u="none" strike="noStrike" cap="none" normalizeH="0" baseline="0" dirty="0">
                <a:ln>
                  <a:noFill/>
                </a:ln>
                <a:solidFill>
                  <a:srgbClr val="515151"/>
                </a:solidFill>
                <a:effectLst/>
                <a:latin typeface="Menlo"/>
              </a:rPr>
              <a:t>.</a:t>
            </a:r>
            <a:r>
              <a:rPr kumimoji="0" lang="nb-NO" altLang="nb-NO" sz="2000" b="1" i="0" u="none" strike="noStrike" cap="none" normalizeH="0" baseline="0" dirty="0">
                <a:ln>
                  <a:noFill/>
                </a:ln>
                <a:solidFill>
                  <a:srgbClr val="990000"/>
                </a:solidFill>
                <a:effectLst/>
                <a:latin typeface="Menlo"/>
              </a:rPr>
              <a:t>GetTableReference</a:t>
            </a:r>
            <a:r>
              <a:rPr kumimoji="0" lang="nb-NO" altLang="nb-NO" sz="2000" b="0" i="0" u="none" strike="noStrike" cap="none" normalizeH="0" baseline="0" dirty="0">
                <a:ln>
                  <a:noFill/>
                </a:ln>
                <a:solidFill>
                  <a:srgbClr val="515151"/>
                </a:solidFill>
                <a:effectLst/>
                <a:latin typeface="Menlo"/>
              </a:rPr>
              <a:t>(</a:t>
            </a:r>
            <a:r>
              <a:rPr kumimoji="0" lang="nb-NO" altLang="nb-NO" sz="2000" b="0" i="0" u="none" strike="noStrike" cap="none" normalizeH="0" baseline="0" dirty="0">
                <a:ln>
                  <a:noFill/>
                </a:ln>
                <a:solidFill>
                  <a:srgbClr val="333333"/>
                </a:solidFill>
                <a:effectLst/>
                <a:latin typeface="Arial" panose="020B0604020202020204" pitchFamily="34" charset="0"/>
              </a:rPr>
              <a:t>tableName</a:t>
            </a:r>
            <a:r>
              <a:rPr kumimoji="0" lang="nb-NO" altLang="nb-NO" sz="2000" b="0" i="0" u="none" strike="noStrike" cap="none" normalizeH="0" baseline="0" dirty="0">
                <a:ln>
                  <a:noFill/>
                </a:ln>
                <a:solidFill>
                  <a:srgbClr val="515151"/>
                </a:solidFill>
                <a:effectLst/>
                <a:latin typeface="Menlo"/>
              </a:rPr>
              <a:t>); </a:t>
            </a:r>
          </a:p>
          <a:p>
            <a:pPr marL="0" marR="0" lvl="0" indent="0" algn="l" defTabSz="914400" rtl="0" eaLnBrk="0" fontAlgn="base" latinLnBrk="0" hangingPunct="0">
              <a:lnSpc>
                <a:spcPct val="100000"/>
              </a:lnSpc>
              <a:spcBef>
                <a:spcPct val="30000"/>
              </a:spcBef>
              <a:spcAft>
                <a:spcPct val="0"/>
              </a:spcAft>
              <a:buClrTx/>
              <a:buSzTx/>
              <a:buFontTx/>
              <a:buNone/>
              <a:tabLst/>
            </a:pPr>
            <a:r>
              <a:rPr kumimoji="0" lang="nb-NO" altLang="nb-NO" sz="2000" b="0" i="0" u="none" strike="noStrike" cap="none" normalizeH="0" baseline="0" dirty="0">
                <a:ln>
                  <a:noFill/>
                </a:ln>
                <a:solidFill>
                  <a:srgbClr val="515151"/>
                </a:solidFill>
                <a:effectLst/>
                <a:latin typeface="Menlo"/>
              </a:rPr>
              <a:t>}</a:t>
            </a:r>
            <a:r>
              <a:rPr kumimoji="0" lang="nb-NO" altLang="nb-NO" sz="2000" b="0" i="0" u="none" strike="noStrike" cap="none" normalizeH="0" baseline="0" dirty="0">
                <a:ln>
                  <a:noFill/>
                </a:ln>
                <a:solidFill>
                  <a:schemeClr val="tx1"/>
                </a:solidFill>
                <a:effectLst/>
              </a:rPr>
              <a:t> </a:t>
            </a:r>
            <a:endParaRPr kumimoji="0" lang="nb-NO" altLang="nb-NO" sz="2000" b="0" i="0" u="none" strike="noStrike" cap="none" normalizeH="0" baseline="0" dirty="0">
              <a:ln>
                <a:noFill/>
              </a:ln>
              <a:solidFill>
                <a:schemeClr val="tx1"/>
              </a:solidFill>
              <a:effectLst/>
              <a:latin typeface="Arial" panose="020B0604020202020204" pitchFamily="34" charset="0"/>
            </a:endParaRPr>
          </a:p>
        </p:txBody>
      </p:sp>
      <p:sp>
        <p:nvSpPr>
          <p:cNvPr id="12" name="Takeaway"/>
          <p:cNvSpPr txBox="1">
            <a:spLocks noGrp="1"/>
          </p:cNvSpPr>
          <p:nvPr>
            <p:ph type="title"/>
          </p:nvPr>
        </p:nvSpPr>
        <p:spPr>
          <a:xfrm>
            <a:off x="7228040" y="320040"/>
            <a:ext cx="10385117" cy="1270399"/>
          </a:xfrm>
          <a:prstGeom prst="rect">
            <a:avLst/>
          </a:prstGeom>
        </p:spPr>
        <p:txBody>
          <a:bodyPr>
            <a:normAutofit fontScale="90000"/>
          </a:bodyPr>
          <a:lstStyle>
            <a:lvl1pPr algn="l">
              <a:defRPr>
                <a:solidFill>
                  <a:schemeClr val="accent6">
                    <a:lumOff val="-9803"/>
                  </a:schemeClr>
                </a:solidFill>
              </a:defRPr>
            </a:lvl1pPr>
          </a:lstStyle>
          <a:p>
            <a:pPr algn="ctr"/>
            <a:r>
              <a:rPr lang="nb-NO" dirty="0"/>
              <a:t>Connect and create table</a:t>
            </a:r>
            <a:endParaRPr dirty="0"/>
          </a:p>
        </p:txBody>
      </p:sp>
    </p:spTree>
    <p:extLst>
      <p:ext uri="{BB962C8B-B14F-4D97-AF65-F5344CB8AC3E}">
        <p14:creationId xmlns:p14="http://schemas.microsoft.com/office/powerpoint/2010/main" val="12059746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53B7D54-F1FF-4B22-873A-8AA1E16EA637}"/>
              </a:ext>
            </a:extLst>
          </p:cNvPr>
          <p:cNvSpPr/>
          <p:nvPr/>
        </p:nvSpPr>
        <p:spPr>
          <a:xfrm>
            <a:off x="368968" y="12512842"/>
            <a:ext cx="1171074" cy="930442"/>
          </a:xfrm>
          <a:prstGeom prst="rect">
            <a:avLst/>
          </a:prstGeom>
          <a:ln/>
        </p:spPr>
        <p:style>
          <a:lnRef idx="2">
            <a:schemeClr val="accent4"/>
          </a:lnRef>
          <a:fillRef idx="1">
            <a:schemeClr val="lt1"/>
          </a:fillRef>
          <a:effectRef idx="0">
            <a:schemeClr val="accent4"/>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20000"/>
              </a:lnSpc>
              <a:spcBef>
                <a:spcPts val="0"/>
              </a:spcBef>
              <a:spcAft>
                <a:spcPts val="0"/>
              </a:spcAft>
              <a:buClrTx/>
              <a:buSzTx/>
              <a:buFontTx/>
              <a:buNone/>
              <a:tabLst/>
            </a:pPr>
            <a:endParaRPr kumimoji="0" lang="nb-NO" sz="3000" b="0" i="0" u="none" strike="noStrike" cap="none" spc="0" normalizeH="0" baseline="0">
              <a:ln>
                <a:noFill/>
              </a:ln>
              <a:solidFill>
                <a:schemeClr val="accent6"/>
              </a:solidFill>
              <a:effectLst/>
              <a:uFillTx/>
              <a:latin typeface="Aften Screen"/>
              <a:ea typeface="Aften Screen"/>
              <a:cs typeface="Aften Screen"/>
              <a:sym typeface="Aften Screen"/>
            </a:endParaRPr>
          </a:p>
        </p:txBody>
      </p:sp>
      <p:sp>
        <p:nvSpPr>
          <p:cNvPr id="2" name="Rectangle 1"/>
          <p:cNvSpPr>
            <a:spLocks noChangeArrowheads="1"/>
          </p:cNvSpPr>
          <p:nvPr/>
        </p:nvSpPr>
        <p:spPr bwMode="auto">
          <a:xfrm>
            <a:off x="6291616" y="3556074"/>
            <a:ext cx="13470354" cy="6407908"/>
          </a:xfrm>
          <a:prstGeom prst="rect">
            <a:avLst/>
          </a:prstGeom>
          <a:solidFill>
            <a:schemeClr val="bg1"/>
          </a:solid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30000"/>
              </a:spcBef>
              <a:spcAft>
                <a:spcPct val="0"/>
              </a:spcAft>
              <a:buClrTx/>
              <a:buSzTx/>
              <a:buFontTx/>
              <a:buNone/>
              <a:tabLst/>
            </a:pPr>
            <a:r>
              <a:rPr kumimoji="0" lang="nb-NO" altLang="nb-NO" sz="3600" b="1" i="0" u="none" strike="noStrike" cap="none" normalizeH="0" baseline="0" dirty="0">
                <a:ln>
                  <a:noFill/>
                </a:ln>
                <a:solidFill>
                  <a:srgbClr val="515151"/>
                </a:solidFill>
                <a:effectLst/>
                <a:latin typeface="Menlo"/>
              </a:rPr>
              <a:t>public</a:t>
            </a:r>
            <a:r>
              <a:rPr kumimoji="0" lang="nb-NO" altLang="nb-NO" sz="3600" b="0" i="0" u="none" strike="noStrike" cap="none" normalizeH="0" baseline="0" dirty="0">
                <a:ln>
                  <a:noFill/>
                </a:ln>
                <a:solidFill>
                  <a:srgbClr val="515151"/>
                </a:solidFill>
                <a:effectLst/>
                <a:latin typeface="Menlo"/>
              </a:rPr>
              <a:t> </a:t>
            </a:r>
            <a:r>
              <a:rPr kumimoji="0" lang="nb-NO" altLang="nb-NO" sz="3600" b="1" i="0" u="none" strike="noStrike" cap="none" normalizeH="0" baseline="0" dirty="0">
                <a:ln>
                  <a:noFill/>
                </a:ln>
                <a:solidFill>
                  <a:srgbClr val="515151"/>
                </a:solidFill>
                <a:effectLst/>
                <a:latin typeface="Menlo"/>
              </a:rPr>
              <a:t>class</a:t>
            </a:r>
            <a:r>
              <a:rPr kumimoji="0" lang="nb-NO" altLang="nb-NO" sz="3600" b="0" i="0" u="none" strike="noStrike" cap="none" normalizeH="0" baseline="0" dirty="0">
                <a:ln>
                  <a:noFill/>
                </a:ln>
                <a:solidFill>
                  <a:srgbClr val="515151"/>
                </a:solidFill>
                <a:effectLst/>
                <a:latin typeface="Menlo"/>
              </a:rPr>
              <a:t> </a:t>
            </a:r>
            <a:r>
              <a:rPr kumimoji="0" lang="nb-NO" altLang="nb-NO" sz="3600" b="1" i="0" u="none" strike="noStrike" cap="none" normalizeH="0" baseline="0" dirty="0">
                <a:ln>
                  <a:noFill/>
                </a:ln>
                <a:solidFill>
                  <a:srgbClr val="445588"/>
                </a:solidFill>
                <a:effectLst/>
                <a:latin typeface="Menlo"/>
              </a:rPr>
              <a:t>CustomerEntity</a:t>
            </a:r>
            <a:r>
              <a:rPr kumimoji="0" lang="nb-NO" altLang="nb-NO" sz="3600" b="0" i="0" u="none" strike="noStrike" cap="none" normalizeH="0" baseline="0" dirty="0">
                <a:ln>
                  <a:noFill/>
                </a:ln>
                <a:solidFill>
                  <a:srgbClr val="515151"/>
                </a:solidFill>
                <a:effectLst/>
                <a:latin typeface="Menlo"/>
              </a:rPr>
              <a:t> : </a:t>
            </a:r>
            <a:r>
              <a:rPr kumimoji="0" lang="nb-NO" altLang="nb-NO" sz="3600" b="0" i="0" u="none" strike="noStrike" cap="none" normalizeH="0" baseline="0" dirty="0">
                <a:ln>
                  <a:noFill/>
                </a:ln>
                <a:solidFill>
                  <a:srgbClr val="333333"/>
                </a:solidFill>
                <a:effectLst/>
                <a:latin typeface="Arial" panose="020B0604020202020204" pitchFamily="34" charset="0"/>
              </a:rPr>
              <a:t>TableEntity</a:t>
            </a:r>
            <a:r>
              <a:rPr kumimoji="0" lang="nb-NO" altLang="nb-NO" sz="3600" b="0" i="0" u="none" strike="noStrike" cap="none" normalizeH="0" baseline="0" dirty="0">
                <a:ln>
                  <a:noFill/>
                </a:ln>
                <a:solidFill>
                  <a:srgbClr val="515151"/>
                </a:solidFill>
                <a:effectLst/>
                <a:latin typeface="Menlo"/>
              </a:rPr>
              <a:t> </a:t>
            </a:r>
          </a:p>
          <a:p>
            <a:pPr marL="0" marR="0" lvl="0" indent="0" algn="l" defTabSz="914400" rtl="0" eaLnBrk="0" fontAlgn="base" latinLnBrk="0" hangingPunct="0">
              <a:lnSpc>
                <a:spcPct val="100000"/>
              </a:lnSpc>
              <a:spcBef>
                <a:spcPct val="30000"/>
              </a:spcBef>
              <a:spcAft>
                <a:spcPct val="0"/>
              </a:spcAft>
              <a:buClrTx/>
              <a:buSzTx/>
              <a:buFontTx/>
              <a:buNone/>
              <a:tabLst/>
            </a:pPr>
            <a:r>
              <a:rPr kumimoji="0" lang="nb-NO" altLang="nb-NO" sz="3600" b="0" i="0" u="none" strike="noStrike" cap="none" normalizeH="0" baseline="0" dirty="0">
                <a:ln>
                  <a:noFill/>
                </a:ln>
                <a:solidFill>
                  <a:srgbClr val="515151"/>
                </a:solidFill>
                <a:effectLst/>
                <a:latin typeface="Menlo"/>
              </a:rPr>
              <a:t>{ </a:t>
            </a:r>
          </a:p>
          <a:p>
            <a:pPr marL="0" marR="0" lvl="0" indent="0" algn="l" defTabSz="914400" rtl="0" eaLnBrk="0" fontAlgn="base" latinLnBrk="0" hangingPunct="0">
              <a:lnSpc>
                <a:spcPct val="100000"/>
              </a:lnSpc>
              <a:spcBef>
                <a:spcPct val="30000"/>
              </a:spcBef>
              <a:spcAft>
                <a:spcPct val="0"/>
              </a:spcAft>
              <a:buClrTx/>
              <a:buSzTx/>
              <a:buFontTx/>
              <a:buNone/>
              <a:tabLst/>
            </a:pPr>
            <a:r>
              <a:rPr lang="nb-NO" altLang="nb-NO" sz="3600" i="0" dirty="0">
                <a:solidFill>
                  <a:srgbClr val="515151"/>
                </a:solidFill>
                <a:latin typeface="Menlo"/>
              </a:rPr>
              <a:t>	</a:t>
            </a:r>
            <a:r>
              <a:rPr kumimoji="0" lang="nb-NO" altLang="nb-NO" sz="3600" b="1" i="0" u="none" strike="noStrike" cap="none" normalizeH="0" baseline="0" dirty="0">
                <a:ln>
                  <a:noFill/>
                </a:ln>
                <a:solidFill>
                  <a:srgbClr val="515151"/>
                </a:solidFill>
                <a:effectLst/>
                <a:latin typeface="Menlo"/>
              </a:rPr>
              <a:t>public</a:t>
            </a:r>
            <a:r>
              <a:rPr kumimoji="0" lang="nb-NO" altLang="nb-NO" sz="3600" b="0" i="0" u="none" strike="noStrike" cap="none" normalizeH="0" baseline="0" dirty="0">
                <a:ln>
                  <a:noFill/>
                </a:ln>
                <a:solidFill>
                  <a:srgbClr val="515151"/>
                </a:solidFill>
                <a:effectLst/>
                <a:latin typeface="Menlo"/>
              </a:rPr>
              <a:t> </a:t>
            </a:r>
            <a:r>
              <a:rPr kumimoji="0" lang="nb-NO" altLang="nb-NO" sz="3600" b="1" i="0" u="none" strike="noStrike" cap="none" normalizeH="0" baseline="0" dirty="0">
                <a:ln>
                  <a:noFill/>
                </a:ln>
                <a:solidFill>
                  <a:srgbClr val="990000"/>
                </a:solidFill>
                <a:effectLst/>
                <a:latin typeface="Menlo"/>
              </a:rPr>
              <a:t>CustomerEntity</a:t>
            </a:r>
            <a:r>
              <a:rPr kumimoji="0" lang="nb-NO" altLang="nb-NO" sz="3600" b="0" i="0" u="none" strike="noStrike" cap="none" normalizeH="0" baseline="0" dirty="0">
                <a:ln>
                  <a:noFill/>
                </a:ln>
                <a:solidFill>
                  <a:srgbClr val="515151"/>
                </a:solidFill>
                <a:effectLst/>
                <a:latin typeface="Menlo"/>
              </a:rPr>
              <a:t>() {  } </a:t>
            </a:r>
          </a:p>
          <a:p>
            <a:pPr marL="0" marR="0" lvl="0" indent="0" algn="l" defTabSz="914400" rtl="0" eaLnBrk="0" fontAlgn="base" latinLnBrk="0" hangingPunct="0">
              <a:lnSpc>
                <a:spcPct val="100000"/>
              </a:lnSpc>
              <a:spcBef>
                <a:spcPct val="30000"/>
              </a:spcBef>
              <a:spcAft>
                <a:spcPct val="0"/>
              </a:spcAft>
              <a:buClrTx/>
              <a:buSzTx/>
              <a:buFontTx/>
              <a:buNone/>
              <a:tabLst/>
            </a:pPr>
            <a:r>
              <a:rPr lang="nb-NO" altLang="nb-NO" sz="3600" i="0" dirty="0">
                <a:solidFill>
                  <a:srgbClr val="515151"/>
                </a:solidFill>
                <a:latin typeface="Menlo"/>
              </a:rPr>
              <a:t>	</a:t>
            </a:r>
            <a:r>
              <a:rPr kumimoji="0" lang="nb-NO" altLang="nb-NO" sz="3600" b="1" i="0" u="none" strike="noStrike" cap="none" normalizeH="0" baseline="0" dirty="0">
                <a:ln>
                  <a:noFill/>
                </a:ln>
                <a:solidFill>
                  <a:srgbClr val="515151"/>
                </a:solidFill>
                <a:effectLst/>
                <a:latin typeface="Menlo"/>
              </a:rPr>
              <a:t>public</a:t>
            </a:r>
            <a:r>
              <a:rPr kumimoji="0" lang="nb-NO" altLang="nb-NO" sz="3600" b="0" i="0" u="none" strike="noStrike" cap="none" normalizeH="0" baseline="0" dirty="0">
                <a:ln>
                  <a:noFill/>
                </a:ln>
                <a:solidFill>
                  <a:srgbClr val="515151"/>
                </a:solidFill>
                <a:effectLst/>
                <a:latin typeface="Menlo"/>
              </a:rPr>
              <a:t> </a:t>
            </a:r>
            <a:r>
              <a:rPr kumimoji="0" lang="nb-NO" altLang="nb-NO" sz="3600" b="1" i="0" u="none" strike="noStrike" cap="none" normalizeH="0" baseline="0" dirty="0">
                <a:ln>
                  <a:noFill/>
                </a:ln>
                <a:solidFill>
                  <a:srgbClr val="990000"/>
                </a:solidFill>
                <a:effectLst/>
                <a:latin typeface="Menlo"/>
              </a:rPr>
              <a:t>CustomerEntity</a:t>
            </a:r>
            <a:r>
              <a:rPr kumimoji="0" lang="nb-NO" altLang="nb-NO" sz="3600" b="0" i="0" u="none" strike="noStrike" cap="none" normalizeH="0" baseline="0" dirty="0">
                <a:ln>
                  <a:noFill/>
                </a:ln>
                <a:solidFill>
                  <a:srgbClr val="515151"/>
                </a:solidFill>
                <a:effectLst/>
                <a:latin typeface="Menlo"/>
              </a:rPr>
              <a:t>(</a:t>
            </a:r>
            <a:r>
              <a:rPr kumimoji="0" lang="nb-NO" altLang="nb-NO" sz="3600" b="1" i="0" u="none" strike="noStrike" cap="none" normalizeH="0" baseline="0" dirty="0">
                <a:ln>
                  <a:noFill/>
                </a:ln>
                <a:solidFill>
                  <a:srgbClr val="445588"/>
                </a:solidFill>
                <a:effectLst/>
                <a:latin typeface="Menlo"/>
              </a:rPr>
              <a:t>string</a:t>
            </a:r>
            <a:r>
              <a:rPr kumimoji="0" lang="nb-NO" altLang="nb-NO" sz="3600" b="0" i="0" u="none" strike="noStrike" cap="none" normalizeH="0" baseline="0" dirty="0">
                <a:ln>
                  <a:noFill/>
                </a:ln>
                <a:solidFill>
                  <a:srgbClr val="515151"/>
                </a:solidFill>
                <a:effectLst/>
                <a:latin typeface="Menlo"/>
              </a:rPr>
              <a:t> </a:t>
            </a:r>
            <a:r>
              <a:rPr kumimoji="0" lang="nb-NO" altLang="nb-NO" sz="3600" b="0" i="0" u="none" strike="noStrike" cap="none" normalizeH="0" baseline="0" dirty="0">
                <a:ln>
                  <a:noFill/>
                </a:ln>
                <a:solidFill>
                  <a:srgbClr val="333333"/>
                </a:solidFill>
                <a:effectLst/>
                <a:latin typeface="Arial" panose="020B0604020202020204" pitchFamily="34" charset="0"/>
              </a:rPr>
              <a:t>lastName</a:t>
            </a:r>
            <a:r>
              <a:rPr kumimoji="0" lang="nb-NO" altLang="nb-NO" sz="3600" b="0" i="0" u="none" strike="noStrike" cap="none" normalizeH="0" baseline="0" dirty="0">
                <a:ln>
                  <a:noFill/>
                </a:ln>
                <a:solidFill>
                  <a:srgbClr val="515151"/>
                </a:solidFill>
                <a:effectLst/>
                <a:latin typeface="Menlo"/>
              </a:rPr>
              <a:t>, </a:t>
            </a:r>
            <a:r>
              <a:rPr kumimoji="0" lang="nb-NO" altLang="nb-NO" sz="3600" b="1" i="0" u="none" strike="noStrike" cap="none" normalizeH="0" baseline="0" dirty="0">
                <a:ln>
                  <a:noFill/>
                </a:ln>
                <a:solidFill>
                  <a:srgbClr val="445588"/>
                </a:solidFill>
                <a:effectLst/>
                <a:latin typeface="Menlo"/>
              </a:rPr>
              <a:t>string</a:t>
            </a:r>
            <a:r>
              <a:rPr kumimoji="0" lang="nb-NO" altLang="nb-NO" sz="3600" b="0" i="0" u="none" strike="noStrike" cap="none" normalizeH="0" baseline="0" dirty="0">
                <a:ln>
                  <a:noFill/>
                </a:ln>
                <a:solidFill>
                  <a:srgbClr val="515151"/>
                </a:solidFill>
                <a:effectLst/>
                <a:latin typeface="Menlo"/>
              </a:rPr>
              <a:t> </a:t>
            </a:r>
            <a:r>
              <a:rPr kumimoji="0" lang="nb-NO" altLang="nb-NO" sz="3600" b="0" i="0" u="none" strike="noStrike" cap="none" normalizeH="0" baseline="0" dirty="0">
                <a:ln>
                  <a:noFill/>
                </a:ln>
                <a:solidFill>
                  <a:srgbClr val="333333"/>
                </a:solidFill>
                <a:effectLst/>
                <a:latin typeface="Arial" panose="020B0604020202020204" pitchFamily="34" charset="0"/>
              </a:rPr>
              <a:t>firstName</a:t>
            </a:r>
            <a:r>
              <a:rPr kumimoji="0" lang="nb-NO" altLang="nb-NO" sz="3600" b="0" i="0" u="none" strike="noStrike" cap="none" normalizeH="0" baseline="0" dirty="0">
                <a:ln>
                  <a:noFill/>
                </a:ln>
                <a:solidFill>
                  <a:srgbClr val="515151"/>
                </a:solidFill>
                <a:effectLst/>
                <a:latin typeface="Menlo"/>
              </a:rPr>
              <a:t>) </a:t>
            </a:r>
          </a:p>
          <a:p>
            <a:pPr marL="0" marR="0" lvl="0" indent="0" algn="l" defTabSz="914400" rtl="0" eaLnBrk="0" fontAlgn="base" latinLnBrk="0" hangingPunct="0">
              <a:lnSpc>
                <a:spcPct val="100000"/>
              </a:lnSpc>
              <a:spcBef>
                <a:spcPct val="30000"/>
              </a:spcBef>
              <a:spcAft>
                <a:spcPct val="0"/>
              </a:spcAft>
              <a:buClrTx/>
              <a:buSzTx/>
              <a:buFontTx/>
              <a:buNone/>
              <a:tabLst/>
            </a:pPr>
            <a:r>
              <a:rPr kumimoji="0" lang="nb-NO" altLang="nb-NO" sz="3600" b="0" i="0" u="none" strike="noStrike" cap="none" normalizeH="0" baseline="0" dirty="0">
                <a:ln>
                  <a:noFill/>
                </a:ln>
                <a:solidFill>
                  <a:srgbClr val="515151"/>
                </a:solidFill>
                <a:effectLst/>
                <a:latin typeface="Menlo"/>
              </a:rPr>
              <a:t>	{ </a:t>
            </a:r>
          </a:p>
          <a:p>
            <a:pPr marL="0" marR="0" lvl="0" indent="0" algn="l" defTabSz="914400" rtl="0" eaLnBrk="0" fontAlgn="base" latinLnBrk="0" hangingPunct="0">
              <a:lnSpc>
                <a:spcPct val="100000"/>
              </a:lnSpc>
              <a:spcBef>
                <a:spcPct val="30000"/>
              </a:spcBef>
              <a:spcAft>
                <a:spcPct val="0"/>
              </a:spcAft>
              <a:buClrTx/>
              <a:buSzTx/>
              <a:buFontTx/>
              <a:buNone/>
              <a:tabLst/>
            </a:pPr>
            <a:r>
              <a:rPr lang="nb-NO" altLang="nb-NO" sz="3600" i="0" dirty="0">
                <a:solidFill>
                  <a:srgbClr val="515151"/>
                </a:solidFill>
                <a:latin typeface="Menlo"/>
              </a:rPr>
              <a:t>		</a:t>
            </a:r>
            <a:r>
              <a:rPr kumimoji="0" lang="nb-NO" altLang="nb-NO" sz="3600" b="0" i="0" u="none" strike="noStrike" cap="none" normalizeH="0" baseline="0" dirty="0">
                <a:ln>
                  <a:noFill/>
                </a:ln>
                <a:solidFill>
                  <a:srgbClr val="333333"/>
                </a:solidFill>
                <a:effectLst/>
                <a:latin typeface="Arial" panose="020B0604020202020204" pitchFamily="34" charset="0"/>
              </a:rPr>
              <a:t>PartitionKey</a:t>
            </a:r>
            <a:r>
              <a:rPr kumimoji="0" lang="nb-NO" altLang="nb-NO" sz="3600" b="0" i="0" u="none" strike="noStrike" cap="none" normalizeH="0" baseline="0" dirty="0">
                <a:ln>
                  <a:noFill/>
                </a:ln>
                <a:solidFill>
                  <a:srgbClr val="515151"/>
                </a:solidFill>
                <a:effectLst/>
                <a:latin typeface="Menlo"/>
              </a:rPr>
              <a:t> = </a:t>
            </a:r>
            <a:r>
              <a:rPr kumimoji="0" lang="nb-NO" altLang="nb-NO" sz="3600" b="0" i="0" u="none" strike="noStrike" cap="none" normalizeH="0" baseline="0" dirty="0">
                <a:ln>
                  <a:noFill/>
                </a:ln>
                <a:solidFill>
                  <a:srgbClr val="333333"/>
                </a:solidFill>
                <a:effectLst/>
                <a:latin typeface="Arial" panose="020B0604020202020204" pitchFamily="34" charset="0"/>
              </a:rPr>
              <a:t>lastName</a:t>
            </a:r>
            <a:r>
              <a:rPr kumimoji="0" lang="nb-NO" altLang="nb-NO" sz="3600" b="0" i="0" u="none" strike="noStrike" cap="none" normalizeH="0" baseline="0" dirty="0">
                <a:ln>
                  <a:noFill/>
                </a:ln>
                <a:solidFill>
                  <a:srgbClr val="515151"/>
                </a:solidFill>
                <a:effectLst/>
                <a:latin typeface="Menlo"/>
              </a:rPr>
              <a:t>; </a:t>
            </a:r>
          </a:p>
          <a:p>
            <a:pPr marL="0" marR="0" lvl="0" indent="0" algn="l" defTabSz="914400" rtl="0" eaLnBrk="0" fontAlgn="base" latinLnBrk="0" hangingPunct="0">
              <a:lnSpc>
                <a:spcPct val="100000"/>
              </a:lnSpc>
              <a:spcBef>
                <a:spcPct val="30000"/>
              </a:spcBef>
              <a:spcAft>
                <a:spcPct val="0"/>
              </a:spcAft>
              <a:buClrTx/>
              <a:buSzTx/>
              <a:buFontTx/>
              <a:buNone/>
              <a:tabLst/>
            </a:pPr>
            <a:r>
              <a:rPr lang="nb-NO" altLang="nb-NO" sz="3600" i="0" dirty="0">
                <a:solidFill>
                  <a:srgbClr val="515151"/>
                </a:solidFill>
                <a:latin typeface="Menlo"/>
              </a:rPr>
              <a:t>		</a:t>
            </a:r>
            <a:r>
              <a:rPr kumimoji="0" lang="nb-NO" altLang="nb-NO" sz="3600" b="0" i="0" u="none" strike="noStrike" cap="none" normalizeH="0" baseline="0" dirty="0">
                <a:ln>
                  <a:noFill/>
                </a:ln>
                <a:solidFill>
                  <a:srgbClr val="333333"/>
                </a:solidFill>
                <a:effectLst/>
                <a:latin typeface="Arial" panose="020B0604020202020204" pitchFamily="34" charset="0"/>
              </a:rPr>
              <a:t>RowKey</a:t>
            </a:r>
            <a:r>
              <a:rPr kumimoji="0" lang="nb-NO" altLang="nb-NO" sz="3600" b="0" i="0" u="none" strike="noStrike" cap="none" normalizeH="0" baseline="0" dirty="0">
                <a:ln>
                  <a:noFill/>
                </a:ln>
                <a:solidFill>
                  <a:srgbClr val="515151"/>
                </a:solidFill>
                <a:effectLst/>
                <a:latin typeface="Menlo"/>
              </a:rPr>
              <a:t> = </a:t>
            </a:r>
            <a:r>
              <a:rPr kumimoji="0" lang="nb-NO" altLang="nb-NO" sz="3600" b="0" i="0" u="none" strike="noStrike" cap="none" normalizeH="0" baseline="0" dirty="0">
                <a:ln>
                  <a:noFill/>
                </a:ln>
                <a:solidFill>
                  <a:srgbClr val="333333"/>
                </a:solidFill>
                <a:effectLst/>
                <a:latin typeface="Arial" panose="020B0604020202020204" pitchFamily="34" charset="0"/>
              </a:rPr>
              <a:t>firstName</a:t>
            </a:r>
            <a:r>
              <a:rPr kumimoji="0" lang="nb-NO" altLang="nb-NO" sz="3600" b="0" i="0" u="none" strike="noStrike" cap="none" normalizeH="0" baseline="0" dirty="0">
                <a:ln>
                  <a:noFill/>
                </a:ln>
                <a:solidFill>
                  <a:srgbClr val="515151"/>
                </a:solidFill>
                <a:effectLst/>
                <a:latin typeface="Menlo"/>
              </a:rPr>
              <a:t>; </a:t>
            </a:r>
          </a:p>
          <a:p>
            <a:pPr marL="0" marR="0" lvl="0" indent="0" algn="l" defTabSz="914400" rtl="0" eaLnBrk="0" fontAlgn="base" latinLnBrk="0" hangingPunct="0">
              <a:lnSpc>
                <a:spcPct val="100000"/>
              </a:lnSpc>
              <a:spcBef>
                <a:spcPct val="30000"/>
              </a:spcBef>
              <a:spcAft>
                <a:spcPct val="0"/>
              </a:spcAft>
              <a:buClrTx/>
              <a:buSzTx/>
              <a:buFontTx/>
              <a:buNone/>
              <a:tabLst/>
            </a:pPr>
            <a:r>
              <a:rPr lang="nb-NO" altLang="nb-NO" sz="3600" i="0" dirty="0">
                <a:solidFill>
                  <a:srgbClr val="515151"/>
                </a:solidFill>
                <a:latin typeface="Menlo"/>
              </a:rPr>
              <a:t>	</a:t>
            </a:r>
            <a:r>
              <a:rPr kumimoji="0" lang="nb-NO" altLang="nb-NO" sz="3600" b="0" i="0" u="none" strike="noStrike" cap="none" normalizeH="0" baseline="0" dirty="0">
                <a:ln>
                  <a:noFill/>
                </a:ln>
                <a:solidFill>
                  <a:srgbClr val="515151"/>
                </a:solidFill>
                <a:effectLst/>
                <a:latin typeface="Menlo"/>
              </a:rPr>
              <a:t>} </a:t>
            </a:r>
          </a:p>
          <a:p>
            <a:pPr marL="0" marR="0" lvl="0" indent="0" algn="l" defTabSz="914400" rtl="0" eaLnBrk="0" fontAlgn="base" latinLnBrk="0" hangingPunct="0">
              <a:lnSpc>
                <a:spcPct val="100000"/>
              </a:lnSpc>
              <a:spcBef>
                <a:spcPct val="30000"/>
              </a:spcBef>
              <a:spcAft>
                <a:spcPct val="0"/>
              </a:spcAft>
              <a:buClrTx/>
              <a:buSzTx/>
              <a:buFontTx/>
              <a:buNone/>
              <a:tabLst/>
            </a:pPr>
            <a:r>
              <a:rPr kumimoji="0" lang="nb-NO" altLang="nb-NO" sz="3600" b="0" i="0" u="none" strike="noStrike" cap="none" normalizeH="0" baseline="0" dirty="0">
                <a:ln>
                  <a:noFill/>
                </a:ln>
                <a:solidFill>
                  <a:srgbClr val="515151"/>
                </a:solidFill>
                <a:effectLst/>
                <a:latin typeface="Menlo"/>
              </a:rPr>
              <a:t>}</a:t>
            </a:r>
            <a:r>
              <a:rPr kumimoji="0" lang="nb-NO" altLang="nb-NO" sz="3600" b="0" i="0" u="none" strike="noStrike" cap="none" normalizeH="0" baseline="0" dirty="0">
                <a:ln>
                  <a:noFill/>
                </a:ln>
                <a:solidFill>
                  <a:schemeClr val="tx1"/>
                </a:solidFill>
                <a:effectLst/>
              </a:rPr>
              <a:t> </a:t>
            </a:r>
            <a:endParaRPr kumimoji="0" lang="nb-NO" altLang="nb-NO" sz="3600" b="0" i="0" u="none" strike="noStrike" cap="none" normalizeH="0" baseline="0" dirty="0">
              <a:ln>
                <a:noFill/>
              </a:ln>
              <a:solidFill>
                <a:schemeClr val="tx1"/>
              </a:solidFill>
              <a:effectLst/>
              <a:latin typeface="Arial" panose="020B0604020202020204" pitchFamily="34" charset="0"/>
            </a:endParaRPr>
          </a:p>
        </p:txBody>
      </p:sp>
      <p:sp>
        <p:nvSpPr>
          <p:cNvPr id="8" name="Takeaway"/>
          <p:cNvSpPr txBox="1">
            <a:spLocks noGrp="1"/>
          </p:cNvSpPr>
          <p:nvPr>
            <p:ph type="title"/>
          </p:nvPr>
        </p:nvSpPr>
        <p:spPr>
          <a:xfrm>
            <a:off x="7228040" y="320040"/>
            <a:ext cx="10385117" cy="1270399"/>
          </a:xfrm>
          <a:prstGeom prst="rect">
            <a:avLst/>
          </a:prstGeom>
        </p:spPr>
        <p:txBody>
          <a:bodyPr/>
          <a:lstStyle>
            <a:lvl1pPr algn="l">
              <a:defRPr>
                <a:solidFill>
                  <a:schemeClr val="accent6">
                    <a:lumOff val="-9803"/>
                  </a:schemeClr>
                </a:solidFill>
              </a:defRPr>
            </a:lvl1pPr>
          </a:lstStyle>
          <a:p>
            <a:pPr algn="ctr"/>
            <a:r>
              <a:rPr lang="nb-NO" dirty="0"/>
              <a:t>Entity</a:t>
            </a:r>
            <a:endParaRPr dirty="0"/>
          </a:p>
        </p:txBody>
      </p:sp>
    </p:spTree>
    <p:extLst>
      <p:ext uri="{BB962C8B-B14F-4D97-AF65-F5344CB8AC3E}">
        <p14:creationId xmlns:p14="http://schemas.microsoft.com/office/powerpoint/2010/main" val="35870899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53B7D54-F1FF-4B22-873A-8AA1E16EA637}"/>
              </a:ext>
            </a:extLst>
          </p:cNvPr>
          <p:cNvSpPr/>
          <p:nvPr/>
        </p:nvSpPr>
        <p:spPr>
          <a:xfrm>
            <a:off x="368968" y="12512842"/>
            <a:ext cx="1171074" cy="930442"/>
          </a:xfrm>
          <a:prstGeom prst="rect">
            <a:avLst/>
          </a:prstGeom>
          <a:ln/>
        </p:spPr>
        <p:style>
          <a:lnRef idx="2">
            <a:schemeClr val="accent4"/>
          </a:lnRef>
          <a:fillRef idx="1">
            <a:schemeClr val="lt1"/>
          </a:fillRef>
          <a:effectRef idx="0">
            <a:schemeClr val="accent4"/>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20000"/>
              </a:lnSpc>
              <a:spcBef>
                <a:spcPts val="0"/>
              </a:spcBef>
              <a:spcAft>
                <a:spcPts val="0"/>
              </a:spcAft>
              <a:buClrTx/>
              <a:buSzTx/>
              <a:buFontTx/>
              <a:buNone/>
              <a:tabLst/>
            </a:pPr>
            <a:endParaRPr kumimoji="0" lang="nb-NO" sz="3000" b="0" i="0" u="none" strike="noStrike" cap="none" spc="0" normalizeH="0" baseline="0">
              <a:ln>
                <a:noFill/>
              </a:ln>
              <a:solidFill>
                <a:schemeClr val="accent6"/>
              </a:solidFill>
              <a:effectLst/>
              <a:uFillTx/>
              <a:latin typeface="Aften Screen"/>
              <a:ea typeface="Aften Screen"/>
              <a:cs typeface="Aften Screen"/>
              <a:sym typeface="Aften Screen"/>
            </a:endParaRPr>
          </a:p>
        </p:txBody>
      </p:sp>
      <p:sp>
        <p:nvSpPr>
          <p:cNvPr id="3" name="Rectangle 1"/>
          <p:cNvSpPr>
            <a:spLocks noChangeArrowheads="1"/>
          </p:cNvSpPr>
          <p:nvPr/>
        </p:nvSpPr>
        <p:spPr bwMode="auto">
          <a:xfrm>
            <a:off x="4609322" y="4975753"/>
            <a:ext cx="17394505" cy="1366528"/>
          </a:xfrm>
          <a:prstGeom prst="rect">
            <a:avLst/>
          </a:prstGeom>
          <a:solidFill>
            <a:schemeClr val="bg1"/>
          </a:solid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30000"/>
              </a:spcBef>
              <a:spcAft>
                <a:spcPct val="0"/>
              </a:spcAft>
              <a:buClrTx/>
              <a:buSzTx/>
              <a:buFontTx/>
              <a:buNone/>
              <a:tabLst/>
            </a:pPr>
            <a:r>
              <a:rPr kumimoji="0" lang="nb-NO" altLang="nb-NO" sz="3600" b="1" i="0" u="none" strike="noStrike" cap="none" normalizeH="0" baseline="0" dirty="0">
                <a:ln>
                  <a:noFill/>
                </a:ln>
                <a:solidFill>
                  <a:srgbClr val="445588"/>
                </a:solidFill>
                <a:effectLst/>
                <a:latin typeface="Menlo"/>
              </a:rPr>
              <a:t>var</a:t>
            </a:r>
            <a:r>
              <a:rPr kumimoji="0" lang="nb-NO" altLang="nb-NO" sz="3600" b="0" i="0" u="none" strike="noStrike" cap="none" normalizeH="0" baseline="0" dirty="0">
                <a:ln>
                  <a:noFill/>
                </a:ln>
                <a:solidFill>
                  <a:srgbClr val="515151"/>
                </a:solidFill>
                <a:effectLst/>
                <a:latin typeface="Menlo"/>
              </a:rPr>
              <a:t> </a:t>
            </a:r>
            <a:r>
              <a:rPr kumimoji="0" lang="nb-NO" altLang="nb-NO" sz="3600" b="0" i="0" u="none" strike="noStrike" cap="none" normalizeH="0" baseline="0" dirty="0">
                <a:ln>
                  <a:noFill/>
                </a:ln>
                <a:solidFill>
                  <a:srgbClr val="333333"/>
                </a:solidFill>
                <a:effectLst/>
                <a:latin typeface="Arial" panose="020B0604020202020204" pitchFamily="34" charset="0"/>
              </a:rPr>
              <a:t>insertOperation</a:t>
            </a:r>
            <a:r>
              <a:rPr kumimoji="0" lang="nb-NO" altLang="nb-NO" sz="3600" b="0" i="0" u="none" strike="noStrike" cap="none" normalizeH="0" baseline="0" dirty="0">
                <a:ln>
                  <a:noFill/>
                </a:ln>
                <a:solidFill>
                  <a:srgbClr val="515151"/>
                </a:solidFill>
                <a:effectLst/>
                <a:latin typeface="Menlo"/>
              </a:rPr>
              <a:t> = </a:t>
            </a:r>
            <a:r>
              <a:rPr kumimoji="0" lang="nb-NO" altLang="nb-NO" sz="3600" b="0" i="0" u="none" strike="noStrike" cap="none" normalizeH="0" baseline="0" dirty="0">
                <a:ln>
                  <a:noFill/>
                </a:ln>
                <a:solidFill>
                  <a:srgbClr val="333333"/>
                </a:solidFill>
                <a:effectLst/>
                <a:latin typeface="Arial" panose="020B0604020202020204" pitchFamily="34" charset="0"/>
              </a:rPr>
              <a:t>TableOperation</a:t>
            </a:r>
            <a:r>
              <a:rPr kumimoji="0" lang="nb-NO" altLang="nb-NO" sz="3600" b="0" i="0" u="none" strike="noStrike" cap="none" normalizeH="0" baseline="0" dirty="0">
                <a:ln>
                  <a:noFill/>
                </a:ln>
                <a:solidFill>
                  <a:srgbClr val="515151"/>
                </a:solidFill>
                <a:effectLst/>
                <a:latin typeface="Menlo"/>
              </a:rPr>
              <a:t>.</a:t>
            </a:r>
            <a:r>
              <a:rPr kumimoji="0" lang="nb-NO" altLang="nb-NO" sz="3600" b="1" i="0" u="none" strike="noStrike" cap="none" normalizeH="0" baseline="0" dirty="0">
                <a:ln>
                  <a:noFill/>
                </a:ln>
                <a:solidFill>
                  <a:srgbClr val="990000"/>
                </a:solidFill>
                <a:effectLst/>
                <a:latin typeface="Menlo"/>
              </a:rPr>
              <a:t>Insert</a:t>
            </a:r>
            <a:r>
              <a:rPr kumimoji="0" lang="nb-NO" altLang="nb-NO" sz="3600" b="0" i="0" u="none" strike="noStrike" cap="none" normalizeH="0" baseline="0" dirty="0">
                <a:ln>
                  <a:noFill/>
                </a:ln>
                <a:solidFill>
                  <a:srgbClr val="515151"/>
                </a:solidFill>
                <a:effectLst/>
                <a:latin typeface="Menlo"/>
              </a:rPr>
              <a:t>(</a:t>
            </a:r>
            <a:r>
              <a:rPr kumimoji="0" lang="nb-NO" altLang="nb-NO" sz="3600" b="1" i="0" u="none" strike="noStrike" cap="none" normalizeH="0" baseline="0" dirty="0">
                <a:ln>
                  <a:noFill/>
                </a:ln>
                <a:solidFill>
                  <a:srgbClr val="515151"/>
                </a:solidFill>
                <a:effectLst/>
                <a:latin typeface="Menlo"/>
              </a:rPr>
              <a:t>new</a:t>
            </a:r>
            <a:r>
              <a:rPr kumimoji="0" lang="nb-NO" altLang="nb-NO" sz="3600" b="0" i="0" u="none" strike="noStrike" cap="none" normalizeH="0" baseline="0" dirty="0">
                <a:ln>
                  <a:noFill/>
                </a:ln>
                <a:solidFill>
                  <a:srgbClr val="515151"/>
                </a:solidFill>
                <a:effectLst/>
                <a:latin typeface="Menlo"/>
              </a:rPr>
              <a:t> </a:t>
            </a:r>
            <a:r>
              <a:rPr kumimoji="0" lang="nb-NO" altLang="nb-NO" sz="3600" b="1" i="0" u="none" strike="noStrike" cap="none" normalizeH="0" baseline="0" dirty="0">
                <a:ln>
                  <a:noFill/>
                </a:ln>
                <a:solidFill>
                  <a:srgbClr val="990000"/>
                </a:solidFill>
                <a:effectLst/>
                <a:latin typeface="Menlo"/>
              </a:rPr>
              <a:t>CustomerEntity</a:t>
            </a:r>
            <a:r>
              <a:rPr kumimoji="0" lang="nb-NO" altLang="nb-NO" sz="3600" b="0" i="0" u="none" strike="noStrike" cap="none" normalizeH="0" baseline="0" dirty="0">
                <a:ln>
                  <a:noFill/>
                </a:ln>
                <a:solidFill>
                  <a:srgbClr val="515151"/>
                </a:solidFill>
                <a:effectLst/>
                <a:latin typeface="Menlo"/>
              </a:rPr>
              <a:t>(</a:t>
            </a:r>
            <a:r>
              <a:rPr kumimoji="0" lang="nb-NO" altLang="nb-NO" sz="3600" b="0" i="0" u="none" strike="noStrike" cap="none" normalizeH="0" baseline="0" dirty="0">
                <a:ln>
                  <a:noFill/>
                </a:ln>
                <a:solidFill>
                  <a:srgbClr val="DD1144"/>
                </a:solidFill>
                <a:effectLst/>
                <a:latin typeface="Menlo"/>
              </a:rPr>
              <a:t>"Snow"</a:t>
            </a:r>
            <a:r>
              <a:rPr kumimoji="0" lang="nb-NO" altLang="nb-NO" sz="3600" b="0" i="0" u="none" strike="noStrike" cap="none" normalizeH="0" baseline="0" dirty="0">
                <a:ln>
                  <a:noFill/>
                </a:ln>
                <a:solidFill>
                  <a:srgbClr val="515151"/>
                </a:solidFill>
                <a:effectLst/>
                <a:latin typeface="Menlo"/>
              </a:rPr>
              <a:t>, </a:t>
            </a:r>
            <a:r>
              <a:rPr kumimoji="0" lang="nb-NO" altLang="nb-NO" sz="3600" b="0" i="0" u="none" strike="noStrike" cap="none" normalizeH="0" baseline="0" dirty="0">
                <a:ln>
                  <a:noFill/>
                </a:ln>
                <a:solidFill>
                  <a:srgbClr val="DD1144"/>
                </a:solidFill>
                <a:effectLst/>
                <a:latin typeface="Menlo"/>
              </a:rPr>
              <a:t>"Jon"</a:t>
            </a:r>
            <a:r>
              <a:rPr kumimoji="0" lang="nb-NO" altLang="nb-NO" sz="3600" b="0" i="0" u="none" strike="noStrike" cap="none" normalizeH="0" baseline="0" dirty="0">
                <a:ln>
                  <a:noFill/>
                </a:ln>
                <a:solidFill>
                  <a:srgbClr val="515151"/>
                </a:solidFill>
                <a:effectLst/>
                <a:latin typeface="Menlo"/>
              </a:rPr>
              <a:t>)); </a:t>
            </a:r>
          </a:p>
          <a:p>
            <a:pPr marL="0" marR="0" lvl="0" indent="0" algn="l" defTabSz="914400" rtl="0" eaLnBrk="0" fontAlgn="base" latinLnBrk="0" hangingPunct="0">
              <a:lnSpc>
                <a:spcPct val="100000"/>
              </a:lnSpc>
              <a:spcBef>
                <a:spcPct val="30000"/>
              </a:spcBef>
              <a:spcAft>
                <a:spcPct val="0"/>
              </a:spcAft>
              <a:buClrTx/>
              <a:buSzTx/>
              <a:buFontTx/>
              <a:buNone/>
              <a:tabLst/>
            </a:pPr>
            <a:r>
              <a:rPr kumimoji="0" lang="nb-NO" altLang="nb-NO" sz="3600" b="1" i="0" u="none" strike="noStrike" cap="none" normalizeH="0" baseline="0" dirty="0">
                <a:ln>
                  <a:noFill/>
                </a:ln>
                <a:solidFill>
                  <a:srgbClr val="515151"/>
                </a:solidFill>
                <a:effectLst/>
                <a:latin typeface="Menlo"/>
              </a:rPr>
              <a:t>await</a:t>
            </a:r>
            <a:r>
              <a:rPr kumimoji="0" lang="nb-NO" altLang="nb-NO" sz="3600" b="0" i="0" u="none" strike="noStrike" cap="none" normalizeH="0" baseline="0" dirty="0">
                <a:ln>
                  <a:noFill/>
                </a:ln>
                <a:solidFill>
                  <a:srgbClr val="515151"/>
                </a:solidFill>
                <a:effectLst/>
                <a:latin typeface="Menlo"/>
              </a:rPr>
              <a:t> </a:t>
            </a:r>
            <a:r>
              <a:rPr kumimoji="0" lang="nb-NO" altLang="nb-NO" sz="3600" b="0" i="0" u="none" strike="noStrike" cap="none" normalizeH="0" baseline="0" dirty="0">
                <a:ln>
                  <a:noFill/>
                </a:ln>
                <a:solidFill>
                  <a:srgbClr val="333333"/>
                </a:solidFill>
                <a:effectLst/>
                <a:latin typeface="Arial" panose="020B0604020202020204" pitchFamily="34" charset="0"/>
              </a:rPr>
              <a:t>_cloudTable</a:t>
            </a:r>
            <a:r>
              <a:rPr kumimoji="0" lang="nb-NO" altLang="nb-NO" sz="3600" b="0" i="0" u="none" strike="noStrike" cap="none" normalizeH="0" baseline="0" dirty="0">
                <a:ln>
                  <a:noFill/>
                </a:ln>
                <a:solidFill>
                  <a:srgbClr val="515151"/>
                </a:solidFill>
                <a:effectLst/>
                <a:latin typeface="Menlo"/>
              </a:rPr>
              <a:t>.</a:t>
            </a:r>
            <a:r>
              <a:rPr kumimoji="0" lang="nb-NO" altLang="nb-NO" sz="3600" b="1" i="0" u="none" strike="noStrike" cap="none" normalizeH="0" baseline="0" dirty="0">
                <a:ln>
                  <a:noFill/>
                </a:ln>
                <a:solidFill>
                  <a:srgbClr val="990000"/>
                </a:solidFill>
                <a:effectLst/>
                <a:latin typeface="Menlo"/>
              </a:rPr>
              <a:t>ExecuteAsync</a:t>
            </a:r>
            <a:r>
              <a:rPr kumimoji="0" lang="nb-NO" altLang="nb-NO" sz="3600" b="0" i="0" u="none" strike="noStrike" cap="none" normalizeH="0" baseline="0" dirty="0">
                <a:ln>
                  <a:noFill/>
                </a:ln>
                <a:solidFill>
                  <a:srgbClr val="515151"/>
                </a:solidFill>
                <a:effectLst/>
                <a:latin typeface="Menlo"/>
              </a:rPr>
              <a:t>(</a:t>
            </a:r>
            <a:r>
              <a:rPr kumimoji="0" lang="nb-NO" altLang="nb-NO" sz="3600" b="0" i="0" u="none" strike="noStrike" cap="none" normalizeH="0" baseline="0" dirty="0">
                <a:ln>
                  <a:noFill/>
                </a:ln>
                <a:solidFill>
                  <a:srgbClr val="333333"/>
                </a:solidFill>
                <a:effectLst/>
                <a:latin typeface="Arial" panose="020B0604020202020204" pitchFamily="34" charset="0"/>
              </a:rPr>
              <a:t>insertOperation</a:t>
            </a:r>
            <a:r>
              <a:rPr kumimoji="0" lang="nb-NO" altLang="nb-NO" sz="3600" b="0" i="0" u="none" strike="noStrike" cap="none" normalizeH="0" baseline="0" dirty="0">
                <a:ln>
                  <a:noFill/>
                </a:ln>
                <a:solidFill>
                  <a:srgbClr val="515151"/>
                </a:solidFill>
                <a:effectLst/>
                <a:latin typeface="Menlo"/>
              </a:rPr>
              <a:t>);</a:t>
            </a:r>
            <a:r>
              <a:rPr kumimoji="0" lang="nb-NO" altLang="nb-NO" sz="3600" b="0" i="0" u="none" strike="noStrike" cap="none" normalizeH="0" baseline="0" dirty="0">
                <a:ln>
                  <a:noFill/>
                </a:ln>
                <a:solidFill>
                  <a:schemeClr val="tx1"/>
                </a:solidFill>
                <a:effectLst/>
              </a:rPr>
              <a:t> </a:t>
            </a:r>
            <a:endParaRPr kumimoji="0" lang="nb-NO" altLang="nb-NO" sz="3600" b="0" i="0" u="none" strike="noStrike" cap="none" normalizeH="0" baseline="0" dirty="0">
              <a:ln>
                <a:noFill/>
              </a:ln>
              <a:solidFill>
                <a:schemeClr val="tx1"/>
              </a:solidFill>
              <a:effectLst/>
              <a:latin typeface="Arial" panose="020B0604020202020204" pitchFamily="34" charset="0"/>
            </a:endParaRPr>
          </a:p>
        </p:txBody>
      </p:sp>
      <p:sp>
        <p:nvSpPr>
          <p:cNvPr id="8" name="Takeaway"/>
          <p:cNvSpPr txBox="1">
            <a:spLocks noGrp="1"/>
          </p:cNvSpPr>
          <p:nvPr>
            <p:ph type="title"/>
          </p:nvPr>
        </p:nvSpPr>
        <p:spPr>
          <a:xfrm>
            <a:off x="7228040" y="320040"/>
            <a:ext cx="10385117" cy="1270399"/>
          </a:xfrm>
          <a:prstGeom prst="rect">
            <a:avLst/>
          </a:prstGeom>
        </p:spPr>
        <p:txBody>
          <a:bodyPr/>
          <a:lstStyle>
            <a:lvl1pPr algn="l">
              <a:defRPr>
                <a:solidFill>
                  <a:schemeClr val="accent6">
                    <a:lumOff val="-9803"/>
                  </a:schemeClr>
                </a:solidFill>
              </a:defRPr>
            </a:lvl1pPr>
          </a:lstStyle>
          <a:p>
            <a:pPr algn="ctr"/>
            <a:r>
              <a:rPr lang="nb-NO" dirty="0" err="1"/>
              <a:t>Insert</a:t>
            </a:r>
            <a:r>
              <a:rPr lang="nb-NO" dirty="0"/>
              <a:t> </a:t>
            </a:r>
            <a:r>
              <a:rPr lang="nb-NO" dirty="0" err="1"/>
              <a:t>entity</a:t>
            </a:r>
            <a:endParaRPr dirty="0"/>
          </a:p>
        </p:txBody>
      </p:sp>
    </p:spTree>
    <p:extLst>
      <p:ext uri="{BB962C8B-B14F-4D97-AF65-F5344CB8AC3E}">
        <p14:creationId xmlns:p14="http://schemas.microsoft.com/office/powerpoint/2010/main" val="11862142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53B7D54-F1FF-4B22-873A-8AA1E16EA637}"/>
              </a:ext>
            </a:extLst>
          </p:cNvPr>
          <p:cNvSpPr/>
          <p:nvPr/>
        </p:nvSpPr>
        <p:spPr>
          <a:xfrm>
            <a:off x="368968" y="12512842"/>
            <a:ext cx="1171074" cy="930442"/>
          </a:xfrm>
          <a:prstGeom prst="rect">
            <a:avLst/>
          </a:prstGeom>
          <a:ln/>
        </p:spPr>
        <p:style>
          <a:lnRef idx="2">
            <a:schemeClr val="accent4"/>
          </a:lnRef>
          <a:fillRef idx="1">
            <a:schemeClr val="lt1"/>
          </a:fillRef>
          <a:effectRef idx="0">
            <a:schemeClr val="accent4"/>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20000"/>
              </a:lnSpc>
              <a:spcBef>
                <a:spcPts val="0"/>
              </a:spcBef>
              <a:spcAft>
                <a:spcPts val="0"/>
              </a:spcAft>
              <a:buClrTx/>
              <a:buSzTx/>
              <a:buFontTx/>
              <a:buNone/>
              <a:tabLst/>
            </a:pPr>
            <a:endParaRPr kumimoji="0" lang="nb-NO" sz="3000" b="0" i="0" u="none" strike="noStrike" cap="none" spc="0" normalizeH="0" baseline="0">
              <a:ln>
                <a:noFill/>
              </a:ln>
              <a:solidFill>
                <a:schemeClr val="accent6"/>
              </a:solidFill>
              <a:effectLst/>
              <a:uFillTx/>
              <a:latin typeface="Aften Screen"/>
              <a:ea typeface="Aften Screen"/>
              <a:cs typeface="Aften Screen"/>
              <a:sym typeface="Aften Screen"/>
            </a:endParaRPr>
          </a:p>
        </p:txBody>
      </p:sp>
      <p:sp>
        <p:nvSpPr>
          <p:cNvPr id="2" name="Rectangle 1"/>
          <p:cNvSpPr>
            <a:spLocks noChangeArrowheads="1"/>
          </p:cNvSpPr>
          <p:nvPr/>
        </p:nvSpPr>
        <p:spPr bwMode="auto">
          <a:xfrm>
            <a:off x="5545166" y="3878852"/>
            <a:ext cx="15637614" cy="5687711"/>
          </a:xfrm>
          <a:prstGeom prst="rect">
            <a:avLst/>
          </a:prstGeom>
          <a:solidFill>
            <a:schemeClr val="bg1"/>
          </a:solid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30000"/>
              </a:spcBef>
              <a:spcAft>
                <a:spcPct val="0"/>
              </a:spcAft>
              <a:buClrTx/>
              <a:buSzTx/>
              <a:buFontTx/>
              <a:buNone/>
              <a:tabLst/>
            </a:pPr>
            <a:r>
              <a:rPr kumimoji="0" lang="nb-NO" altLang="nb-NO" sz="3600" b="1" i="0" u="none" strike="noStrike" cap="none" normalizeH="0" baseline="0" dirty="0">
                <a:ln>
                  <a:noFill/>
                </a:ln>
                <a:solidFill>
                  <a:srgbClr val="445588"/>
                </a:solidFill>
                <a:effectLst/>
                <a:latin typeface="Menlo"/>
              </a:rPr>
              <a:t>var</a:t>
            </a:r>
            <a:r>
              <a:rPr kumimoji="0" lang="nb-NO" altLang="nb-NO" sz="3600" b="0" i="0" u="none" strike="noStrike" cap="none" normalizeH="0" baseline="0" dirty="0">
                <a:ln>
                  <a:noFill/>
                </a:ln>
                <a:solidFill>
                  <a:srgbClr val="515151"/>
                </a:solidFill>
                <a:effectLst/>
                <a:latin typeface="Menlo"/>
              </a:rPr>
              <a:t> </a:t>
            </a:r>
            <a:r>
              <a:rPr kumimoji="0" lang="nb-NO" altLang="nb-NO" sz="3600" b="0" i="0" u="none" strike="noStrike" cap="none" normalizeH="0" baseline="0" dirty="0">
                <a:ln>
                  <a:noFill/>
                </a:ln>
                <a:solidFill>
                  <a:srgbClr val="333333"/>
                </a:solidFill>
                <a:effectLst/>
                <a:latin typeface="Arial" panose="020B0604020202020204" pitchFamily="34" charset="0"/>
              </a:rPr>
              <a:t>tableBatchOperation</a:t>
            </a:r>
            <a:r>
              <a:rPr kumimoji="0" lang="nb-NO" altLang="nb-NO" sz="3600" b="0" i="0" u="none" strike="noStrike" cap="none" normalizeH="0" baseline="0" dirty="0">
                <a:ln>
                  <a:noFill/>
                </a:ln>
                <a:solidFill>
                  <a:srgbClr val="515151"/>
                </a:solidFill>
                <a:effectLst/>
                <a:latin typeface="Menlo"/>
              </a:rPr>
              <a:t> = </a:t>
            </a:r>
            <a:r>
              <a:rPr kumimoji="0" lang="nb-NO" altLang="nb-NO" sz="3600" b="1" i="0" u="none" strike="noStrike" cap="none" normalizeH="0" baseline="0" dirty="0">
                <a:ln>
                  <a:noFill/>
                </a:ln>
                <a:solidFill>
                  <a:srgbClr val="515151"/>
                </a:solidFill>
                <a:effectLst/>
                <a:latin typeface="Menlo"/>
              </a:rPr>
              <a:t>new</a:t>
            </a:r>
            <a:r>
              <a:rPr kumimoji="0" lang="nb-NO" altLang="nb-NO" sz="3600" b="0" i="0" u="none" strike="noStrike" cap="none" normalizeH="0" baseline="0" dirty="0">
                <a:ln>
                  <a:noFill/>
                </a:ln>
                <a:solidFill>
                  <a:srgbClr val="515151"/>
                </a:solidFill>
                <a:effectLst/>
                <a:latin typeface="Menlo"/>
              </a:rPr>
              <a:t> </a:t>
            </a:r>
            <a:r>
              <a:rPr kumimoji="0" lang="nb-NO" altLang="nb-NO" sz="3600" b="1" i="0" u="none" strike="noStrike" cap="none" normalizeH="0" baseline="0" dirty="0">
                <a:ln>
                  <a:noFill/>
                </a:ln>
                <a:solidFill>
                  <a:srgbClr val="990000"/>
                </a:solidFill>
                <a:effectLst/>
                <a:latin typeface="Menlo"/>
              </a:rPr>
              <a:t>TableBatchOperation</a:t>
            </a:r>
            <a:r>
              <a:rPr kumimoji="0" lang="nb-NO" altLang="nb-NO" sz="3600" b="0" i="0" u="none" strike="noStrike" cap="none" normalizeH="0" baseline="0" dirty="0">
                <a:ln>
                  <a:noFill/>
                </a:ln>
                <a:solidFill>
                  <a:srgbClr val="515151"/>
                </a:solidFill>
                <a:effectLst/>
                <a:latin typeface="Menlo"/>
              </a:rPr>
              <a:t>(); </a:t>
            </a:r>
          </a:p>
          <a:p>
            <a:pPr marL="0" marR="0" lvl="0" indent="0" algn="l" defTabSz="914400" rtl="0" eaLnBrk="0" fontAlgn="base" latinLnBrk="0" hangingPunct="0">
              <a:lnSpc>
                <a:spcPct val="100000"/>
              </a:lnSpc>
              <a:spcBef>
                <a:spcPct val="30000"/>
              </a:spcBef>
              <a:spcAft>
                <a:spcPct val="0"/>
              </a:spcAft>
              <a:buClrTx/>
              <a:buSzTx/>
              <a:buFontTx/>
              <a:buNone/>
              <a:tabLst/>
            </a:pPr>
            <a:r>
              <a:rPr kumimoji="0" lang="nb-NO" altLang="nb-NO" sz="3600" b="1" i="0" u="none" strike="noStrike" cap="none" normalizeH="0" baseline="0" dirty="0">
                <a:ln>
                  <a:noFill/>
                </a:ln>
                <a:solidFill>
                  <a:srgbClr val="515151"/>
                </a:solidFill>
                <a:effectLst/>
                <a:latin typeface="Menlo"/>
              </a:rPr>
              <a:t>for</a:t>
            </a:r>
            <a:r>
              <a:rPr kumimoji="0" lang="nb-NO" altLang="nb-NO" sz="3600" b="0" i="0" u="none" strike="noStrike" cap="none" normalizeH="0" baseline="0" dirty="0">
                <a:ln>
                  <a:noFill/>
                </a:ln>
                <a:solidFill>
                  <a:srgbClr val="515151"/>
                </a:solidFill>
                <a:effectLst/>
                <a:latin typeface="Menlo"/>
              </a:rPr>
              <a:t>(</a:t>
            </a:r>
            <a:r>
              <a:rPr kumimoji="0" lang="nb-NO" altLang="nb-NO" sz="3600" b="1" i="0" u="none" strike="noStrike" cap="none" normalizeH="0" baseline="0" dirty="0">
                <a:ln>
                  <a:noFill/>
                </a:ln>
                <a:solidFill>
                  <a:srgbClr val="445588"/>
                </a:solidFill>
                <a:effectLst/>
                <a:latin typeface="Menlo"/>
              </a:rPr>
              <a:t>var</a:t>
            </a:r>
            <a:r>
              <a:rPr kumimoji="0" lang="nb-NO" altLang="nb-NO" sz="3600" b="0" i="0" u="none" strike="noStrike" cap="none" normalizeH="0" baseline="0" dirty="0">
                <a:ln>
                  <a:noFill/>
                </a:ln>
                <a:solidFill>
                  <a:srgbClr val="515151"/>
                </a:solidFill>
                <a:effectLst/>
                <a:latin typeface="Menlo"/>
              </a:rPr>
              <a:t> </a:t>
            </a:r>
            <a:r>
              <a:rPr kumimoji="0" lang="nb-NO" altLang="nb-NO" sz="3600" b="0" i="0" u="none" strike="noStrike" cap="none" normalizeH="0" baseline="0" dirty="0">
                <a:ln>
                  <a:noFill/>
                </a:ln>
                <a:solidFill>
                  <a:srgbClr val="333333"/>
                </a:solidFill>
                <a:effectLst/>
                <a:latin typeface="Arial" panose="020B0604020202020204" pitchFamily="34" charset="0"/>
              </a:rPr>
              <a:t>i</a:t>
            </a:r>
            <a:r>
              <a:rPr kumimoji="0" lang="nb-NO" altLang="nb-NO" sz="3600" b="0" i="0" u="none" strike="noStrike" cap="none" normalizeH="0" baseline="0" dirty="0">
                <a:ln>
                  <a:noFill/>
                </a:ln>
                <a:solidFill>
                  <a:srgbClr val="515151"/>
                </a:solidFill>
                <a:effectLst/>
                <a:latin typeface="Menlo"/>
              </a:rPr>
              <a:t> = </a:t>
            </a:r>
            <a:r>
              <a:rPr kumimoji="0" lang="nb-NO" altLang="nb-NO" sz="3600" b="0" i="0" u="none" strike="noStrike" cap="none" normalizeH="0" baseline="0" dirty="0">
                <a:ln>
                  <a:noFill/>
                </a:ln>
                <a:solidFill>
                  <a:srgbClr val="009999"/>
                </a:solidFill>
                <a:effectLst/>
                <a:latin typeface="Menlo"/>
              </a:rPr>
              <a:t>0</a:t>
            </a:r>
            <a:r>
              <a:rPr kumimoji="0" lang="nb-NO" altLang="nb-NO" sz="3600" b="0" i="0" u="none" strike="noStrike" cap="none" normalizeH="0" baseline="0" dirty="0">
                <a:ln>
                  <a:noFill/>
                </a:ln>
                <a:solidFill>
                  <a:srgbClr val="515151"/>
                </a:solidFill>
                <a:effectLst/>
                <a:latin typeface="Menlo"/>
              </a:rPr>
              <a:t>; </a:t>
            </a:r>
            <a:r>
              <a:rPr kumimoji="0" lang="nb-NO" altLang="nb-NO" sz="3600" b="0" i="0" u="none" strike="noStrike" cap="none" normalizeH="0" baseline="0" dirty="0">
                <a:ln>
                  <a:noFill/>
                </a:ln>
                <a:solidFill>
                  <a:srgbClr val="333333"/>
                </a:solidFill>
                <a:effectLst/>
                <a:latin typeface="Arial" panose="020B0604020202020204" pitchFamily="34" charset="0"/>
              </a:rPr>
              <a:t>i</a:t>
            </a:r>
            <a:r>
              <a:rPr kumimoji="0" lang="nb-NO" altLang="nb-NO" sz="3600" b="0" i="0" u="none" strike="noStrike" cap="none" normalizeH="0" baseline="0" dirty="0">
                <a:ln>
                  <a:noFill/>
                </a:ln>
                <a:solidFill>
                  <a:srgbClr val="515151"/>
                </a:solidFill>
                <a:effectLst/>
                <a:latin typeface="Menlo"/>
              </a:rPr>
              <a:t> &lt; </a:t>
            </a:r>
            <a:r>
              <a:rPr kumimoji="0" lang="nb-NO" altLang="nb-NO" sz="3600" b="0" i="0" u="none" strike="noStrike" cap="none" normalizeH="0" baseline="0" dirty="0">
                <a:ln>
                  <a:noFill/>
                </a:ln>
                <a:solidFill>
                  <a:srgbClr val="009999"/>
                </a:solidFill>
                <a:effectLst/>
                <a:latin typeface="Menlo"/>
              </a:rPr>
              <a:t>100</a:t>
            </a:r>
            <a:r>
              <a:rPr kumimoji="0" lang="nb-NO" altLang="nb-NO" sz="3600" b="0" i="0" u="none" strike="noStrike" cap="none" normalizeH="0" baseline="0" dirty="0">
                <a:ln>
                  <a:noFill/>
                </a:ln>
                <a:solidFill>
                  <a:srgbClr val="515151"/>
                </a:solidFill>
                <a:effectLst/>
                <a:latin typeface="Menlo"/>
              </a:rPr>
              <a:t>; </a:t>
            </a:r>
            <a:r>
              <a:rPr kumimoji="0" lang="nb-NO" altLang="nb-NO" sz="3600" b="0" i="0" u="none" strike="noStrike" cap="none" normalizeH="0" baseline="0" dirty="0">
                <a:ln>
                  <a:noFill/>
                </a:ln>
                <a:solidFill>
                  <a:srgbClr val="333333"/>
                </a:solidFill>
                <a:effectLst/>
                <a:latin typeface="Arial" panose="020B0604020202020204" pitchFamily="34" charset="0"/>
              </a:rPr>
              <a:t>i</a:t>
            </a:r>
            <a:r>
              <a:rPr kumimoji="0" lang="nb-NO" altLang="nb-NO" sz="3600" b="0" i="0" u="none" strike="noStrike" cap="none" normalizeH="0" baseline="0" dirty="0">
                <a:ln>
                  <a:noFill/>
                </a:ln>
                <a:solidFill>
                  <a:srgbClr val="515151"/>
                </a:solidFill>
                <a:effectLst/>
                <a:latin typeface="Menlo"/>
              </a:rPr>
              <a:t>++)</a:t>
            </a:r>
          </a:p>
          <a:p>
            <a:pPr marL="0" marR="0" lvl="0" indent="0" algn="l" defTabSz="914400" rtl="0" eaLnBrk="0" fontAlgn="base" latinLnBrk="0" hangingPunct="0">
              <a:lnSpc>
                <a:spcPct val="100000"/>
              </a:lnSpc>
              <a:spcBef>
                <a:spcPct val="30000"/>
              </a:spcBef>
              <a:spcAft>
                <a:spcPct val="0"/>
              </a:spcAft>
              <a:buClrTx/>
              <a:buSzTx/>
              <a:buFontTx/>
              <a:buNone/>
              <a:tabLst/>
            </a:pPr>
            <a:r>
              <a:rPr kumimoji="0" lang="nb-NO" altLang="nb-NO" sz="3600" b="0" i="0" u="none" strike="noStrike" cap="none" normalizeH="0" baseline="0" dirty="0">
                <a:ln>
                  <a:noFill/>
                </a:ln>
                <a:solidFill>
                  <a:srgbClr val="515151"/>
                </a:solidFill>
                <a:effectLst/>
                <a:latin typeface="Menlo"/>
              </a:rPr>
              <a:t>{ </a:t>
            </a:r>
          </a:p>
          <a:p>
            <a:pPr marL="0" marR="0" lvl="0" indent="0" algn="l" defTabSz="914400" rtl="0" eaLnBrk="0" fontAlgn="base" latinLnBrk="0" hangingPunct="0">
              <a:lnSpc>
                <a:spcPct val="100000"/>
              </a:lnSpc>
              <a:spcBef>
                <a:spcPct val="30000"/>
              </a:spcBef>
              <a:spcAft>
                <a:spcPct val="0"/>
              </a:spcAft>
              <a:buClrTx/>
              <a:buSzTx/>
              <a:buFontTx/>
              <a:buNone/>
              <a:tabLst/>
            </a:pPr>
            <a:r>
              <a:rPr lang="nb-NO" altLang="nb-NO" sz="3600" i="0" dirty="0">
                <a:solidFill>
                  <a:srgbClr val="515151"/>
                </a:solidFill>
                <a:latin typeface="Menlo"/>
              </a:rPr>
              <a:t>	</a:t>
            </a:r>
            <a:r>
              <a:rPr kumimoji="0" lang="nb-NO" altLang="nb-NO" sz="3600" b="0" i="0" u="none" strike="noStrike" cap="none" normalizeH="0" baseline="0" dirty="0">
                <a:ln>
                  <a:noFill/>
                </a:ln>
                <a:solidFill>
                  <a:srgbClr val="333333"/>
                </a:solidFill>
                <a:effectLst/>
                <a:latin typeface="Arial" panose="020B0604020202020204" pitchFamily="34" charset="0"/>
              </a:rPr>
              <a:t>tableBatchOperation</a:t>
            </a:r>
            <a:r>
              <a:rPr kumimoji="0" lang="nb-NO" altLang="nb-NO" sz="3600" b="0" i="0" u="none" strike="noStrike" cap="none" normalizeH="0" baseline="0" dirty="0">
                <a:ln>
                  <a:noFill/>
                </a:ln>
                <a:solidFill>
                  <a:srgbClr val="515151"/>
                </a:solidFill>
                <a:effectLst/>
                <a:latin typeface="Menlo"/>
              </a:rPr>
              <a:t>.</a:t>
            </a:r>
            <a:r>
              <a:rPr kumimoji="0" lang="nb-NO" altLang="nb-NO" sz="3600" b="1" i="0" u="none" strike="noStrike" cap="none" normalizeH="0" baseline="0" dirty="0">
                <a:ln>
                  <a:noFill/>
                </a:ln>
                <a:solidFill>
                  <a:srgbClr val="990000"/>
                </a:solidFill>
                <a:effectLst/>
                <a:latin typeface="Menlo"/>
              </a:rPr>
              <a:t>Insert</a:t>
            </a:r>
            <a:r>
              <a:rPr kumimoji="0" lang="nb-NO" altLang="nb-NO" sz="3600" b="0" i="0" u="none" strike="noStrike" cap="none" normalizeH="0" baseline="0" dirty="0">
                <a:ln>
                  <a:noFill/>
                </a:ln>
                <a:solidFill>
                  <a:srgbClr val="515151"/>
                </a:solidFill>
                <a:effectLst/>
                <a:latin typeface="Menlo"/>
              </a:rPr>
              <a:t>(</a:t>
            </a:r>
            <a:r>
              <a:rPr kumimoji="0" lang="nb-NO" altLang="nb-NO" sz="3600" b="1" i="0" u="none" strike="noStrike" cap="none" normalizeH="0" baseline="0" dirty="0">
                <a:ln>
                  <a:noFill/>
                </a:ln>
                <a:solidFill>
                  <a:srgbClr val="515151"/>
                </a:solidFill>
                <a:effectLst/>
                <a:latin typeface="Menlo"/>
              </a:rPr>
              <a:t>new</a:t>
            </a:r>
            <a:r>
              <a:rPr kumimoji="0" lang="nb-NO" altLang="nb-NO" sz="3600" b="0" i="0" u="none" strike="noStrike" cap="none" normalizeH="0" baseline="0" dirty="0">
                <a:ln>
                  <a:noFill/>
                </a:ln>
                <a:solidFill>
                  <a:srgbClr val="515151"/>
                </a:solidFill>
                <a:effectLst/>
                <a:latin typeface="Menlo"/>
              </a:rPr>
              <a:t> </a:t>
            </a:r>
            <a:r>
              <a:rPr kumimoji="0" lang="nb-NO" altLang="nb-NO" sz="3600" b="1" i="0" u="none" strike="noStrike" cap="none" normalizeH="0" baseline="0" dirty="0">
                <a:ln>
                  <a:noFill/>
                </a:ln>
                <a:solidFill>
                  <a:srgbClr val="990000"/>
                </a:solidFill>
                <a:effectLst/>
                <a:latin typeface="Menlo"/>
              </a:rPr>
              <a:t>CustomerEntity</a:t>
            </a:r>
            <a:r>
              <a:rPr kumimoji="0" lang="nb-NO" altLang="nb-NO" sz="3600" b="0" i="0" u="none" strike="noStrike" cap="none" normalizeH="0" baseline="0" dirty="0">
                <a:ln>
                  <a:noFill/>
                </a:ln>
                <a:solidFill>
                  <a:srgbClr val="515151"/>
                </a:solidFill>
                <a:effectLst/>
                <a:latin typeface="Menlo"/>
              </a:rPr>
              <a:t>(</a:t>
            </a:r>
            <a:r>
              <a:rPr kumimoji="0" lang="nb-NO" altLang="nb-NO" sz="3600" b="0" i="0" u="none" strike="noStrike" cap="none" normalizeH="0" baseline="0" dirty="0">
                <a:ln>
                  <a:noFill/>
                </a:ln>
                <a:solidFill>
                  <a:srgbClr val="DD1144"/>
                </a:solidFill>
                <a:effectLst/>
                <a:latin typeface="Menlo"/>
              </a:rPr>
              <a:t>"Snow"</a:t>
            </a:r>
            <a:r>
              <a:rPr kumimoji="0" lang="nb-NO" altLang="nb-NO" sz="3600" b="0" i="0" u="none" strike="noStrike" cap="none" normalizeH="0" baseline="0" dirty="0">
                <a:ln>
                  <a:noFill/>
                </a:ln>
                <a:solidFill>
                  <a:srgbClr val="515151"/>
                </a:solidFill>
                <a:effectLst/>
                <a:latin typeface="Menlo"/>
              </a:rPr>
              <a:t>, </a:t>
            </a:r>
            <a:r>
              <a:rPr kumimoji="0" lang="nb-NO" altLang="nb-NO" sz="3600" b="0" i="0" u="none" strike="noStrike" cap="none" normalizeH="0" baseline="0" dirty="0">
                <a:ln>
                  <a:noFill/>
                </a:ln>
                <a:solidFill>
                  <a:srgbClr val="DD1144"/>
                </a:solidFill>
                <a:effectLst/>
                <a:latin typeface="Menlo"/>
              </a:rPr>
              <a:t>$"Jon </a:t>
            </a:r>
            <a:r>
              <a:rPr kumimoji="0" lang="nb-NO" altLang="nb-NO" sz="3600" b="0" i="0" u="none" strike="noStrike" cap="none" normalizeH="0" baseline="0" dirty="0">
                <a:ln>
                  <a:noFill/>
                </a:ln>
                <a:solidFill>
                  <a:srgbClr val="515151"/>
                </a:solidFill>
                <a:effectLst/>
                <a:latin typeface="Menlo"/>
              </a:rPr>
              <a:t>{</a:t>
            </a:r>
            <a:r>
              <a:rPr kumimoji="0" lang="nb-NO" altLang="nb-NO" sz="3600" b="0" i="0" u="none" strike="noStrike" cap="none" normalizeH="0" baseline="0" dirty="0">
                <a:ln>
                  <a:noFill/>
                </a:ln>
                <a:solidFill>
                  <a:srgbClr val="333333"/>
                </a:solidFill>
                <a:effectLst/>
                <a:latin typeface="Arial" panose="020B0604020202020204" pitchFamily="34" charset="0"/>
              </a:rPr>
              <a:t>i</a:t>
            </a:r>
            <a:r>
              <a:rPr kumimoji="0" lang="nb-NO" altLang="nb-NO" sz="3600" b="0" i="0" u="none" strike="noStrike" cap="none" normalizeH="0" baseline="0" dirty="0">
                <a:ln>
                  <a:noFill/>
                </a:ln>
                <a:solidFill>
                  <a:srgbClr val="515151"/>
                </a:solidFill>
                <a:effectLst/>
                <a:latin typeface="Menlo"/>
              </a:rPr>
              <a:t>}</a:t>
            </a:r>
            <a:r>
              <a:rPr kumimoji="0" lang="nb-NO" altLang="nb-NO" sz="3600" b="0" i="0" u="none" strike="noStrike" cap="none" normalizeH="0" baseline="0" dirty="0">
                <a:ln>
                  <a:noFill/>
                </a:ln>
                <a:solidFill>
                  <a:srgbClr val="DD1144"/>
                </a:solidFill>
                <a:effectLst/>
                <a:latin typeface="Menlo"/>
              </a:rPr>
              <a:t>"</a:t>
            </a:r>
            <a:r>
              <a:rPr kumimoji="0" lang="nb-NO" altLang="nb-NO" sz="3600" b="0" i="0" u="none" strike="noStrike" cap="none" normalizeH="0" baseline="0" dirty="0">
                <a:ln>
                  <a:noFill/>
                </a:ln>
                <a:solidFill>
                  <a:srgbClr val="515151"/>
                </a:solidFill>
                <a:effectLst/>
                <a:latin typeface="Menlo"/>
              </a:rPr>
              <a:t>)); </a:t>
            </a:r>
          </a:p>
          <a:p>
            <a:pPr marL="0" marR="0" lvl="0" indent="0" algn="l" defTabSz="914400" rtl="0" eaLnBrk="0" fontAlgn="base" latinLnBrk="0" hangingPunct="0">
              <a:lnSpc>
                <a:spcPct val="100000"/>
              </a:lnSpc>
              <a:spcBef>
                <a:spcPct val="30000"/>
              </a:spcBef>
              <a:spcAft>
                <a:spcPct val="0"/>
              </a:spcAft>
              <a:buClrTx/>
              <a:buSzTx/>
              <a:buFontTx/>
              <a:buNone/>
              <a:tabLst/>
            </a:pPr>
            <a:r>
              <a:rPr lang="nb-NO" altLang="nb-NO" sz="3600" i="0" dirty="0">
                <a:solidFill>
                  <a:srgbClr val="515151"/>
                </a:solidFill>
                <a:latin typeface="Menlo"/>
              </a:rPr>
              <a:t>	</a:t>
            </a:r>
            <a:r>
              <a:rPr kumimoji="0" lang="nb-NO" altLang="nb-NO" sz="3600" b="1" i="0" u="none" strike="noStrike" cap="none" normalizeH="0" baseline="0" dirty="0">
                <a:ln>
                  <a:noFill/>
                </a:ln>
                <a:solidFill>
                  <a:srgbClr val="515151"/>
                </a:solidFill>
                <a:effectLst/>
                <a:latin typeface="Menlo"/>
              </a:rPr>
              <a:t>if</a:t>
            </a:r>
            <a:r>
              <a:rPr kumimoji="0" lang="nb-NO" altLang="nb-NO" sz="3600" b="0" i="0" u="none" strike="noStrike" cap="none" normalizeH="0" baseline="0" dirty="0">
                <a:ln>
                  <a:noFill/>
                </a:ln>
                <a:solidFill>
                  <a:srgbClr val="515151"/>
                </a:solidFill>
                <a:effectLst/>
                <a:latin typeface="Menlo"/>
              </a:rPr>
              <a:t>(</a:t>
            </a:r>
            <a:r>
              <a:rPr kumimoji="0" lang="nb-NO" altLang="nb-NO" sz="3600" b="0" i="0" u="none" strike="noStrike" cap="none" normalizeH="0" baseline="0" dirty="0">
                <a:ln>
                  <a:noFill/>
                </a:ln>
                <a:solidFill>
                  <a:srgbClr val="333333"/>
                </a:solidFill>
                <a:effectLst/>
                <a:latin typeface="Arial" panose="020B0604020202020204" pitchFamily="34" charset="0"/>
              </a:rPr>
              <a:t>i</a:t>
            </a:r>
            <a:r>
              <a:rPr kumimoji="0" lang="nb-NO" altLang="nb-NO" sz="3600" b="0" i="0" u="none" strike="noStrike" cap="none" normalizeH="0" baseline="0" dirty="0">
                <a:ln>
                  <a:noFill/>
                </a:ln>
                <a:solidFill>
                  <a:srgbClr val="515151"/>
                </a:solidFill>
                <a:effectLst/>
                <a:latin typeface="Menlo"/>
              </a:rPr>
              <a:t> == </a:t>
            </a:r>
            <a:r>
              <a:rPr kumimoji="0" lang="nb-NO" altLang="nb-NO" sz="3600" b="0" i="0" u="none" strike="noStrike" cap="none" normalizeH="0" baseline="0" dirty="0">
                <a:ln>
                  <a:noFill/>
                </a:ln>
                <a:solidFill>
                  <a:srgbClr val="009999"/>
                </a:solidFill>
                <a:effectLst/>
                <a:latin typeface="Menlo"/>
              </a:rPr>
              <a:t>99</a:t>
            </a:r>
            <a:r>
              <a:rPr kumimoji="0" lang="nb-NO" altLang="nb-NO" sz="3600" b="0" i="0" u="none" strike="noStrike" cap="none" normalizeH="0" baseline="0" dirty="0">
                <a:ln>
                  <a:noFill/>
                </a:ln>
                <a:solidFill>
                  <a:srgbClr val="515151"/>
                </a:solidFill>
                <a:effectLst/>
                <a:latin typeface="Menlo"/>
              </a:rPr>
              <a:t>) { </a:t>
            </a:r>
          </a:p>
          <a:p>
            <a:pPr marL="0" marR="0" lvl="0" indent="0" algn="l" defTabSz="914400" rtl="0" eaLnBrk="0" fontAlgn="base" latinLnBrk="0" hangingPunct="0">
              <a:lnSpc>
                <a:spcPct val="100000"/>
              </a:lnSpc>
              <a:spcBef>
                <a:spcPct val="30000"/>
              </a:spcBef>
              <a:spcAft>
                <a:spcPct val="0"/>
              </a:spcAft>
              <a:buClrTx/>
              <a:buSzTx/>
              <a:buFontTx/>
              <a:buNone/>
              <a:tabLst/>
            </a:pPr>
            <a:r>
              <a:rPr lang="nb-NO" altLang="nb-NO" sz="3600" i="0" dirty="0">
                <a:solidFill>
                  <a:srgbClr val="515151"/>
                </a:solidFill>
                <a:latin typeface="Menlo"/>
              </a:rPr>
              <a:t>		</a:t>
            </a:r>
            <a:r>
              <a:rPr kumimoji="0" lang="nb-NO" altLang="nb-NO" sz="3600" b="1" i="0" u="none" strike="noStrike" cap="none" normalizeH="0" baseline="0" dirty="0">
                <a:ln>
                  <a:noFill/>
                </a:ln>
                <a:solidFill>
                  <a:srgbClr val="515151"/>
                </a:solidFill>
                <a:effectLst/>
                <a:latin typeface="Menlo"/>
              </a:rPr>
              <a:t>await</a:t>
            </a:r>
            <a:r>
              <a:rPr kumimoji="0" lang="nb-NO" altLang="nb-NO" sz="3600" b="0" i="0" u="none" strike="noStrike" cap="none" normalizeH="0" baseline="0" dirty="0">
                <a:ln>
                  <a:noFill/>
                </a:ln>
                <a:solidFill>
                  <a:srgbClr val="515151"/>
                </a:solidFill>
                <a:effectLst/>
                <a:latin typeface="Menlo"/>
              </a:rPr>
              <a:t> </a:t>
            </a:r>
            <a:r>
              <a:rPr kumimoji="0" lang="nb-NO" altLang="nb-NO" sz="3600" b="0" i="0" u="none" strike="noStrike" cap="none" normalizeH="0" baseline="0" dirty="0">
                <a:ln>
                  <a:noFill/>
                </a:ln>
                <a:solidFill>
                  <a:srgbClr val="333333"/>
                </a:solidFill>
                <a:effectLst/>
                <a:latin typeface="Arial" panose="020B0604020202020204" pitchFamily="34" charset="0"/>
              </a:rPr>
              <a:t>_cloudTable</a:t>
            </a:r>
            <a:r>
              <a:rPr kumimoji="0" lang="nb-NO" altLang="nb-NO" sz="3600" b="0" i="0" u="none" strike="noStrike" cap="none" normalizeH="0" baseline="0" dirty="0">
                <a:ln>
                  <a:noFill/>
                </a:ln>
                <a:solidFill>
                  <a:srgbClr val="515151"/>
                </a:solidFill>
                <a:effectLst/>
                <a:latin typeface="Menlo"/>
              </a:rPr>
              <a:t>.</a:t>
            </a:r>
            <a:r>
              <a:rPr kumimoji="0" lang="nb-NO" altLang="nb-NO" sz="3600" b="1" i="0" u="none" strike="noStrike" cap="none" normalizeH="0" baseline="0" dirty="0">
                <a:ln>
                  <a:noFill/>
                </a:ln>
                <a:solidFill>
                  <a:srgbClr val="990000"/>
                </a:solidFill>
                <a:effectLst/>
                <a:latin typeface="Menlo"/>
              </a:rPr>
              <a:t>ExecuteBatchAsync</a:t>
            </a:r>
            <a:r>
              <a:rPr kumimoji="0" lang="nb-NO" altLang="nb-NO" sz="3600" b="0" i="0" u="none" strike="noStrike" cap="none" normalizeH="0" baseline="0" dirty="0">
                <a:ln>
                  <a:noFill/>
                </a:ln>
                <a:solidFill>
                  <a:srgbClr val="515151"/>
                </a:solidFill>
                <a:effectLst/>
                <a:latin typeface="Menlo"/>
              </a:rPr>
              <a:t>(</a:t>
            </a:r>
            <a:r>
              <a:rPr kumimoji="0" lang="nb-NO" altLang="nb-NO" sz="3600" b="0" i="0" u="none" strike="noStrike" cap="none" normalizeH="0" baseline="0" dirty="0">
                <a:ln>
                  <a:noFill/>
                </a:ln>
                <a:solidFill>
                  <a:srgbClr val="333333"/>
                </a:solidFill>
                <a:effectLst/>
                <a:latin typeface="Arial" panose="020B0604020202020204" pitchFamily="34" charset="0"/>
              </a:rPr>
              <a:t>tableBatchOperation</a:t>
            </a:r>
            <a:r>
              <a:rPr kumimoji="0" lang="nb-NO" altLang="nb-NO" sz="3600" b="0" i="0" u="none" strike="noStrike" cap="none" normalizeH="0" baseline="0" dirty="0">
                <a:ln>
                  <a:noFill/>
                </a:ln>
                <a:solidFill>
                  <a:srgbClr val="515151"/>
                </a:solidFill>
                <a:effectLst/>
                <a:latin typeface="Menlo"/>
              </a:rPr>
              <a:t>); </a:t>
            </a:r>
          </a:p>
          <a:p>
            <a:pPr marL="0" marR="0" lvl="0" indent="0" algn="l" defTabSz="914400" rtl="0" eaLnBrk="0" fontAlgn="base" latinLnBrk="0" hangingPunct="0">
              <a:lnSpc>
                <a:spcPct val="100000"/>
              </a:lnSpc>
              <a:spcBef>
                <a:spcPct val="30000"/>
              </a:spcBef>
              <a:spcAft>
                <a:spcPct val="0"/>
              </a:spcAft>
              <a:buClrTx/>
              <a:buSzTx/>
              <a:buFontTx/>
              <a:buNone/>
              <a:tabLst/>
            </a:pPr>
            <a:r>
              <a:rPr lang="nb-NO" altLang="nb-NO" sz="3600" i="0" dirty="0">
                <a:solidFill>
                  <a:srgbClr val="515151"/>
                </a:solidFill>
                <a:latin typeface="Menlo"/>
              </a:rPr>
              <a:t>	</a:t>
            </a:r>
            <a:r>
              <a:rPr kumimoji="0" lang="nb-NO" altLang="nb-NO" sz="3600" b="0" i="0" u="none" strike="noStrike" cap="none" normalizeH="0" baseline="0" dirty="0">
                <a:ln>
                  <a:noFill/>
                </a:ln>
                <a:solidFill>
                  <a:srgbClr val="515151"/>
                </a:solidFill>
                <a:effectLst/>
                <a:latin typeface="Menlo"/>
              </a:rPr>
              <a:t>} </a:t>
            </a:r>
          </a:p>
          <a:p>
            <a:pPr marL="0" marR="0" lvl="0" indent="0" algn="l" defTabSz="914400" rtl="0" eaLnBrk="0" fontAlgn="base" latinLnBrk="0" hangingPunct="0">
              <a:lnSpc>
                <a:spcPct val="100000"/>
              </a:lnSpc>
              <a:spcBef>
                <a:spcPct val="30000"/>
              </a:spcBef>
              <a:spcAft>
                <a:spcPct val="0"/>
              </a:spcAft>
              <a:buClrTx/>
              <a:buSzTx/>
              <a:buFontTx/>
              <a:buNone/>
              <a:tabLst/>
            </a:pPr>
            <a:r>
              <a:rPr kumimoji="0" lang="nb-NO" altLang="nb-NO" sz="3600" b="0" i="0" u="none" strike="noStrike" cap="none" normalizeH="0" baseline="0" dirty="0">
                <a:ln>
                  <a:noFill/>
                </a:ln>
                <a:solidFill>
                  <a:srgbClr val="515151"/>
                </a:solidFill>
                <a:effectLst/>
                <a:latin typeface="Menlo"/>
              </a:rPr>
              <a:t>}</a:t>
            </a:r>
            <a:r>
              <a:rPr kumimoji="0" lang="nb-NO" altLang="nb-NO" sz="3600" b="0" i="0" u="none" strike="noStrike" cap="none" normalizeH="0" baseline="0" dirty="0">
                <a:ln>
                  <a:noFill/>
                </a:ln>
                <a:solidFill>
                  <a:schemeClr val="tx1"/>
                </a:solidFill>
                <a:effectLst/>
              </a:rPr>
              <a:t> </a:t>
            </a:r>
            <a:endParaRPr kumimoji="0" lang="nb-NO" altLang="nb-NO" sz="3600" b="0" i="0" u="none" strike="noStrike" cap="none" normalizeH="0" baseline="0" dirty="0">
              <a:ln>
                <a:noFill/>
              </a:ln>
              <a:solidFill>
                <a:schemeClr val="tx1"/>
              </a:solidFill>
              <a:effectLst/>
              <a:latin typeface="Arial" panose="020B0604020202020204" pitchFamily="34" charset="0"/>
            </a:endParaRPr>
          </a:p>
        </p:txBody>
      </p:sp>
      <p:sp>
        <p:nvSpPr>
          <p:cNvPr id="8" name="Takeaway"/>
          <p:cNvSpPr txBox="1">
            <a:spLocks noGrp="1"/>
          </p:cNvSpPr>
          <p:nvPr>
            <p:ph type="title"/>
          </p:nvPr>
        </p:nvSpPr>
        <p:spPr>
          <a:xfrm>
            <a:off x="7228040" y="320040"/>
            <a:ext cx="10385117" cy="1270399"/>
          </a:xfrm>
          <a:prstGeom prst="rect">
            <a:avLst/>
          </a:prstGeom>
        </p:spPr>
        <p:txBody>
          <a:bodyPr/>
          <a:lstStyle>
            <a:lvl1pPr algn="l">
              <a:defRPr>
                <a:solidFill>
                  <a:schemeClr val="accent6">
                    <a:lumOff val="-9803"/>
                  </a:schemeClr>
                </a:solidFill>
              </a:defRPr>
            </a:lvl1pPr>
          </a:lstStyle>
          <a:p>
            <a:pPr algn="ctr"/>
            <a:r>
              <a:rPr lang="nb-NO" dirty="0"/>
              <a:t>Batch </a:t>
            </a:r>
            <a:r>
              <a:rPr lang="nb-NO" dirty="0" err="1"/>
              <a:t>insert</a:t>
            </a:r>
            <a:r>
              <a:rPr lang="nb-NO" dirty="0"/>
              <a:t> </a:t>
            </a:r>
            <a:r>
              <a:rPr lang="nb-NO" dirty="0" err="1"/>
              <a:t>entities</a:t>
            </a:r>
            <a:endParaRPr dirty="0"/>
          </a:p>
        </p:txBody>
      </p:sp>
    </p:spTree>
    <p:extLst>
      <p:ext uri="{BB962C8B-B14F-4D97-AF65-F5344CB8AC3E}">
        <p14:creationId xmlns:p14="http://schemas.microsoft.com/office/powerpoint/2010/main" val="42308071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53B7D54-F1FF-4B22-873A-8AA1E16EA637}"/>
              </a:ext>
            </a:extLst>
          </p:cNvPr>
          <p:cNvSpPr/>
          <p:nvPr/>
        </p:nvSpPr>
        <p:spPr>
          <a:xfrm>
            <a:off x="368968" y="12512842"/>
            <a:ext cx="1171074" cy="930442"/>
          </a:xfrm>
          <a:prstGeom prst="rect">
            <a:avLst/>
          </a:prstGeom>
          <a:ln/>
        </p:spPr>
        <p:style>
          <a:lnRef idx="2">
            <a:schemeClr val="accent4"/>
          </a:lnRef>
          <a:fillRef idx="1">
            <a:schemeClr val="lt1"/>
          </a:fillRef>
          <a:effectRef idx="0">
            <a:schemeClr val="accent4"/>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20000"/>
              </a:lnSpc>
              <a:spcBef>
                <a:spcPts val="0"/>
              </a:spcBef>
              <a:spcAft>
                <a:spcPts val="0"/>
              </a:spcAft>
              <a:buClrTx/>
              <a:buSzTx/>
              <a:buFontTx/>
              <a:buNone/>
              <a:tabLst/>
            </a:pPr>
            <a:endParaRPr kumimoji="0" lang="nb-NO" sz="3000" b="0" i="0" u="none" strike="noStrike" cap="none" spc="0" normalizeH="0" baseline="0">
              <a:ln>
                <a:noFill/>
              </a:ln>
              <a:solidFill>
                <a:schemeClr val="accent6"/>
              </a:solidFill>
              <a:effectLst/>
              <a:uFillTx/>
              <a:latin typeface="Aften Screen"/>
              <a:ea typeface="Aften Screen"/>
              <a:cs typeface="Aften Screen"/>
              <a:sym typeface="Aften Screen"/>
            </a:endParaRPr>
          </a:p>
        </p:txBody>
      </p:sp>
      <p:sp>
        <p:nvSpPr>
          <p:cNvPr id="8" name="Takeaway"/>
          <p:cNvSpPr txBox="1">
            <a:spLocks noGrp="1"/>
          </p:cNvSpPr>
          <p:nvPr>
            <p:ph type="title"/>
          </p:nvPr>
        </p:nvSpPr>
        <p:spPr>
          <a:xfrm>
            <a:off x="7228040" y="320040"/>
            <a:ext cx="10385117" cy="1270399"/>
          </a:xfrm>
          <a:prstGeom prst="rect">
            <a:avLst/>
          </a:prstGeom>
        </p:spPr>
        <p:txBody>
          <a:bodyPr/>
          <a:lstStyle>
            <a:lvl1pPr algn="l">
              <a:defRPr>
                <a:solidFill>
                  <a:schemeClr val="accent6">
                    <a:lumOff val="-9803"/>
                  </a:schemeClr>
                </a:solidFill>
              </a:defRPr>
            </a:lvl1pPr>
          </a:lstStyle>
          <a:p>
            <a:pPr algn="ctr"/>
            <a:r>
              <a:rPr lang="nb-NO" dirty="0" err="1"/>
              <a:t>Get</a:t>
            </a:r>
            <a:r>
              <a:rPr lang="nb-NO" dirty="0"/>
              <a:t> </a:t>
            </a:r>
            <a:r>
              <a:rPr lang="nb-NO" dirty="0" err="1"/>
              <a:t>entity</a:t>
            </a:r>
            <a:endParaRPr dirty="0"/>
          </a:p>
        </p:txBody>
      </p:sp>
      <p:sp>
        <p:nvSpPr>
          <p:cNvPr id="3" name="Rectangle 1"/>
          <p:cNvSpPr>
            <a:spLocks noChangeArrowheads="1"/>
          </p:cNvSpPr>
          <p:nvPr/>
        </p:nvSpPr>
        <p:spPr bwMode="auto">
          <a:xfrm>
            <a:off x="3319463" y="4501070"/>
            <a:ext cx="20002592" cy="2086725"/>
          </a:xfrm>
          <a:prstGeom prst="rect">
            <a:avLst/>
          </a:prstGeom>
          <a:solidFill>
            <a:schemeClr val="bg1"/>
          </a:solid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30000"/>
              </a:spcBef>
              <a:spcAft>
                <a:spcPct val="0"/>
              </a:spcAft>
              <a:buClrTx/>
              <a:buSzTx/>
              <a:buFontTx/>
              <a:buNone/>
              <a:tabLst/>
            </a:pPr>
            <a:r>
              <a:rPr kumimoji="0" lang="nb-NO" altLang="nb-NO" sz="3600" b="1" i="0" u="none" strike="noStrike" cap="none" normalizeH="0" baseline="0" dirty="0">
                <a:ln>
                  <a:noFill/>
                </a:ln>
                <a:solidFill>
                  <a:srgbClr val="445588"/>
                </a:solidFill>
                <a:effectLst/>
                <a:latin typeface="Menlo"/>
              </a:rPr>
              <a:t>var</a:t>
            </a:r>
            <a:r>
              <a:rPr kumimoji="0" lang="nb-NO" altLang="nb-NO" sz="3600" b="0" i="0" u="none" strike="noStrike" cap="none" normalizeH="0" baseline="0" dirty="0">
                <a:ln>
                  <a:noFill/>
                </a:ln>
                <a:solidFill>
                  <a:srgbClr val="515151"/>
                </a:solidFill>
                <a:effectLst/>
                <a:latin typeface="Menlo"/>
              </a:rPr>
              <a:t> </a:t>
            </a:r>
            <a:r>
              <a:rPr kumimoji="0" lang="nb-NO" altLang="nb-NO" sz="3600" b="0" i="0" u="none" strike="noStrike" cap="none" normalizeH="0" baseline="0" dirty="0">
                <a:ln>
                  <a:noFill/>
                </a:ln>
                <a:solidFill>
                  <a:srgbClr val="333333"/>
                </a:solidFill>
                <a:effectLst/>
                <a:latin typeface="Arial" panose="020B0604020202020204" pitchFamily="34" charset="0"/>
              </a:rPr>
              <a:t>query</a:t>
            </a:r>
            <a:r>
              <a:rPr kumimoji="0" lang="nb-NO" altLang="nb-NO" sz="3600" b="0" i="0" u="none" strike="noStrike" cap="none" normalizeH="0" baseline="0" dirty="0">
                <a:ln>
                  <a:noFill/>
                </a:ln>
                <a:solidFill>
                  <a:srgbClr val="515151"/>
                </a:solidFill>
                <a:effectLst/>
                <a:latin typeface="Menlo"/>
              </a:rPr>
              <a:t> = </a:t>
            </a:r>
            <a:r>
              <a:rPr kumimoji="0" lang="nb-NO" altLang="nb-NO" sz="3600" b="1" i="0" u="none" strike="noStrike" cap="none" normalizeH="0" baseline="0" dirty="0">
                <a:ln>
                  <a:noFill/>
                </a:ln>
                <a:solidFill>
                  <a:srgbClr val="515151"/>
                </a:solidFill>
                <a:effectLst/>
                <a:latin typeface="Menlo"/>
              </a:rPr>
              <a:t>new</a:t>
            </a:r>
            <a:r>
              <a:rPr kumimoji="0" lang="nb-NO" altLang="nb-NO" sz="3600" b="0" i="0" u="none" strike="noStrike" cap="none" normalizeH="0" baseline="0" dirty="0">
                <a:ln>
                  <a:noFill/>
                </a:ln>
                <a:solidFill>
                  <a:srgbClr val="515151"/>
                </a:solidFill>
                <a:effectLst/>
                <a:latin typeface="Menlo"/>
              </a:rPr>
              <a:t> </a:t>
            </a:r>
            <a:r>
              <a:rPr kumimoji="0" lang="nb-NO" altLang="nb-NO" sz="3600" b="0" i="0" u="none" strike="noStrike" cap="none" normalizeH="0" baseline="0" dirty="0">
                <a:ln>
                  <a:noFill/>
                </a:ln>
                <a:solidFill>
                  <a:srgbClr val="333333"/>
                </a:solidFill>
                <a:effectLst/>
                <a:latin typeface="Arial" panose="020B0604020202020204" pitchFamily="34" charset="0"/>
              </a:rPr>
              <a:t>TableQuery</a:t>
            </a:r>
            <a:r>
              <a:rPr kumimoji="0" lang="nb-NO" altLang="nb-NO" sz="3600" b="0" i="0" u="none" strike="noStrike" cap="none" normalizeH="0" baseline="0" dirty="0">
                <a:ln>
                  <a:noFill/>
                </a:ln>
                <a:solidFill>
                  <a:srgbClr val="515151"/>
                </a:solidFill>
                <a:effectLst/>
                <a:latin typeface="Menlo"/>
              </a:rPr>
              <a:t>&lt;</a:t>
            </a:r>
            <a:r>
              <a:rPr kumimoji="0" lang="nb-NO" altLang="nb-NO" sz="3600" b="0" i="0" u="none" strike="noStrike" cap="none" normalizeH="0" baseline="0" dirty="0">
                <a:ln>
                  <a:noFill/>
                </a:ln>
                <a:solidFill>
                  <a:srgbClr val="333333"/>
                </a:solidFill>
                <a:effectLst/>
                <a:latin typeface="Arial" panose="020B0604020202020204" pitchFamily="34" charset="0"/>
              </a:rPr>
              <a:t>CustomerEntity</a:t>
            </a:r>
            <a:r>
              <a:rPr kumimoji="0" lang="nb-NO" altLang="nb-NO" sz="3600" b="0" i="0" u="none" strike="noStrike" cap="none" normalizeH="0" baseline="0" dirty="0">
                <a:ln>
                  <a:noFill/>
                </a:ln>
                <a:solidFill>
                  <a:srgbClr val="515151"/>
                </a:solidFill>
                <a:effectLst/>
                <a:latin typeface="Menlo"/>
              </a:rPr>
              <a:t>&gt;()</a:t>
            </a:r>
          </a:p>
          <a:p>
            <a:pPr marL="0" marR="0" lvl="0" indent="0" algn="l" defTabSz="914400" rtl="0" eaLnBrk="0" fontAlgn="base" latinLnBrk="0" hangingPunct="0">
              <a:lnSpc>
                <a:spcPct val="100000"/>
              </a:lnSpc>
              <a:spcBef>
                <a:spcPct val="30000"/>
              </a:spcBef>
              <a:spcAft>
                <a:spcPct val="0"/>
              </a:spcAft>
              <a:buClrTx/>
              <a:buSzTx/>
              <a:buFontTx/>
              <a:buNone/>
              <a:tabLst/>
            </a:pPr>
            <a:r>
              <a:rPr lang="nb-NO" altLang="nb-NO" sz="3600" i="0" dirty="0">
                <a:solidFill>
                  <a:srgbClr val="515151"/>
                </a:solidFill>
                <a:latin typeface="Menlo"/>
              </a:rPr>
              <a:t>		</a:t>
            </a:r>
            <a:r>
              <a:rPr kumimoji="0" lang="nb-NO" altLang="nb-NO" sz="3600" b="0" i="0" u="none" strike="noStrike" cap="none" normalizeH="0" baseline="0" dirty="0">
                <a:ln>
                  <a:noFill/>
                </a:ln>
                <a:solidFill>
                  <a:srgbClr val="515151"/>
                </a:solidFill>
                <a:effectLst/>
                <a:latin typeface="Menlo"/>
              </a:rPr>
              <a:t>.</a:t>
            </a:r>
            <a:r>
              <a:rPr kumimoji="0" lang="nb-NO" altLang="nb-NO" sz="3600" b="1" i="0" u="none" strike="noStrike" cap="none" normalizeH="0" baseline="0" dirty="0">
                <a:ln>
                  <a:noFill/>
                </a:ln>
                <a:solidFill>
                  <a:srgbClr val="990000"/>
                </a:solidFill>
                <a:effectLst/>
                <a:latin typeface="Menlo"/>
              </a:rPr>
              <a:t>Where</a:t>
            </a:r>
            <a:r>
              <a:rPr kumimoji="0" lang="nb-NO" altLang="nb-NO" sz="3600" b="0" i="0" u="none" strike="noStrike" cap="none" normalizeH="0" baseline="0" dirty="0">
                <a:ln>
                  <a:noFill/>
                </a:ln>
                <a:solidFill>
                  <a:srgbClr val="515151"/>
                </a:solidFill>
                <a:effectLst/>
                <a:latin typeface="Menlo"/>
              </a:rPr>
              <a:t>(</a:t>
            </a:r>
            <a:r>
              <a:rPr kumimoji="0" lang="nb-NO" altLang="nb-NO" sz="3600" b="0" i="0" u="none" strike="noStrike" cap="none" normalizeH="0" baseline="0" dirty="0">
                <a:ln>
                  <a:noFill/>
                </a:ln>
                <a:solidFill>
                  <a:srgbClr val="333333"/>
                </a:solidFill>
                <a:effectLst/>
                <a:latin typeface="Arial" panose="020B0604020202020204" pitchFamily="34" charset="0"/>
              </a:rPr>
              <a:t>TableQuery</a:t>
            </a:r>
            <a:r>
              <a:rPr kumimoji="0" lang="nb-NO" altLang="nb-NO" sz="3600" b="0" i="0" u="none" strike="noStrike" cap="none" normalizeH="0" baseline="0" dirty="0">
                <a:ln>
                  <a:noFill/>
                </a:ln>
                <a:solidFill>
                  <a:srgbClr val="515151"/>
                </a:solidFill>
                <a:effectLst/>
                <a:latin typeface="Menlo"/>
              </a:rPr>
              <a:t>.</a:t>
            </a:r>
            <a:r>
              <a:rPr kumimoji="0" lang="nb-NO" altLang="nb-NO" sz="3600" b="1" i="0" u="none" strike="noStrike" cap="none" normalizeH="0" baseline="0" dirty="0">
                <a:ln>
                  <a:noFill/>
                </a:ln>
                <a:solidFill>
                  <a:srgbClr val="990000"/>
                </a:solidFill>
                <a:effectLst/>
                <a:latin typeface="Menlo"/>
              </a:rPr>
              <a:t>GenerateFilterCondition</a:t>
            </a:r>
            <a:r>
              <a:rPr kumimoji="0" lang="nb-NO" altLang="nb-NO" sz="3600" b="0" i="0" u="none" strike="noStrike" cap="none" normalizeH="0" baseline="0" dirty="0">
                <a:ln>
                  <a:noFill/>
                </a:ln>
                <a:solidFill>
                  <a:srgbClr val="515151"/>
                </a:solidFill>
                <a:effectLst/>
                <a:latin typeface="Menlo"/>
              </a:rPr>
              <a:t>(</a:t>
            </a:r>
            <a:r>
              <a:rPr kumimoji="0" lang="nb-NO" altLang="nb-NO" sz="3600" b="0" i="0" u="none" strike="noStrike" cap="none" normalizeH="0" baseline="0" dirty="0">
                <a:ln>
                  <a:noFill/>
                </a:ln>
                <a:solidFill>
                  <a:srgbClr val="DD1144"/>
                </a:solidFill>
                <a:effectLst/>
                <a:latin typeface="Menlo"/>
              </a:rPr>
              <a:t>"RowKey"</a:t>
            </a:r>
            <a:r>
              <a:rPr kumimoji="0" lang="nb-NO" altLang="nb-NO" sz="3600" b="0" i="0" u="none" strike="noStrike" cap="none" normalizeH="0" baseline="0" dirty="0">
                <a:ln>
                  <a:noFill/>
                </a:ln>
                <a:solidFill>
                  <a:srgbClr val="515151"/>
                </a:solidFill>
                <a:effectLst/>
                <a:latin typeface="Menlo"/>
              </a:rPr>
              <a:t>, </a:t>
            </a:r>
            <a:r>
              <a:rPr kumimoji="0" lang="nb-NO" altLang="nb-NO" sz="3600" b="0" i="0" u="none" strike="noStrike" cap="none" normalizeH="0" baseline="0" dirty="0">
                <a:ln>
                  <a:noFill/>
                </a:ln>
                <a:solidFill>
                  <a:srgbClr val="333333"/>
                </a:solidFill>
                <a:effectLst/>
                <a:latin typeface="Arial" panose="020B0604020202020204" pitchFamily="34" charset="0"/>
              </a:rPr>
              <a:t>QueryComparisons</a:t>
            </a:r>
            <a:r>
              <a:rPr kumimoji="0" lang="nb-NO" altLang="nb-NO" sz="3600" b="0" i="0" u="none" strike="noStrike" cap="none" normalizeH="0" baseline="0" dirty="0">
                <a:ln>
                  <a:noFill/>
                </a:ln>
                <a:solidFill>
                  <a:srgbClr val="515151"/>
                </a:solidFill>
                <a:effectLst/>
                <a:latin typeface="Menlo"/>
              </a:rPr>
              <a:t>.</a:t>
            </a:r>
            <a:r>
              <a:rPr kumimoji="0" lang="nb-NO" altLang="nb-NO" sz="3600" b="0" i="0" u="none" strike="noStrike" cap="none" normalizeH="0" baseline="0" dirty="0">
                <a:ln>
                  <a:noFill/>
                </a:ln>
                <a:solidFill>
                  <a:srgbClr val="333333"/>
                </a:solidFill>
                <a:effectLst/>
                <a:latin typeface="Arial" panose="020B0604020202020204" pitchFamily="34" charset="0"/>
              </a:rPr>
              <a:t>Equal</a:t>
            </a:r>
            <a:r>
              <a:rPr kumimoji="0" lang="nb-NO" altLang="nb-NO" sz="3600" b="0" i="0" u="none" strike="noStrike" cap="none" normalizeH="0" baseline="0" dirty="0">
                <a:ln>
                  <a:noFill/>
                </a:ln>
                <a:solidFill>
                  <a:srgbClr val="515151"/>
                </a:solidFill>
                <a:effectLst/>
                <a:latin typeface="Menlo"/>
              </a:rPr>
              <a:t>, </a:t>
            </a:r>
            <a:r>
              <a:rPr kumimoji="0" lang="nb-NO" altLang="nb-NO" sz="3600" b="0" i="0" u="none" strike="noStrike" cap="none" normalizeH="0" baseline="0" dirty="0">
                <a:ln>
                  <a:noFill/>
                </a:ln>
                <a:solidFill>
                  <a:srgbClr val="DD1144"/>
                </a:solidFill>
                <a:effectLst/>
                <a:latin typeface="Menlo"/>
              </a:rPr>
              <a:t>"Jon"</a:t>
            </a:r>
            <a:r>
              <a:rPr kumimoji="0" lang="nb-NO" altLang="nb-NO" sz="3600" b="0" i="0" u="none" strike="noStrike" cap="none" normalizeH="0" baseline="0" dirty="0">
                <a:ln>
                  <a:noFill/>
                </a:ln>
                <a:solidFill>
                  <a:srgbClr val="515151"/>
                </a:solidFill>
                <a:effectLst/>
                <a:latin typeface="Menlo"/>
              </a:rPr>
              <a:t>)); </a:t>
            </a:r>
          </a:p>
          <a:p>
            <a:pPr marL="0" marR="0" lvl="0" indent="0" algn="l" defTabSz="914400" rtl="0" eaLnBrk="0" fontAlgn="base" latinLnBrk="0" hangingPunct="0">
              <a:lnSpc>
                <a:spcPct val="100000"/>
              </a:lnSpc>
              <a:spcBef>
                <a:spcPct val="30000"/>
              </a:spcBef>
              <a:spcAft>
                <a:spcPct val="0"/>
              </a:spcAft>
              <a:buClrTx/>
              <a:buSzTx/>
              <a:buFontTx/>
              <a:buNone/>
              <a:tabLst/>
            </a:pPr>
            <a:r>
              <a:rPr kumimoji="0" lang="nb-NO" altLang="nb-NO" sz="3600" b="0" i="0" u="none" strike="noStrike" cap="none" normalizeH="0" baseline="0" dirty="0">
                <a:ln>
                  <a:noFill/>
                </a:ln>
                <a:solidFill>
                  <a:srgbClr val="333333"/>
                </a:solidFill>
                <a:effectLst/>
                <a:latin typeface="Arial" panose="020B0604020202020204" pitchFamily="34" charset="0"/>
              </a:rPr>
              <a:t>_cloudTable</a:t>
            </a:r>
            <a:r>
              <a:rPr kumimoji="0" lang="nb-NO" altLang="nb-NO" sz="3600" b="0" i="0" u="none" strike="noStrike" cap="none" normalizeH="0" baseline="0" dirty="0">
                <a:ln>
                  <a:noFill/>
                </a:ln>
                <a:solidFill>
                  <a:srgbClr val="515151"/>
                </a:solidFill>
                <a:effectLst/>
                <a:latin typeface="Menlo"/>
              </a:rPr>
              <a:t>.</a:t>
            </a:r>
            <a:r>
              <a:rPr kumimoji="0" lang="nb-NO" altLang="nb-NO" sz="3600" b="1" i="0" u="none" strike="noStrike" cap="none" normalizeH="0" baseline="0" dirty="0">
                <a:ln>
                  <a:noFill/>
                </a:ln>
                <a:solidFill>
                  <a:srgbClr val="990000"/>
                </a:solidFill>
                <a:effectLst/>
                <a:latin typeface="Menlo"/>
              </a:rPr>
              <a:t>ExecuteQuery</a:t>
            </a:r>
            <a:r>
              <a:rPr kumimoji="0" lang="nb-NO" altLang="nb-NO" sz="3600" b="0" i="0" u="none" strike="noStrike" cap="none" normalizeH="0" baseline="0" dirty="0">
                <a:ln>
                  <a:noFill/>
                </a:ln>
                <a:solidFill>
                  <a:srgbClr val="515151"/>
                </a:solidFill>
                <a:effectLst/>
                <a:latin typeface="Menlo"/>
              </a:rPr>
              <a:t>(</a:t>
            </a:r>
            <a:r>
              <a:rPr kumimoji="0" lang="nb-NO" altLang="nb-NO" sz="3600" b="0" i="0" u="none" strike="noStrike" cap="none" normalizeH="0" baseline="0" dirty="0">
                <a:ln>
                  <a:noFill/>
                </a:ln>
                <a:solidFill>
                  <a:srgbClr val="333333"/>
                </a:solidFill>
                <a:effectLst/>
                <a:latin typeface="Arial" panose="020B0604020202020204" pitchFamily="34" charset="0"/>
              </a:rPr>
              <a:t>query</a:t>
            </a:r>
            <a:r>
              <a:rPr kumimoji="0" lang="nb-NO" altLang="nb-NO" sz="3600" b="0" i="0" u="none" strike="noStrike" cap="none" normalizeH="0" baseline="0" dirty="0">
                <a:ln>
                  <a:noFill/>
                </a:ln>
                <a:solidFill>
                  <a:srgbClr val="515151"/>
                </a:solidFill>
                <a:effectLst/>
                <a:latin typeface="Menlo"/>
              </a:rPr>
              <a:t>);</a:t>
            </a:r>
            <a:r>
              <a:rPr kumimoji="0" lang="nb-NO" altLang="nb-NO" sz="3600" b="0" i="0" u="none" strike="noStrike" cap="none" normalizeH="0" baseline="0" dirty="0">
                <a:ln>
                  <a:noFill/>
                </a:ln>
                <a:solidFill>
                  <a:schemeClr val="tx1"/>
                </a:solidFill>
                <a:effectLst/>
              </a:rPr>
              <a:t> </a:t>
            </a:r>
            <a:endParaRPr kumimoji="0" lang="nb-NO" altLang="nb-NO" sz="36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565726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6" name="Image" descr="Image"/>
          <p:cNvPicPr>
            <a:picLocks noChangeAspect="1"/>
          </p:cNvPicPr>
          <p:nvPr/>
        </p:nvPicPr>
        <p:blipFill>
          <a:blip r:embed="rId2">
            <a:alphaModFix amt="34019"/>
            <a:extLst/>
          </a:blip>
          <a:stretch>
            <a:fillRect/>
          </a:stretch>
        </p:blipFill>
        <p:spPr>
          <a:xfrm>
            <a:off x="576757" y="12865818"/>
            <a:ext cx="878486" cy="383386"/>
          </a:xfrm>
          <a:prstGeom prst="rect">
            <a:avLst/>
          </a:prstGeom>
          <a:ln w="12700">
            <a:miter lim="400000"/>
          </a:ln>
        </p:spPr>
      </p:pic>
      <p:sp>
        <p:nvSpPr>
          <p:cNvPr id="2057" name="Balancing stakeholder influence and customer needs…"/>
          <p:cNvSpPr txBox="1">
            <a:spLocks noGrp="1"/>
          </p:cNvSpPr>
          <p:nvPr>
            <p:ph type="body" sz="quarter" idx="1"/>
          </p:nvPr>
        </p:nvSpPr>
        <p:spPr>
          <a:xfrm>
            <a:off x="1492609" y="5525884"/>
            <a:ext cx="10385118" cy="6144425"/>
          </a:xfrm>
          <a:prstGeom prst="rect">
            <a:avLst/>
          </a:prstGeom>
        </p:spPr>
        <p:txBody>
          <a:bodyPr/>
          <a:lstStyle/>
          <a:p>
            <a:pPr algn="l">
              <a:defRPr b="1" i="0">
                <a:solidFill>
                  <a:schemeClr val="accent6">
                    <a:lumOff val="-9803"/>
                  </a:schemeClr>
                </a:solidFill>
              </a:defRPr>
            </a:pPr>
            <a:r>
              <a:t>Balancing stakeholder influence and customer needs</a:t>
            </a:r>
          </a:p>
          <a:p>
            <a:pPr algn="l">
              <a:defRPr i="0">
                <a:solidFill>
                  <a:schemeClr val="accent6">
                    <a:lumOff val="-9803"/>
                  </a:schemeClr>
                </a:solidFill>
              </a:defRPr>
            </a:pPr>
            <a:endParaRPr/>
          </a:p>
          <a:p>
            <a:pPr algn="l">
              <a:defRPr i="0">
                <a:solidFill>
                  <a:schemeClr val="accent6">
                    <a:lumOff val="-9803"/>
                  </a:schemeClr>
                </a:solidFill>
              </a:defRPr>
            </a:pPr>
            <a:r>
              <a:t>Hydro is a global enterprise, with many different business stakeholders and content owners who have different needs and priorities. </a:t>
            </a:r>
          </a:p>
          <a:p>
            <a:pPr algn="l">
              <a:defRPr i="0">
                <a:solidFill>
                  <a:schemeClr val="accent6">
                    <a:lumOff val="-9803"/>
                  </a:schemeClr>
                </a:solidFill>
              </a:defRPr>
            </a:pPr>
            <a:endParaRPr/>
          </a:p>
          <a:p>
            <a:pPr algn="l">
              <a:defRPr i="0">
                <a:solidFill>
                  <a:schemeClr val="accent6">
                    <a:lumOff val="-9803"/>
                  </a:schemeClr>
                </a:solidFill>
              </a:defRPr>
            </a:pPr>
            <a:r>
              <a:t>Finding a good balance between corporate consistency and local business relevance while not falling into the trap of designing according to internal organisation rather than the customer can be challenging.</a:t>
            </a:r>
          </a:p>
        </p:txBody>
      </p:sp>
      <p:sp>
        <p:nvSpPr>
          <p:cNvPr id="2058" name="Manage Stakeholders"/>
          <p:cNvSpPr txBox="1">
            <a:spLocks noGrp="1"/>
          </p:cNvSpPr>
          <p:nvPr>
            <p:ph type="title"/>
          </p:nvPr>
        </p:nvSpPr>
        <p:spPr>
          <a:xfrm>
            <a:off x="1433840" y="2045691"/>
            <a:ext cx="10385117" cy="2789047"/>
          </a:xfrm>
          <a:prstGeom prst="rect">
            <a:avLst/>
          </a:prstGeom>
        </p:spPr>
        <p:txBody>
          <a:bodyPr/>
          <a:lstStyle>
            <a:lvl1pPr algn="l">
              <a:defRPr>
                <a:solidFill>
                  <a:schemeClr val="accent6">
                    <a:lumOff val="-9803"/>
                  </a:schemeClr>
                </a:solidFill>
              </a:defRPr>
            </a:lvl1pPr>
          </a:lstStyle>
          <a:p>
            <a:r>
              <a:t>Manage Stakeholders</a:t>
            </a:r>
          </a:p>
        </p:txBody>
      </p:sp>
      <p:sp>
        <p:nvSpPr>
          <p:cNvPr id="2059" name="Line"/>
          <p:cNvSpPr/>
          <p:nvPr/>
        </p:nvSpPr>
        <p:spPr>
          <a:xfrm>
            <a:off x="1501276" y="5180310"/>
            <a:ext cx="8422146" cy="1"/>
          </a:xfrm>
          <a:prstGeom prst="line">
            <a:avLst/>
          </a:prstGeom>
          <a:ln w="139700">
            <a:solidFill>
              <a:schemeClr val="accent4"/>
            </a:solidFill>
            <a:miter lim="400000"/>
          </a:ln>
        </p:spPr>
        <p:txBody>
          <a:bodyPr lIns="50800" tIns="50800" rIns="50800" bIns="50800" anchor="ctr"/>
          <a:lstStyle/>
          <a:p>
            <a:pPr>
              <a:lnSpc>
                <a:spcPct val="120000"/>
              </a:lnSpc>
              <a:defRPr sz="3000" i="0"/>
            </a:pPr>
            <a:endParaRPr/>
          </a:p>
        </p:txBody>
      </p:sp>
      <p:pic>
        <p:nvPicPr>
          <p:cNvPr id="2060" name="Image" descr="Image"/>
          <p:cNvPicPr>
            <a:picLocks noChangeAspect="1"/>
          </p:cNvPicPr>
          <p:nvPr/>
        </p:nvPicPr>
        <p:blipFill>
          <a:blip r:embed="rId3">
            <a:alphaModFix amt="34000"/>
            <a:extLst/>
          </a:blip>
          <a:stretch>
            <a:fillRect/>
          </a:stretch>
        </p:blipFill>
        <p:spPr>
          <a:xfrm>
            <a:off x="1757396" y="12647000"/>
            <a:ext cx="1539729" cy="821022"/>
          </a:xfrm>
          <a:prstGeom prst="rect">
            <a:avLst/>
          </a:prstGeom>
          <a:ln w="12700">
            <a:miter lim="400000"/>
          </a:ln>
        </p:spPr>
      </p:pic>
      <p:pic>
        <p:nvPicPr>
          <p:cNvPr id="2061" name="Image" descr="Image"/>
          <p:cNvPicPr>
            <a:picLocks noChangeAspect="1"/>
          </p:cNvPicPr>
          <p:nvPr/>
        </p:nvPicPr>
        <p:blipFill>
          <a:blip r:embed="rId4">
            <a:extLst/>
          </a:blip>
          <a:srcRect t="19153" r="44727" b="23635"/>
          <a:stretch>
            <a:fillRect/>
          </a:stretch>
        </p:blipFill>
        <p:spPr>
          <a:xfrm>
            <a:off x="-124404" y="-177372"/>
            <a:ext cx="24600575" cy="14323193"/>
          </a:xfrm>
          <a:prstGeom prst="rect">
            <a:avLst/>
          </a:prstGeom>
          <a:ln w="12700">
            <a:miter lim="400000"/>
          </a:ln>
        </p:spPr>
      </p:pic>
      <p:sp>
        <p:nvSpPr>
          <p:cNvPr id="2063" name="headline…"/>
          <p:cNvSpPr txBox="1"/>
          <p:nvPr/>
        </p:nvSpPr>
        <p:spPr>
          <a:xfrm>
            <a:off x="1492609" y="7844544"/>
            <a:ext cx="10930027" cy="6144425"/>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lstStyle/>
          <a:p>
            <a:pPr algn="l">
              <a:defRPr b="1" i="0">
                <a:solidFill>
                  <a:schemeClr val="accent6">
                    <a:lumOff val="-9803"/>
                  </a:schemeClr>
                </a:solidFill>
              </a:defRPr>
            </a:pPr>
            <a:r>
              <a:rPr lang="nb-NO" dirty="0"/>
              <a:t>Sirar Salih                         </a:t>
            </a:r>
          </a:p>
          <a:p>
            <a:pPr algn="l">
              <a:defRPr i="0">
                <a:solidFill>
                  <a:schemeClr val="accent6">
                    <a:lumOff val="-9803"/>
                  </a:schemeClr>
                </a:solidFill>
              </a:defRPr>
            </a:pPr>
            <a:r>
              <a:rPr lang="nb-NO" dirty="0"/>
              <a:t>    </a:t>
            </a:r>
            <a:endParaRPr lang="nb-NO" b="1" dirty="0"/>
          </a:p>
          <a:p>
            <a:pPr algn="l">
              <a:defRPr i="0">
                <a:solidFill>
                  <a:schemeClr val="accent6">
                    <a:lumOff val="-9803"/>
                  </a:schemeClr>
                </a:solidFill>
              </a:defRPr>
            </a:pPr>
            <a:endParaRPr lang="nb-NO" dirty="0"/>
          </a:p>
          <a:p>
            <a:pPr algn="l">
              <a:defRPr i="0">
                <a:solidFill>
                  <a:schemeClr val="accent6">
                    <a:lumOff val="-9803"/>
                  </a:schemeClr>
                </a:solidFill>
              </a:defRPr>
            </a:pPr>
            <a:r>
              <a:rPr lang="nb-NO" dirty="0"/>
              <a:t>Solution Architect at Making Waves</a:t>
            </a:r>
            <a:endParaRPr dirty="0"/>
          </a:p>
        </p:txBody>
      </p:sp>
      <p:sp>
        <p:nvSpPr>
          <p:cNvPr id="2064" name="Key takeaways"/>
          <p:cNvSpPr txBox="1"/>
          <p:nvPr/>
        </p:nvSpPr>
        <p:spPr>
          <a:xfrm>
            <a:off x="1433840" y="2045691"/>
            <a:ext cx="16055568" cy="2789047"/>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lgn="l">
              <a:lnSpc>
                <a:spcPct val="80000"/>
              </a:lnSpc>
              <a:defRPr sz="10400" i="0">
                <a:solidFill>
                  <a:schemeClr val="accent6">
                    <a:lumOff val="-9803"/>
                  </a:schemeClr>
                </a:solidFill>
                <a:latin typeface="+mn-lt"/>
                <a:ea typeface="+mn-ea"/>
                <a:cs typeface="+mn-cs"/>
                <a:sym typeface="Volte Semibold"/>
              </a:defRPr>
            </a:lvl1pPr>
          </a:lstStyle>
          <a:p>
            <a:r>
              <a:rPr lang="nb-NO" dirty="0"/>
              <a:t>Who Am I?</a:t>
            </a:r>
            <a:endParaRPr dirty="0"/>
          </a:p>
        </p:txBody>
      </p:sp>
      <p:pic>
        <p:nvPicPr>
          <p:cNvPr id="11" name="Picture 2" descr="Image result for making waves">
            <a:extLst>
              <a:ext uri="{FF2B5EF4-FFF2-40B4-BE49-F238E27FC236}">
                <a16:creationId xmlns:a16="http://schemas.microsoft.com/office/drawing/2014/main" id="{4C0C13F3-7779-4873-B297-ADE130305B79}"/>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433840" y="10105901"/>
            <a:ext cx="5691939" cy="331495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nnug oslo transparent">
            <a:extLst>
              <a:ext uri="{FF2B5EF4-FFF2-40B4-BE49-F238E27FC236}">
                <a16:creationId xmlns:a16="http://schemas.microsoft.com/office/drawing/2014/main" id="{62AF1B7B-0737-4D33-8930-0769212EE84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018488" y="4858560"/>
            <a:ext cx="2952503" cy="295250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872676DC-EDD0-45ED-9A8C-D1BFFA5F189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476797" y="6389404"/>
            <a:ext cx="2219134" cy="2219134"/>
          </a:xfrm>
          <a:prstGeom prst="rect">
            <a:avLst/>
          </a:prstGeom>
        </p:spPr>
      </p:pic>
      <p:pic>
        <p:nvPicPr>
          <p:cNvPr id="9" name="Picture 8">
            <a:extLst>
              <a:ext uri="{FF2B5EF4-FFF2-40B4-BE49-F238E27FC236}">
                <a16:creationId xmlns:a16="http://schemas.microsoft.com/office/drawing/2014/main" id="{95BEFA3A-B190-456B-BBAD-6C4C7613920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5959819" y="3804682"/>
            <a:ext cx="2655016" cy="2551766"/>
          </a:xfrm>
          <a:prstGeom prst="rect">
            <a:avLst/>
          </a:prstGeom>
        </p:spPr>
      </p:pic>
      <p:pic>
        <p:nvPicPr>
          <p:cNvPr id="5" name="Picture 4">
            <a:extLst>
              <a:ext uri="{FF2B5EF4-FFF2-40B4-BE49-F238E27FC236}">
                <a16:creationId xmlns:a16="http://schemas.microsoft.com/office/drawing/2014/main" id="{93B34DCB-0933-412E-8367-B3A7FF70FFF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7621578" y="7331758"/>
            <a:ext cx="5725753" cy="5725753"/>
          </a:xfrm>
          <a:prstGeom prst="rect">
            <a:avLst/>
          </a:prstGeom>
        </p:spPr>
      </p:pic>
      <p:sp>
        <p:nvSpPr>
          <p:cNvPr id="2" name="TextBox 1">
            <a:extLst>
              <a:ext uri="{FF2B5EF4-FFF2-40B4-BE49-F238E27FC236}">
                <a16:creationId xmlns:a16="http://schemas.microsoft.com/office/drawing/2014/main" id="{9EE5B14C-DC51-4DB7-9760-B04A10EB6070}"/>
              </a:ext>
            </a:extLst>
          </p:cNvPr>
          <p:cNvSpPr txBox="1"/>
          <p:nvPr/>
        </p:nvSpPr>
        <p:spPr>
          <a:xfrm>
            <a:off x="17565249" y="13081807"/>
            <a:ext cx="5319882"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1531" rtl="0" fontAlgn="auto" latinLnBrk="0" hangingPunct="0">
              <a:lnSpc>
                <a:spcPct val="100000"/>
              </a:lnSpc>
              <a:spcBef>
                <a:spcPts val="0"/>
              </a:spcBef>
              <a:spcAft>
                <a:spcPts val="0"/>
              </a:spcAft>
              <a:buClrTx/>
              <a:buSzTx/>
              <a:buFontTx/>
              <a:buNone/>
              <a:tabLst/>
            </a:pPr>
            <a:r>
              <a:rPr kumimoji="0" lang="nb-NO" sz="2800" b="0" i="1" u="none" strike="noStrike" cap="none" spc="0" normalizeH="0" baseline="0" dirty="0">
                <a:ln>
                  <a:noFill/>
                </a:ln>
                <a:solidFill>
                  <a:schemeClr val="accent6"/>
                </a:solidFill>
                <a:effectLst/>
                <a:uFillTx/>
                <a:latin typeface="Aften Screen"/>
                <a:ea typeface="Aften Screen"/>
                <a:cs typeface="Aften Screen"/>
                <a:sym typeface="Aften Screen"/>
              </a:rPr>
              <a:t>Credit:    </a:t>
            </a:r>
          </a:p>
        </p:txBody>
      </p:sp>
      <p:pic>
        <p:nvPicPr>
          <p:cNvPr id="8" name="Picture 7">
            <a:extLst>
              <a:ext uri="{FF2B5EF4-FFF2-40B4-BE49-F238E27FC236}">
                <a16:creationId xmlns:a16="http://schemas.microsoft.com/office/drawing/2014/main" id="{9958EE36-C509-4934-A2F1-9AE841B62CB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433840" y="8532977"/>
            <a:ext cx="2342259" cy="442245"/>
          </a:xfrm>
          <a:prstGeom prst="rect">
            <a:avLst/>
          </a:prstGeom>
        </p:spPr>
      </p:pic>
      <p:pic>
        <p:nvPicPr>
          <p:cNvPr id="12" name="Picture 11">
            <a:extLst>
              <a:ext uri="{FF2B5EF4-FFF2-40B4-BE49-F238E27FC236}">
                <a16:creationId xmlns:a16="http://schemas.microsoft.com/office/drawing/2014/main" id="{FFB9FCDA-EBA2-4105-AACF-D035342F73FE}"/>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8671657" y="13186970"/>
            <a:ext cx="2233326" cy="386215"/>
          </a:xfrm>
          <a:prstGeom prst="rect">
            <a:avLst/>
          </a:prstGeom>
        </p:spPr>
      </p:pic>
      <p:pic>
        <p:nvPicPr>
          <p:cNvPr id="6" name="Picture 5">
            <a:extLst>
              <a:ext uri="{FF2B5EF4-FFF2-40B4-BE49-F238E27FC236}">
                <a16:creationId xmlns:a16="http://schemas.microsoft.com/office/drawing/2014/main" id="{816BFE7F-AFB3-4FAF-A2E1-447BF0F5654D}"/>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563759" y="4573886"/>
            <a:ext cx="2676899" cy="2686425"/>
          </a:xfrm>
          <a:prstGeom prst="rect">
            <a:avLst/>
          </a:prstGeom>
        </p:spPr>
      </p:pic>
      <p:pic>
        <p:nvPicPr>
          <p:cNvPr id="14" name="Picture 13">
            <a:extLst>
              <a:ext uri="{FF2B5EF4-FFF2-40B4-BE49-F238E27FC236}">
                <a16:creationId xmlns:a16="http://schemas.microsoft.com/office/drawing/2014/main" id="{5F76400F-BDF7-4924-A866-4D4FBBCB26CF}"/>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5162647" y="7144276"/>
            <a:ext cx="1803204" cy="1830946"/>
          </a:xfrm>
          <a:prstGeom prst="rect">
            <a:avLst/>
          </a:prstGeom>
        </p:spPr>
      </p:pic>
      <p:pic>
        <p:nvPicPr>
          <p:cNvPr id="16" name="Picture 15">
            <a:extLst>
              <a:ext uri="{FF2B5EF4-FFF2-40B4-BE49-F238E27FC236}">
                <a16:creationId xmlns:a16="http://schemas.microsoft.com/office/drawing/2014/main" id="{AD7739C8-EA17-4D6B-B4A2-70810A41E8AE}"/>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2305914" y="8444177"/>
            <a:ext cx="1905000" cy="1905000"/>
          </a:xfrm>
          <a:prstGeom prst="rect">
            <a:avLst/>
          </a:prstGeom>
        </p:spPr>
      </p:pic>
      <p:pic>
        <p:nvPicPr>
          <p:cNvPr id="18" name="Picture 17">
            <a:extLst>
              <a:ext uri="{FF2B5EF4-FFF2-40B4-BE49-F238E27FC236}">
                <a16:creationId xmlns:a16="http://schemas.microsoft.com/office/drawing/2014/main" id="{E0032ADF-14E1-4A7B-9F9F-01D63F1A59B8}"/>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0968215" y="3575575"/>
            <a:ext cx="3700823" cy="1069538"/>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53B7D54-F1FF-4B22-873A-8AA1E16EA637}"/>
              </a:ext>
            </a:extLst>
          </p:cNvPr>
          <p:cNvSpPr/>
          <p:nvPr/>
        </p:nvSpPr>
        <p:spPr>
          <a:xfrm>
            <a:off x="368968" y="12512842"/>
            <a:ext cx="1171074" cy="930442"/>
          </a:xfrm>
          <a:prstGeom prst="rect">
            <a:avLst/>
          </a:prstGeom>
          <a:ln/>
        </p:spPr>
        <p:style>
          <a:lnRef idx="2">
            <a:schemeClr val="accent4"/>
          </a:lnRef>
          <a:fillRef idx="1">
            <a:schemeClr val="lt1"/>
          </a:fillRef>
          <a:effectRef idx="0">
            <a:schemeClr val="accent4"/>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20000"/>
              </a:lnSpc>
              <a:spcBef>
                <a:spcPts val="0"/>
              </a:spcBef>
              <a:spcAft>
                <a:spcPts val="0"/>
              </a:spcAft>
              <a:buClrTx/>
              <a:buSzTx/>
              <a:buFontTx/>
              <a:buNone/>
              <a:tabLst/>
            </a:pPr>
            <a:endParaRPr kumimoji="0" lang="nb-NO" sz="3000" b="0" i="0" u="none" strike="noStrike" cap="none" spc="0" normalizeH="0" baseline="0">
              <a:ln>
                <a:noFill/>
              </a:ln>
              <a:solidFill>
                <a:schemeClr val="accent6"/>
              </a:solidFill>
              <a:effectLst/>
              <a:uFillTx/>
              <a:latin typeface="Aften Screen"/>
              <a:ea typeface="Aften Screen"/>
              <a:cs typeface="Aften Screen"/>
              <a:sym typeface="Aften Screen"/>
            </a:endParaRPr>
          </a:p>
        </p:txBody>
      </p:sp>
      <p:sp>
        <p:nvSpPr>
          <p:cNvPr id="8" name="Takeaway"/>
          <p:cNvSpPr txBox="1">
            <a:spLocks noGrp="1"/>
          </p:cNvSpPr>
          <p:nvPr>
            <p:ph type="title"/>
          </p:nvPr>
        </p:nvSpPr>
        <p:spPr>
          <a:xfrm>
            <a:off x="7228040" y="320040"/>
            <a:ext cx="10385117" cy="1270399"/>
          </a:xfrm>
          <a:prstGeom prst="rect">
            <a:avLst/>
          </a:prstGeom>
        </p:spPr>
        <p:txBody>
          <a:bodyPr/>
          <a:lstStyle>
            <a:lvl1pPr algn="l">
              <a:defRPr>
                <a:solidFill>
                  <a:schemeClr val="accent6">
                    <a:lumOff val="-9803"/>
                  </a:schemeClr>
                </a:solidFill>
              </a:defRPr>
            </a:lvl1pPr>
          </a:lstStyle>
          <a:p>
            <a:pPr algn="ctr"/>
            <a:r>
              <a:rPr lang="nb-NO" dirty="0" err="1"/>
              <a:t>Delete</a:t>
            </a:r>
            <a:r>
              <a:rPr lang="nb-NO" dirty="0"/>
              <a:t> </a:t>
            </a:r>
            <a:r>
              <a:rPr lang="nb-NO" dirty="0" err="1"/>
              <a:t>entity</a:t>
            </a:r>
            <a:endParaRPr dirty="0"/>
          </a:p>
        </p:txBody>
      </p:sp>
      <p:sp>
        <p:nvSpPr>
          <p:cNvPr id="3" name="Rectangle 1"/>
          <p:cNvSpPr>
            <a:spLocks noChangeArrowheads="1"/>
          </p:cNvSpPr>
          <p:nvPr/>
        </p:nvSpPr>
        <p:spPr bwMode="auto">
          <a:xfrm>
            <a:off x="4811379" y="5251391"/>
            <a:ext cx="184731" cy="553998"/>
          </a:xfrm>
          <a:prstGeom prst="rect">
            <a:avLst/>
          </a:prstGeom>
          <a:solidFill>
            <a:schemeClr val="bg1"/>
          </a:solid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30000"/>
              </a:spcBef>
              <a:spcAft>
                <a:spcPct val="0"/>
              </a:spcAft>
              <a:buClrTx/>
              <a:buSzTx/>
              <a:buFontTx/>
              <a:buNone/>
              <a:tabLst/>
            </a:pPr>
            <a:endParaRPr kumimoji="0" lang="nb-NO" altLang="nb-NO" sz="3000" b="0" i="0" u="none" strike="noStrike" cap="none" normalizeH="0" baseline="0" dirty="0">
              <a:ln>
                <a:noFill/>
              </a:ln>
              <a:solidFill>
                <a:schemeClr val="tx1"/>
              </a:solidFill>
              <a:effectLst/>
              <a:latin typeface="Arial" panose="020B0604020202020204" pitchFamily="34" charset="0"/>
            </a:endParaRPr>
          </a:p>
        </p:txBody>
      </p:sp>
      <p:sp>
        <p:nvSpPr>
          <p:cNvPr id="2" name="Rectangle 1"/>
          <p:cNvSpPr>
            <a:spLocks noChangeArrowheads="1"/>
          </p:cNvSpPr>
          <p:nvPr/>
        </p:nvSpPr>
        <p:spPr bwMode="auto">
          <a:xfrm>
            <a:off x="4742920" y="3487832"/>
            <a:ext cx="16653918" cy="3527119"/>
          </a:xfrm>
          <a:prstGeom prst="rect">
            <a:avLst/>
          </a:prstGeom>
          <a:solidFill>
            <a:schemeClr val="bg1"/>
          </a:solid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30000"/>
              </a:spcBef>
              <a:spcAft>
                <a:spcPct val="0"/>
              </a:spcAft>
              <a:buClrTx/>
              <a:buSzTx/>
              <a:buFontTx/>
              <a:buNone/>
              <a:tabLst/>
            </a:pPr>
            <a:r>
              <a:rPr kumimoji="0" lang="nb-NO" altLang="nb-NO" sz="3600" b="1" i="0" u="none" strike="noStrike" cap="none" normalizeH="0" baseline="0" dirty="0">
                <a:ln>
                  <a:noFill/>
                </a:ln>
                <a:solidFill>
                  <a:srgbClr val="445588"/>
                </a:solidFill>
                <a:effectLst/>
                <a:latin typeface="Menlo"/>
              </a:rPr>
              <a:t>var</a:t>
            </a:r>
            <a:r>
              <a:rPr kumimoji="0" lang="nb-NO" altLang="nb-NO" sz="3600" b="0" i="0" u="none" strike="noStrike" cap="none" normalizeH="0" baseline="0" dirty="0">
                <a:ln>
                  <a:noFill/>
                </a:ln>
                <a:solidFill>
                  <a:srgbClr val="515151"/>
                </a:solidFill>
                <a:effectLst/>
                <a:latin typeface="Menlo"/>
              </a:rPr>
              <a:t> </a:t>
            </a:r>
            <a:r>
              <a:rPr kumimoji="0" lang="nb-NO" altLang="nb-NO" sz="3600" b="0" i="0" u="none" strike="noStrike" cap="none" normalizeH="0" baseline="0" dirty="0">
                <a:ln>
                  <a:noFill/>
                </a:ln>
                <a:solidFill>
                  <a:srgbClr val="333333"/>
                </a:solidFill>
                <a:effectLst/>
                <a:latin typeface="Arial" panose="020B0604020202020204" pitchFamily="34" charset="0"/>
              </a:rPr>
              <a:t>retrieveOperation</a:t>
            </a:r>
            <a:r>
              <a:rPr kumimoji="0" lang="nb-NO" altLang="nb-NO" sz="3600" b="0" i="0" u="none" strike="noStrike" cap="none" normalizeH="0" baseline="0" dirty="0">
                <a:ln>
                  <a:noFill/>
                </a:ln>
                <a:solidFill>
                  <a:srgbClr val="515151"/>
                </a:solidFill>
                <a:effectLst/>
                <a:latin typeface="Menlo"/>
              </a:rPr>
              <a:t> = </a:t>
            </a:r>
            <a:r>
              <a:rPr kumimoji="0" lang="nb-NO" altLang="nb-NO" sz="3600" b="0" i="0" u="none" strike="noStrike" cap="none" normalizeH="0" baseline="0" dirty="0">
                <a:ln>
                  <a:noFill/>
                </a:ln>
                <a:solidFill>
                  <a:srgbClr val="333333"/>
                </a:solidFill>
                <a:effectLst/>
                <a:latin typeface="Arial" panose="020B0604020202020204" pitchFamily="34" charset="0"/>
              </a:rPr>
              <a:t>TableOperation</a:t>
            </a:r>
            <a:r>
              <a:rPr kumimoji="0" lang="nb-NO" altLang="nb-NO" sz="3600" b="0" i="0" u="none" strike="noStrike" cap="none" normalizeH="0" baseline="0" dirty="0">
                <a:ln>
                  <a:noFill/>
                </a:ln>
                <a:solidFill>
                  <a:srgbClr val="515151"/>
                </a:solidFill>
                <a:effectLst/>
                <a:latin typeface="Menlo"/>
              </a:rPr>
              <a:t>.</a:t>
            </a:r>
            <a:r>
              <a:rPr kumimoji="0" lang="nb-NO" altLang="nb-NO" sz="3600" b="0" i="0" u="none" strike="noStrike" cap="none" normalizeH="0" baseline="0" dirty="0">
                <a:ln>
                  <a:noFill/>
                </a:ln>
                <a:solidFill>
                  <a:srgbClr val="333333"/>
                </a:solidFill>
                <a:effectLst/>
                <a:latin typeface="Arial" panose="020B0604020202020204" pitchFamily="34" charset="0"/>
              </a:rPr>
              <a:t>Retrieve</a:t>
            </a:r>
            <a:r>
              <a:rPr kumimoji="0" lang="nb-NO" altLang="nb-NO" sz="3600" b="0" i="0" u="none" strike="noStrike" cap="none" normalizeH="0" baseline="0" dirty="0">
                <a:ln>
                  <a:noFill/>
                </a:ln>
                <a:solidFill>
                  <a:srgbClr val="515151"/>
                </a:solidFill>
                <a:effectLst/>
                <a:latin typeface="Menlo"/>
              </a:rPr>
              <a:t>&lt;</a:t>
            </a:r>
            <a:r>
              <a:rPr kumimoji="0" lang="nb-NO" altLang="nb-NO" sz="3600" b="0" i="0" u="none" strike="noStrike" cap="none" normalizeH="0" baseline="0" dirty="0">
                <a:ln>
                  <a:noFill/>
                </a:ln>
                <a:solidFill>
                  <a:srgbClr val="333333"/>
                </a:solidFill>
                <a:effectLst/>
                <a:latin typeface="Arial" panose="020B0604020202020204" pitchFamily="34" charset="0"/>
              </a:rPr>
              <a:t>CustomerEntity</a:t>
            </a:r>
            <a:r>
              <a:rPr kumimoji="0" lang="nb-NO" altLang="nb-NO" sz="3600" b="0" i="0" u="none" strike="noStrike" cap="none" normalizeH="0" baseline="0" dirty="0">
                <a:ln>
                  <a:noFill/>
                </a:ln>
                <a:solidFill>
                  <a:srgbClr val="515151"/>
                </a:solidFill>
                <a:effectLst/>
                <a:latin typeface="Menlo"/>
              </a:rPr>
              <a:t>&gt;(</a:t>
            </a:r>
            <a:r>
              <a:rPr kumimoji="0" lang="nb-NO" altLang="nb-NO" sz="3600" b="0" i="0" u="none" strike="noStrike" cap="none" normalizeH="0" baseline="0" dirty="0">
                <a:ln>
                  <a:noFill/>
                </a:ln>
                <a:solidFill>
                  <a:srgbClr val="DD1144"/>
                </a:solidFill>
                <a:effectLst/>
                <a:latin typeface="Menlo"/>
              </a:rPr>
              <a:t>"Snow"</a:t>
            </a:r>
            <a:r>
              <a:rPr kumimoji="0" lang="nb-NO" altLang="nb-NO" sz="3600" b="0" i="0" u="none" strike="noStrike" cap="none" normalizeH="0" baseline="0" dirty="0">
                <a:ln>
                  <a:noFill/>
                </a:ln>
                <a:solidFill>
                  <a:srgbClr val="515151"/>
                </a:solidFill>
                <a:effectLst/>
                <a:latin typeface="Menlo"/>
              </a:rPr>
              <a:t>, </a:t>
            </a:r>
            <a:r>
              <a:rPr kumimoji="0" lang="nb-NO" altLang="nb-NO" sz="3600" b="0" i="0" u="none" strike="noStrike" cap="none" normalizeH="0" baseline="0" dirty="0">
                <a:ln>
                  <a:noFill/>
                </a:ln>
                <a:solidFill>
                  <a:srgbClr val="DD1144"/>
                </a:solidFill>
                <a:effectLst/>
                <a:latin typeface="Menlo"/>
              </a:rPr>
              <a:t>"Jon"</a:t>
            </a:r>
            <a:r>
              <a:rPr kumimoji="0" lang="nb-NO" altLang="nb-NO" sz="3600" b="0" i="0" u="none" strike="noStrike" cap="none" normalizeH="0" baseline="0" dirty="0">
                <a:ln>
                  <a:noFill/>
                </a:ln>
                <a:solidFill>
                  <a:srgbClr val="515151"/>
                </a:solidFill>
                <a:effectLst/>
                <a:latin typeface="Menlo"/>
              </a:rPr>
              <a:t>); </a:t>
            </a:r>
          </a:p>
          <a:p>
            <a:pPr marL="0" marR="0" lvl="0" indent="0" algn="l" defTabSz="914400" rtl="0" eaLnBrk="0" fontAlgn="base" latinLnBrk="0" hangingPunct="0">
              <a:lnSpc>
                <a:spcPct val="100000"/>
              </a:lnSpc>
              <a:spcBef>
                <a:spcPct val="30000"/>
              </a:spcBef>
              <a:spcAft>
                <a:spcPct val="0"/>
              </a:spcAft>
              <a:buClrTx/>
              <a:buSzTx/>
              <a:buFontTx/>
              <a:buNone/>
              <a:tabLst/>
            </a:pPr>
            <a:r>
              <a:rPr kumimoji="0" lang="nb-NO" altLang="nb-NO" sz="3600" b="1" i="0" u="none" strike="noStrike" cap="none" normalizeH="0" baseline="0" dirty="0">
                <a:ln>
                  <a:noFill/>
                </a:ln>
                <a:solidFill>
                  <a:srgbClr val="445588"/>
                </a:solidFill>
                <a:effectLst/>
                <a:latin typeface="Menlo"/>
              </a:rPr>
              <a:t>var</a:t>
            </a:r>
            <a:r>
              <a:rPr kumimoji="0" lang="nb-NO" altLang="nb-NO" sz="3600" b="0" i="0" u="none" strike="noStrike" cap="none" normalizeH="0" baseline="0" dirty="0">
                <a:ln>
                  <a:noFill/>
                </a:ln>
                <a:solidFill>
                  <a:srgbClr val="515151"/>
                </a:solidFill>
                <a:effectLst/>
                <a:latin typeface="Menlo"/>
              </a:rPr>
              <a:t> </a:t>
            </a:r>
            <a:r>
              <a:rPr kumimoji="0" lang="nb-NO" altLang="nb-NO" sz="3600" b="0" i="0" u="none" strike="noStrike" cap="none" normalizeH="0" baseline="0" dirty="0">
                <a:ln>
                  <a:noFill/>
                </a:ln>
                <a:solidFill>
                  <a:srgbClr val="333333"/>
                </a:solidFill>
                <a:effectLst/>
                <a:latin typeface="Arial" panose="020B0604020202020204" pitchFamily="34" charset="0"/>
              </a:rPr>
              <a:t>retrievedResult</a:t>
            </a:r>
            <a:r>
              <a:rPr kumimoji="0" lang="nb-NO" altLang="nb-NO" sz="3600" b="0" i="0" u="none" strike="noStrike" cap="none" normalizeH="0" baseline="0" dirty="0">
                <a:ln>
                  <a:noFill/>
                </a:ln>
                <a:solidFill>
                  <a:srgbClr val="515151"/>
                </a:solidFill>
                <a:effectLst/>
                <a:latin typeface="Menlo"/>
              </a:rPr>
              <a:t> = </a:t>
            </a:r>
            <a:r>
              <a:rPr kumimoji="0" lang="nb-NO" altLang="nb-NO" sz="3600" b="1" i="0" u="none" strike="noStrike" cap="none" normalizeH="0" baseline="0" dirty="0">
                <a:ln>
                  <a:noFill/>
                </a:ln>
                <a:solidFill>
                  <a:srgbClr val="515151"/>
                </a:solidFill>
                <a:effectLst/>
                <a:latin typeface="Menlo"/>
              </a:rPr>
              <a:t>await</a:t>
            </a:r>
            <a:r>
              <a:rPr kumimoji="0" lang="nb-NO" altLang="nb-NO" sz="3600" b="0" i="0" u="none" strike="noStrike" cap="none" normalizeH="0" baseline="0" dirty="0">
                <a:ln>
                  <a:noFill/>
                </a:ln>
                <a:solidFill>
                  <a:srgbClr val="515151"/>
                </a:solidFill>
                <a:effectLst/>
                <a:latin typeface="Menlo"/>
              </a:rPr>
              <a:t> </a:t>
            </a:r>
            <a:r>
              <a:rPr kumimoji="0" lang="nb-NO" altLang="nb-NO" sz="3600" b="0" i="0" u="none" strike="noStrike" cap="none" normalizeH="0" baseline="0" dirty="0">
                <a:ln>
                  <a:noFill/>
                </a:ln>
                <a:solidFill>
                  <a:srgbClr val="333333"/>
                </a:solidFill>
                <a:effectLst/>
                <a:latin typeface="Arial" panose="020B0604020202020204" pitchFamily="34" charset="0"/>
              </a:rPr>
              <a:t>_cloudTable</a:t>
            </a:r>
            <a:r>
              <a:rPr kumimoji="0" lang="nb-NO" altLang="nb-NO" sz="3600" b="0" i="0" u="none" strike="noStrike" cap="none" normalizeH="0" baseline="0" dirty="0">
                <a:ln>
                  <a:noFill/>
                </a:ln>
                <a:solidFill>
                  <a:srgbClr val="515151"/>
                </a:solidFill>
                <a:effectLst/>
                <a:latin typeface="Menlo"/>
              </a:rPr>
              <a:t>.</a:t>
            </a:r>
            <a:r>
              <a:rPr kumimoji="0" lang="nb-NO" altLang="nb-NO" sz="3600" b="1" i="0" u="none" strike="noStrike" cap="none" normalizeH="0" baseline="0" dirty="0">
                <a:ln>
                  <a:noFill/>
                </a:ln>
                <a:solidFill>
                  <a:srgbClr val="990000"/>
                </a:solidFill>
                <a:effectLst/>
                <a:latin typeface="Menlo"/>
              </a:rPr>
              <a:t>ExecuteAsync</a:t>
            </a:r>
            <a:r>
              <a:rPr kumimoji="0" lang="nb-NO" altLang="nb-NO" sz="3600" b="0" i="0" u="none" strike="noStrike" cap="none" normalizeH="0" baseline="0" dirty="0">
                <a:ln>
                  <a:noFill/>
                </a:ln>
                <a:solidFill>
                  <a:srgbClr val="515151"/>
                </a:solidFill>
                <a:effectLst/>
                <a:latin typeface="Menlo"/>
              </a:rPr>
              <a:t>(</a:t>
            </a:r>
            <a:r>
              <a:rPr kumimoji="0" lang="nb-NO" altLang="nb-NO" sz="3600" b="0" i="0" u="none" strike="noStrike" cap="none" normalizeH="0" baseline="0" dirty="0">
                <a:ln>
                  <a:noFill/>
                </a:ln>
                <a:solidFill>
                  <a:srgbClr val="333333"/>
                </a:solidFill>
                <a:effectLst/>
                <a:latin typeface="Arial" panose="020B0604020202020204" pitchFamily="34" charset="0"/>
              </a:rPr>
              <a:t>retrieveOperation</a:t>
            </a:r>
            <a:r>
              <a:rPr kumimoji="0" lang="nb-NO" altLang="nb-NO" sz="3600" b="0" i="0" u="none" strike="noStrike" cap="none" normalizeH="0" baseline="0" dirty="0">
                <a:ln>
                  <a:noFill/>
                </a:ln>
                <a:solidFill>
                  <a:srgbClr val="515151"/>
                </a:solidFill>
                <a:effectLst/>
                <a:latin typeface="Menlo"/>
              </a:rPr>
              <a:t>); </a:t>
            </a:r>
          </a:p>
          <a:p>
            <a:pPr marL="0" marR="0" lvl="0" indent="0" algn="l" defTabSz="914400" rtl="0" eaLnBrk="0" fontAlgn="base" latinLnBrk="0" hangingPunct="0">
              <a:lnSpc>
                <a:spcPct val="100000"/>
              </a:lnSpc>
              <a:spcBef>
                <a:spcPct val="30000"/>
              </a:spcBef>
              <a:spcAft>
                <a:spcPct val="0"/>
              </a:spcAft>
              <a:buClrTx/>
              <a:buSzTx/>
              <a:buFontTx/>
              <a:buNone/>
              <a:tabLst/>
            </a:pPr>
            <a:r>
              <a:rPr kumimoji="0" lang="nb-NO" altLang="nb-NO" sz="3600" b="1" i="0" u="none" strike="noStrike" cap="none" normalizeH="0" baseline="0" dirty="0">
                <a:ln>
                  <a:noFill/>
                </a:ln>
                <a:solidFill>
                  <a:srgbClr val="445588"/>
                </a:solidFill>
                <a:effectLst/>
                <a:latin typeface="Menlo"/>
              </a:rPr>
              <a:t>var</a:t>
            </a:r>
            <a:r>
              <a:rPr kumimoji="0" lang="nb-NO" altLang="nb-NO" sz="3600" b="0" i="0" u="none" strike="noStrike" cap="none" normalizeH="0" baseline="0" dirty="0">
                <a:ln>
                  <a:noFill/>
                </a:ln>
                <a:solidFill>
                  <a:srgbClr val="515151"/>
                </a:solidFill>
                <a:effectLst/>
                <a:latin typeface="Menlo"/>
              </a:rPr>
              <a:t> </a:t>
            </a:r>
            <a:r>
              <a:rPr kumimoji="0" lang="nb-NO" altLang="nb-NO" sz="3600" b="0" i="0" u="none" strike="noStrike" cap="none" normalizeH="0" baseline="0" dirty="0">
                <a:ln>
                  <a:noFill/>
                </a:ln>
                <a:solidFill>
                  <a:srgbClr val="333333"/>
                </a:solidFill>
                <a:effectLst/>
                <a:latin typeface="Arial" panose="020B0604020202020204" pitchFamily="34" charset="0"/>
              </a:rPr>
              <a:t>deleteEntity</a:t>
            </a:r>
            <a:r>
              <a:rPr kumimoji="0" lang="nb-NO" altLang="nb-NO" sz="3600" b="0" i="0" u="none" strike="noStrike" cap="none" normalizeH="0" baseline="0" dirty="0">
                <a:ln>
                  <a:noFill/>
                </a:ln>
                <a:solidFill>
                  <a:srgbClr val="515151"/>
                </a:solidFill>
                <a:effectLst/>
                <a:latin typeface="Menlo"/>
              </a:rPr>
              <a:t> = (</a:t>
            </a:r>
            <a:r>
              <a:rPr kumimoji="0" lang="nb-NO" altLang="nb-NO" sz="3600" b="0" i="0" u="none" strike="noStrike" cap="none" normalizeH="0" baseline="0" dirty="0">
                <a:ln>
                  <a:noFill/>
                </a:ln>
                <a:solidFill>
                  <a:srgbClr val="333333"/>
                </a:solidFill>
                <a:effectLst/>
                <a:latin typeface="Arial" panose="020B0604020202020204" pitchFamily="34" charset="0"/>
              </a:rPr>
              <a:t>CustomerEntity</a:t>
            </a:r>
            <a:r>
              <a:rPr kumimoji="0" lang="nb-NO" altLang="nb-NO" sz="3600" b="0" i="0" u="none" strike="noStrike" cap="none" normalizeH="0" baseline="0" dirty="0">
                <a:ln>
                  <a:noFill/>
                </a:ln>
                <a:solidFill>
                  <a:srgbClr val="515151"/>
                </a:solidFill>
                <a:effectLst/>
                <a:latin typeface="Menlo"/>
              </a:rPr>
              <a:t>)</a:t>
            </a:r>
            <a:r>
              <a:rPr kumimoji="0" lang="nb-NO" altLang="nb-NO" sz="3600" b="0" i="0" u="none" strike="noStrike" cap="none" normalizeH="0" baseline="0" dirty="0">
                <a:ln>
                  <a:noFill/>
                </a:ln>
                <a:solidFill>
                  <a:srgbClr val="333333"/>
                </a:solidFill>
                <a:effectLst/>
                <a:latin typeface="Arial" panose="020B0604020202020204" pitchFamily="34" charset="0"/>
              </a:rPr>
              <a:t>retrievedResult</a:t>
            </a:r>
            <a:r>
              <a:rPr kumimoji="0" lang="nb-NO" altLang="nb-NO" sz="3600" b="0" i="0" u="none" strike="noStrike" cap="none" normalizeH="0" baseline="0" dirty="0">
                <a:ln>
                  <a:noFill/>
                </a:ln>
                <a:solidFill>
                  <a:srgbClr val="515151"/>
                </a:solidFill>
                <a:effectLst/>
                <a:latin typeface="Menlo"/>
              </a:rPr>
              <a:t>.</a:t>
            </a:r>
            <a:r>
              <a:rPr kumimoji="0" lang="nb-NO" altLang="nb-NO" sz="3600" b="0" i="0" u="none" strike="noStrike" cap="none" normalizeH="0" baseline="0" dirty="0">
                <a:ln>
                  <a:noFill/>
                </a:ln>
                <a:solidFill>
                  <a:srgbClr val="333333"/>
                </a:solidFill>
                <a:effectLst/>
                <a:latin typeface="Arial" panose="020B0604020202020204" pitchFamily="34" charset="0"/>
              </a:rPr>
              <a:t>Result</a:t>
            </a:r>
            <a:r>
              <a:rPr kumimoji="0" lang="nb-NO" altLang="nb-NO" sz="3600" b="0" i="0" u="none" strike="noStrike" cap="none" normalizeH="0" baseline="0" dirty="0">
                <a:ln>
                  <a:noFill/>
                </a:ln>
                <a:solidFill>
                  <a:srgbClr val="515151"/>
                </a:solidFill>
                <a:effectLst/>
                <a:latin typeface="Menlo"/>
              </a:rPr>
              <a:t>; </a:t>
            </a:r>
          </a:p>
          <a:p>
            <a:pPr marL="0" marR="0" lvl="0" indent="0" algn="l" defTabSz="914400" rtl="0" eaLnBrk="0" fontAlgn="base" latinLnBrk="0" hangingPunct="0">
              <a:lnSpc>
                <a:spcPct val="100000"/>
              </a:lnSpc>
              <a:spcBef>
                <a:spcPct val="30000"/>
              </a:spcBef>
              <a:spcAft>
                <a:spcPct val="0"/>
              </a:spcAft>
              <a:buClrTx/>
              <a:buSzTx/>
              <a:buFontTx/>
              <a:buNone/>
              <a:tabLst/>
            </a:pPr>
            <a:r>
              <a:rPr kumimoji="0" lang="nb-NO" altLang="nb-NO" sz="3600" b="1" i="0" u="none" strike="noStrike" cap="none" normalizeH="0" baseline="0" dirty="0">
                <a:ln>
                  <a:noFill/>
                </a:ln>
                <a:solidFill>
                  <a:srgbClr val="445588"/>
                </a:solidFill>
                <a:effectLst/>
                <a:latin typeface="Menlo"/>
              </a:rPr>
              <a:t>var</a:t>
            </a:r>
            <a:r>
              <a:rPr kumimoji="0" lang="nb-NO" altLang="nb-NO" sz="3600" b="0" i="0" u="none" strike="noStrike" cap="none" normalizeH="0" baseline="0" dirty="0">
                <a:ln>
                  <a:noFill/>
                </a:ln>
                <a:solidFill>
                  <a:srgbClr val="515151"/>
                </a:solidFill>
                <a:effectLst/>
                <a:latin typeface="Menlo"/>
              </a:rPr>
              <a:t> </a:t>
            </a:r>
            <a:r>
              <a:rPr kumimoji="0" lang="nb-NO" altLang="nb-NO" sz="3600" b="0" i="0" u="none" strike="noStrike" cap="none" normalizeH="0" baseline="0" dirty="0">
                <a:ln>
                  <a:noFill/>
                </a:ln>
                <a:solidFill>
                  <a:srgbClr val="333333"/>
                </a:solidFill>
                <a:effectLst/>
                <a:latin typeface="Arial" panose="020B0604020202020204" pitchFamily="34" charset="0"/>
              </a:rPr>
              <a:t>deleteOperation</a:t>
            </a:r>
            <a:r>
              <a:rPr kumimoji="0" lang="nb-NO" altLang="nb-NO" sz="3600" b="0" i="0" u="none" strike="noStrike" cap="none" normalizeH="0" baseline="0" dirty="0">
                <a:ln>
                  <a:noFill/>
                </a:ln>
                <a:solidFill>
                  <a:srgbClr val="515151"/>
                </a:solidFill>
                <a:effectLst/>
                <a:latin typeface="Menlo"/>
              </a:rPr>
              <a:t> = </a:t>
            </a:r>
            <a:r>
              <a:rPr kumimoji="0" lang="nb-NO" altLang="nb-NO" sz="3600" b="0" i="0" u="none" strike="noStrike" cap="none" normalizeH="0" baseline="0" dirty="0">
                <a:ln>
                  <a:noFill/>
                </a:ln>
                <a:solidFill>
                  <a:srgbClr val="333333"/>
                </a:solidFill>
                <a:effectLst/>
                <a:latin typeface="Arial" panose="020B0604020202020204" pitchFamily="34" charset="0"/>
              </a:rPr>
              <a:t>TableOperation</a:t>
            </a:r>
            <a:r>
              <a:rPr kumimoji="0" lang="nb-NO" altLang="nb-NO" sz="3600" b="0" i="0" u="none" strike="noStrike" cap="none" normalizeH="0" baseline="0" dirty="0">
                <a:ln>
                  <a:noFill/>
                </a:ln>
                <a:solidFill>
                  <a:srgbClr val="515151"/>
                </a:solidFill>
                <a:effectLst/>
                <a:latin typeface="Menlo"/>
              </a:rPr>
              <a:t>.</a:t>
            </a:r>
            <a:r>
              <a:rPr kumimoji="0" lang="nb-NO" altLang="nb-NO" sz="3600" b="1" i="0" u="none" strike="noStrike" cap="none" normalizeH="0" baseline="0" dirty="0">
                <a:ln>
                  <a:noFill/>
                </a:ln>
                <a:solidFill>
                  <a:srgbClr val="990000"/>
                </a:solidFill>
                <a:effectLst/>
                <a:latin typeface="Menlo"/>
              </a:rPr>
              <a:t>Delete</a:t>
            </a:r>
            <a:r>
              <a:rPr kumimoji="0" lang="nb-NO" altLang="nb-NO" sz="3600" b="0" i="0" u="none" strike="noStrike" cap="none" normalizeH="0" baseline="0" dirty="0">
                <a:ln>
                  <a:noFill/>
                </a:ln>
                <a:solidFill>
                  <a:srgbClr val="515151"/>
                </a:solidFill>
                <a:effectLst/>
                <a:latin typeface="Menlo"/>
              </a:rPr>
              <a:t>(</a:t>
            </a:r>
            <a:r>
              <a:rPr kumimoji="0" lang="nb-NO" altLang="nb-NO" sz="3600" b="0" i="0" u="none" strike="noStrike" cap="none" normalizeH="0" baseline="0" dirty="0">
                <a:ln>
                  <a:noFill/>
                </a:ln>
                <a:solidFill>
                  <a:srgbClr val="333333"/>
                </a:solidFill>
                <a:effectLst/>
                <a:latin typeface="Arial" panose="020B0604020202020204" pitchFamily="34" charset="0"/>
              </a:rPr>
              <a:t>deleteEntity</a:t>
            </a:r>
            <a:r>
              <a:rPr kumimoji="0" lang="nb-NO" altLang="nb-NO" sz="3600" b="0" i="0" u="none" strike="noStrike" cap="none" normalizeH="0" baseline="0" dirty="0">
                <a:ln>
                  <a:noFill/>
                </a:ln>
                <a:solidFill>
                  <a:srgbClr val="515151"/>
                </a:solidFill>
                <a:effectLst/>
                <a:latin typeface="Menlo"/>
              </a:rPr>
              <a:t>); </a:t>
            </a:r>
          </a:p>
          <a:p>
            <a:pPr marL="0" marR="0" lvl="0" indent="0" algn="l" defTabSz="914400" rtl="0" eaLnBrk="0" fontAlgn="base" latinLnBrk="0" hangingPunct="0">
              <a:lnSpc>
                <a:spcPct val="100000"/>
              </a:lnSpc>
              <a:spcBef>
                <a:spcPct val="30000"/>
              </a:spcBef>
              <a:spcAft>
                <a:spcPct val="0"/>
              </a:spcAft>
              <a:buClrTx/>
              <a:buSzTx/>
              <a:buFontTx/>
              <a:buNone/>
              <a:tabLst/>
            </a:pPr>
            <a:r>
              <a:rPr kumimoji="0" lang="nb-NO" altLang="nb-NO" sz="3600" b="1" i="0" u="none" strike="noStrike" cap="none" normalizeH="0" baseline="0" dirty="0">
                <a:ln>
                  <a:noFill/>
                </a:ln>
                <a:solidFill>
                  <a:srgbClr val="515151"/>
                </a:solidFill>
                <a:effectLst/>
                <a:latin typeface="Menlo"/>
              </a:rPr>
              <a:t>await</a:t>
            </a:r>
            <a:r>
              <a:rPr kumimoji="0" lang="nb-NO" altLang="nb-NO" sz="3600" b="0" i="0" u="none" strike="noStrike" cap="none" normalizeH="0" baseline="0" dirty="0">
                <a:ln>
                  <a:noFill/>
                </a:ln>
                <a:solidFill>
                  <a:srgbClr val="515151"/>
                </a:solidFill>
                <a:effectLst/>
                <a:latin typeface="Menlo"/>
              </a:rPr>
              <a:t> </a:t>
            </a:r>
            <a:r>
              <a:rPr kumimoji="0" lang="nb-NO" altLang="nb-NO" sz="3600" b="0" i="0" u="none" strike="noStrike" cap="none" normalizeH="0" baseline="0" dirty="0">
                <a:ln>
                  <a:noFill/>
                </a:ln>
                <a:solidFill>
                  <a:srgbClr val="333333"/>
                </a:solidFill>
                <a:effectLst/>
                <a:latin typeface="Arial" panose="020B0604020202020204" pitchFamily="34" charset="0"/>
              </a:rPr>
              <a:t>_cloudTable</a:t>
            </a:r>
            <a:r>
              <a:rPr kumimoji="0" lang="nb-NO" altLang="nb-NO" sz="3600" b="0" i="0" u="none" strike="noStrike" cap="none" normalizeH="0" baseline="0" dirty="0">
                <a:ln>
                  <a:noFill/>
                </a:ln>
                <a:solidFill>
                  <a:srgbClr val="515151"/>
                </a:solidFill>
                <a:effectLst/>
                <a:latin typeface="Menlo"/>
              </a:rPr>
              <a:t>.</a:t>
            </a:r>
            <a:r>
              <a:rPr kumimoji="0" lang="nb-NO" altLang="nb-NO" sz="3600" b="1" i="0" u="none" strike="noStrike" cap="none" normalizeH="0" baseline="0" dirty="0">
                <a:ln>
                  <a:noFill/>
                </a:ln>
                <a:solidFill>
                  <a:srgbClr val="990000"/>
                </a:solidFill>
                <a:effectLst/>
                <a:latin typeface="Menlo"/>
              </a:rPr>
              <a:t>ExecuteAsync</a:t>
            </a:r>
            <a:r>
              <a:rPr kumimoji="0" lang="nb-NO" altLang="nb-NO" sz="3600" b="0" i="0" u="none" strike="noStrike" cap="none" normalizeH="0" baseline="0" dirty="0">
                <a:ln>
                  <a:noFill/>
                </a:ln>
                <a:solidFill>
                  <a:srgbClr val="515151"/>
                </a:solidFill>
                <a:effectLst/>
                <a:latin typeface="Menlo"/>
              </a:rPr>
              <a:t>(</a:t>
            </a:r>
            <a:r>
              <a:rPr kumimoji="0" lang="nb-NO" altLang="nb-NO" sz="3600" b="0" i="0" u="none" strike="noStrike" cap="none" normalizeH="0" baseline="0" dirty="0">
                <a:ln>
                  <a:noFill/>
                </a:ln>
                <a:solidFill>
                  <a:srgbClr val="333333"/>
                </a:solidFill>
                <a:effectLst/>
                <a:latin typeface="Arial" panose="020B0604020202020204" pitchFamily="34" charset="0"/>
              </a:rPr>
              <a:t>deleteOperation</a:t>
            </a:r>
            <a:r>
              <a:rPr kumimoji="0" lang="nb-NO" altLang="nb-NO" sz="3600" b="0" i="0" u="none" strike="noStrike" cap="none" normalizeH="0" baseline="0" dirty="0">
                <a:ln>
                  <a:noFill/>
                </a:ln>
                <a:solidFill>
                  <a:srgbClr val="515151"/>
                </a:solidFill>
                <a:effectLst/>
                <a:latin typeface="Menlo"/>
              </a:rPr>
              <a:t>);</a:t>
            </a:r>
            <a:r>
              <a:rPr kumimoji="0" lang="nb-NO" altLang="nb-NO" sz="3600" b="0" i="0" u="none" strike="noStrike" cap="none" normalizeH="0" baseline="0" dirty="0">
                <a:ln>
                  <a:noFill/>
                </a:ln>
                <a:solidFill>
                  <a:schemeClr val="tx1"/>
                </a:solidFill>
                <a:effectLst/>
              </a:rPr>
              <a:t> </a:t>
            </a:r>
            <a:endParaRPr kumimoji="0" lang="nb-NO" altLang="nb-NO" sz="36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2111334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53B7D54-F1FF-4B22-873A-8AA1E16EA637}"/>
              </a:ext>
            </a:extLst>
          </p:cNvPr>
          <p:cNvSpPr/>
          <p:nvPr/>
        </p:nvSpPr>
        <p:spPr>
          <a:xfrm>
            <a:off x="368968" y="12512842"/>
            <a:ext cx="1171074" cy="930442"/>
          </a:xfrm>
          <a:prstGeom prst="rect">
            <a:avLst/>
          </a:prstGeom>
          <a:ln/>
        </p:spPr>
        <p:style>
          <a:lnRef idx="2">
            <a:schemeClr val="accent4"/>
          </a:lnRef>
          <a:fillRef idx="1">
            <a:schemeClr val="lt1"/>
          </a:fillRef>
          <a:effectRef idx="0">
            <a:schemeClr val="accent4"/>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20000"/>
              </a:lnSpc>
              <a:spcBef>
                <a:spcPts val="0"/>
              </a:spcBef>
              <a:spcAft>
                <a:spcPts val="0"/>
              </a:spcAft>
              <a:buClrTx/>
              <a:buSzTx/>
              <a:buFontTx/>
              <a:buNone/>
              <a:tabLst/>
            </a:pPr>
            <a:endParaRPr kumimoji="0" lang="nb-NO" sz="3000" b="0" i="0" u="none" strike="noStrike" cap="none" spc="0" normalizeH="0" baseline="0">
              <a:ln>
                <a:noFill/>
              </a:ln>
              <a:solidFill>
                <a:schemeClr val="accent6"/>
              </a:solidFill>
              <a:effectLst/>
              <a:uFillTx/>
              <a:latin typeface="Aften Screen"/>
              <a:ea typeface="Aften Screen"/>
              <a:cs typeface="Aften Screen"/>
              <a:sym typeface="Aften Screen"/>
            </a:endParaRPr>
          </a:p>
        </p:txBody>
      </p:sp>
      <p:sp>
        <p:nvSpPr>
          <p:cNvPr id="12" name="Takeaway"/>
          <p:cNvSpPr txBox="1">
            <a:spLocks noGrp="1"/>
          </p:cNvSpPr>
          <p:nvPr>
            <p:ph type="title"/>
          </p:nvPr>
        </p:nvSpPr>
        <p:spPr>
          <a:xfrm>
            <a:off x="7228040" y="320040"/>
            <a:ext cx="10385117" cy="1270399"/>
          </a:xfrm>
          <a:prstGeom prst="rect">
            <a:avLst/>
          </a:prstGeom>
        </p:spPr>
        <p:txBody>
          <a:bodyPr>
            <a:normAutofit/>
          </a:bodyPr>
          <a:lstStyle>
            <a:lvl1pPr algn="l">
              <a:defRPr>
                <a:solidFill>
                  <a:schemeClr val="accent6">
                    <a:lumOff val="-9803"/>
                  </a:schemeClr>
                </a:solidFill>
              </a:defRPr>
            </a:lvl1pPr>
          </a:lstStyle>
          <a:p>
            <a:pPr algn="ctr"/>
            <a:r>
              <a:rPr lang="nb-NO" dirty="0" err="1"/>
              <a:t>Blob</a:t>
            </a:r>
            <a:r>
              <a:rPr lang="nb-NO" dirty="0"/>
              <a:t> containers</a:t>
            </a:r>
            <a:endParaRPr dirty="0"/>
          </a:p>
        </p:txBody>
      </p:sp>
      <p:sp>
        <p:nvSpPr>
          <p:cNvPr id="8" name="Innhold innhold innhold">
            <a:extLst>
              <a:ext uri="{FF2B5EF4-FFF2-40B4-BE49-F238E27FC236}">
                <a16:creationId xmlns:a16="http://schemas.microsoft.com/office/drawing/2014/main" id="{75C0B7E7-215C-4FBE-8103-7A94DC7EAC45}"/>
              </a:ext>
            </a:extLst>
          </p:cNvPr>
          <p:cNvSpPr txBox="1">
            <a:spLocks noGrp="1"/>
          </p:cNvSpPr>
          <p:nvPr>
            <p:ph type="body" sz="half" idx="1"/>
          </p:nvPr>
        </p:nvSpPr>
        <p:spPr>
          <a:xfrm>
            <a:off x="1792153" y="1994409"/>
            <a:ext cx="21997314" cy="6845394"/>
          </a:xfrm>
          <a:prstGeom prst="rect">
            <a:avLst/>
          </a:prstGeom>
        </p:spPr>
        <p:txBody>
          <a:bodyPr/>
          <a:lstStyle>
            <a:lvl1pPr algn="l">
              <a:defRPr i="0">
                <a:solidFill>
                  <a:schemeClr val="accent6">
                    <a:lumOff val="-9803"/>
                  </a:schemeClr>
                </a:solidFill>
              </a:defRPr>
            </a:lvl1pPr>
          </a:lstStyle>
          <a:p>
            <a:pPr marL="457200" indent="-457200">
              <a:buFont typeface="Arial" panose="020B0604020202020204" pitchFamily="34" charset="0"/>
              <a:buChar char="•"/>
            </a:pPr>
            <a:endParaRPr lang="nb-NO" sz="6000" dirty="0"/>
          </a:p>
          <a:p>
            <a:pPr marL="457200" indent="-457200">
              <a:buFont typeface="Arial" panose="020B0604020202020204" pitchFamily="34" charset="0"/>
              <a:buChar char="•"/>
            </a:pPr>
            <a:r>
              <a:rPr lang="nb-NO" sz="6000" dirty="0" err="1"/>
              <a:t>Blob</a:t>
            </a:r>
            <a:r>
              <a:rPr lang="nb-NO" sz="6000" dirty="0"/>
              <a:t> container: </a:t>
            </a:r>
            <a:r>
              <a:rPr lang="nb-NO" sz="6000" dirty="0" err="1"/>
              <a:t>Similar</a:t>
            </a:r>
            <a:r>
              <a:rPr lang="nb-NO" sz="6000" dirty="0"/>
              <a:t> to a folder, </a:t>
            </a:r>
            <a:r>
              <a:rPr lang="nb-NO" sz="6000" dirty="0" err="1"/>
              <a:t>containing</a:t>
            </a:r>
            <a:r>
              <a:rPr lang="nb-NO" sz="6000" dirty="0"/>
              <a:t> a </a:t>
            </a:r>
            <a:r>
              <a:rPr lang="nb-NO" sz="6000" dirty="0" err="1"/>
              <a:t>collection</a:t>
            </a:r>
            <a:r>
              <a:rPr lang="nb-NO" sz="6000" dirty="0"/>
              <a:t> </a:t>
            </a:r>
            <a:r>
              <a:rPr lang="nb-NO" sz="6000" dirty="0" err="1"/>
              <a:t>of</a:t>
            </a:r>
            <a:r>
              <a:rPr lang="nb-NO" sz="6000" dirty="0"/>
              <a:t> </a:t>
            </a:r>
            <a:r>
              <a:rPr lang="nb-NO" sz="6000" dirty="0" err="1"/>
              <a:t>blobs</a:t>
            </a:r>
            <a:endParaRPr lang="nb-NO" sz="6000" dirty="0"/>
          </a:p>
          <a:p>
            <a:pPr marL="457200" indent="-457200">
              <a:buFont typeface="Arial" panose="020B0604020202020204" pitchFamily="34" charset="0"/>
              <a:buChar char="•"/>
            </a:pPr>
            <a:r>
              <a:rPr lang="nb-NO" sz="6000" dirty="0" err="1"/>
              <a:t>Blob</a:t>
            </a:r>
            <a:r>
              <a:rPr lang="nb-NO" sz="6000" dirty="0"/>
              <a:t>: A file </a:t>
            </a:r>
            <a:r>
              <a:rPr lang="nb-NO" sz="6000" dirty="0" err="1"/>
              <a:t>of</a:t>
            </a:r>
            <a:r>
              <a:rPr lang="nb-NO" sz="6000" dirty="0"/>
              <a:t> </a:t>
            </a:r>
            <a:r>
              <a:rPr lang="nb-NO" sz="6000" dirty="0" err="1"/>
              <a:t>any</a:t>
            </a:r>
            <a:r>
              <a:rPr lang="nb-NO" sz="6000" dirty="0"/>
              <a:t> format</a:t>
            </a:r>
            <a:endParaRPr sz="6000" dirty="0"/>
          </a:p>
        </p:txBody>
      </p:sp>
    </p:spTree>
    <p:extLst>
      <p:ext uri="{BB962C8B-B14F-4D97-AF65-F5344CB8AC3E}">
        <p14:creationId xmlns:p14="http://schemas.microsoft.com/office/powerpoint/2010/main" val="18978721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53B7D54-F1FF-4B22-873A-8AA1E16EA637}"/>
              </a:ext>
            </a:extLst>
          </p:cNvPr>
          <p:cNvSpPr/>
          <p:nvPr/>
        </p:nvSpPr>
        <p:spPr>
          <a:xfrm>
            <a:off x="368968" y="12512842"/>
            <a:ext cx="1171074" cy="930442"/>
          </a:xfrm>
          <a:prstGeom prst="rect">
            <a:avLst/>
          </a:prstGeom>
          <a:ln/>
        </p:spPr>
        <p:style>
          <a:lnRef idx="2">
            <a:schemeClr val="accent4"/>
          </a:lnRef>
          <a:fillRef idx="1">
            <a:schemeClr val="lt1"/>
          </a:fillRef>
          <a:effectRef idx="0">
            <a:schemeClr val="accent4"/>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20000"/>
              </a:lnSpc>
              <a:spcBef>
                <a:spcPts val="0"/>
              </a:spcBef>
              <a:spcAft>
                <a:spcPts val="0"/>
              </a:spcAft>
              <a:buClrTx/>
              <a:buSzTx/>
              <a:buFontTx/>
              <a:buNone/>
              <a:tabLst/>
            </a:pPr>
            <a:endParaRPr kumimoji="0" lang="nb-NO" sz="3000" b="0" i="0" u="none" strike="noStrike" cap="none" spc="0" normalizeH="0" baseline="0">
              <a:ln>
                <a:noFill/>
              </a:ln>
              <a:solidFill>
                <a:schemeClr val="accent6"/>
              </a:solidFill>
              <a:effectLst/>
              <a:uFillTx/>
              <a:latin typeface="Aften Screen"/>
              <a:ea typeface="Aften Screen"/>
              <a:cs typeface="Aften Screen"/>
              <a:sym typeface="Aften Screen"/>
            </a:endParaRPr>
          </a:p>
        </p:txBody>
      </p:sp>
      <p:sp>
        <p:nvSpPr>
          <p:cNvPr id="12" name="Takeaway"/>
          <p:cNvSpPr txBox="1">
            <a:spLocks noGrp="1"/>
          </p:cNvSpPr>
          <p:nvPr>
            <p:ph type="title"/>
          </p:nvPr>
        </p:nvSpPr>
        <p:spPr>
          <a:xfrm>
            <a:off x="3924764" y="320040"/>
            <a:ext cx="13688394" cy="1270399"/>
          </a:xfrm>
          <a:prstGeom prst="rect">
            <a:avLst/>
          </a:prstGeom>
        </p:spPr>
        <p:txBody>
          <a:bodyPr>
            <a:normAutofit fontScale="90000"/>
          </a:bodyPr>
          <a:lstStyle>
            <a:lvl1pPr algn="l">
              <a:defRPr>
                <a:solidFill>
                  <a:schemeClr val="accent6">
                    <a:lumOff val="-9803"/>
                  </a:schemeClr>
                </a:solidFill>
              </a:defRPr>
            </a:lvl1pPr>
          </a:lstStyle>
          <a:p>
            <a:pPr algn="ctr"/>
            <a:r>
              <a:rPr lang="nb-NO" dirty="0"/>
              <a:t>Connect and </a:t>
            </a:r>
            <a:r>
              <a:rPr lang="nb-NO" dirty="0" err="1"/>
              <a:t>create</a:t>
            </a:r>
            <a:r>
              <a:rPr lang="nb-NO" dirty="0"/>
              <a:t> </a:t>
            </a:r>
            <a:r>
              <a:rPr lang="nb-NO" dirty="0" err="1"/>
              <a:t>blob</a:t>
            </a:r>
            <a:r>
              <a:rPr lang="nb-NO" dirty="0"/>
              <a:t> container</a:t>
            </a:r>
            <a:endParaRPr dirty="0"/>
          </a:p>
        </p:txBody>
      </p:sp>
      <p:sp>
        <p:nvSpPr>
          <p:cNvPr id="2" name="Rectangle 1">
            <a:extLst>
              <a:ext uri="{FF2B5EF4-FFF2-40B4-BE49-F238E27FC236}">
                <a16:creationId xmlns:a16="http://schemas.microsoft.com/office/drawing/2014/main" id="{C2E9F4AB-69C8-4D1D-A7E0-06A9F805119D}"/>
              </a:ext>
            </a:extLst>
          </p:cNvPr>
          <p:cNvSpPr>
            <a:spLocks noChangeArrowheads="1"/>
          </p:cNvSpPr>
          <p:nvPr/>
        </p:nvSpPr>
        <p:spPr bwMode="auto">
          <a:xfrm>
            <a:off x="2833900" y="3083982"/>
            <a:ext cx="20433799" cy="6407908"/>
          </a:xfrm>
          <a:prstGeom prst="rect">
            <a:avLst/>
          </a:prstGeom>
          <a:solidFill>
            <a:schemeClr val="bg1"/>
          </a:solid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30000"/>
              </a:spcBef>
              <a:spcAft>
                <a:spcPct val="0"/>
              </a:spcAft>
              <a:buClrTx/>
              <a:buSzTx/>
              <a:buFontTx/>
              <a:buNone/>
              <a:tabLst/>
            </a:pPr>
            <a:r>
              <a:rPr kumimoji="0" lang="nb-NO" altLang="nb-NO" sz="3600" b="1" i="0" u="none" strike="noStrike" cap="none" normalizeH="0" baseline="0" dirty="0">
                <a:ln>
                  <a:noFill/>
                </a:ln>
                <a:solidFill>
                  <a:srgbClr val="515151"/>
                </a:solidFill>
                <a:effectLst/>
                <a:latin typeface="Arial" panose="020B0604020202020204" pitchFamily="34" charset="0"/>
                <a:cs typeface="Arial" panose="020B0604020202020204" pitchFamily="34" charset="0"/>
              </a:rPr>
              <a:t>private</a:t>
            </a:r>
            <a:r>
              <a:rPr kumimoji="0" lang="nb-NO" altLang="nb-NO" sz="3600" b="0" i="0" u="none" strike="noStrike" cap="none" normalizeH="0" baseline="0" dirty="0">
                <a:ln>
                  <a:noFill/>
                </a:ln>
                <a:solidFill>
                  <a:srgbClr val="515151"/>
                </a:solidFill>
                <a:effectLst/>
                <a:latin typeface="Arial" panose="020B0604020202020204" pitchFamily="34" charset="0"/>
                <a:cs typeface="Arial" panose="020B0604020202020204" pitchFamily="34" charset="0"/>
              </a:rPr>
              <a:t> </a:t>
            </a:r>
            <a:r>
              <a:rPr kumimoji="0" lang="nb-NO" altLang="nb-NO" sz="3600" b="1" i="0" u="none" strike="noStrike" cap="none" normalizeH="0" baseline="0" dirty="0" err="1">
                <a:ln>
                  <a:noFill/>
                </a:ln>
                <a:solidFill>
                  <a:srgbClr val="515151"/>
                </a:solidFill>
                <a:effectLst/>
                <a:latin typeface="Arial" panose="020B0604020202020204" pitchFamily="34" charset="0"/>
                <a:cs typeface="Arial" panose="020B0604020202020204" pitchFamily="34" charset="0"/>
              </a:rPr>
              <a:t>const</a:t>
            </a:r>
            <a:r>
              <a:rPr kumimoji="0" lang="nb-NO" altLang="nb-NO" sz="3600" b="0" i="0" u="none" strike="noStrike" cap="none" normalizeH="0" baseline="0" dirty="0">
                <a:ln>
                  <a:noFill/>
                </a:ln>
                <a:solidFill>
                  <a:srgbClr val="515151"/>
                </a:solidFill>
                <a:effectLst/>
                <a:latin typeface="Arial" panose="020B0604020202020204" pitchFamily="34" charset="0"/>
                <a:cs typeface="Arial" panose="020B0604020202020204" pitchFamily="34" charset="0"/>
              </a:rPr>
              <a:t> </a:t>
            </a:r>
            <a:r>
              <a:rPr kumimoji="0" lang="nb-NO" altLang="nb-NO" sz="3600" b="1" i="0" u="none" strike="noStrike" cap="none" normalizeH="0" baseline="0" dirty="0" err="1">
                <a:ln>
                  <a:noFill/>
                </a:ln>
                <a:solidFill>
                  <a:srgbClr val="445588"/>
                </a:solidFill>
                <a:effectLst/>
                <a:latin typeface="Arial" panose="020B0604020202020204" pitchFamily="34" charset="0"/>
                <a:cs typeface="Arial" panose="020B0604020202020204" pitchFamily="34" charset="0"/>
              </a:rPr>
              <a:t>string</a:t>
            </a:r>
            <a:r>
              <a:rPr kumimoji="0" lang="nb-NO" altLang="nb-NO" sz="3600" b="0" i="0" u="none" strike="noStrike" cap="none" normalizeH="0" baseline="0" dirty="0">
                <a:ln>
                  <a:noFill/>
                </a:ln>
                <a:solidFill>
                  <a:srgbClr val="515151"/>
                </a:solidFill>
                <a:effectLst/>
                <a:latin typeface="Arial" panose="020B0604020202020204" pitchFamily="34" charset="0"/>
                <a:cs typeface="Arial" panose="020B0604020202020204" pitchFamily="34" charset="0"/>
              </a:rPr>
              <a:t> </a:t>
            </a:r>
            <a:r>
              <a:rPr kumimoji="0" lang="nb-NO" altLang="nb-NO" sz="3600" b="0" i="0" u="none" strike="noStrike" cap="none" normalizeH="0" baseline="0" dirty="0" err="1">
                <a:ln>
                  <a:noFill/>
                </a:ln>
                <a:solidFill>
                  <a:srgbClr val="333333"/>
                </a:solidFill>
                <a:effectLst/>
                <a:latin typeface="Arial" panose="020B0604020202020204" pitchFamily="34" charset="0"/>
                <a:cs typeface="Arial" panose="020B0604020202020204" pitchFamily="34" charset="0"/>
              </a:rPr>
              <a:t>CustomersContainerName</a:t>
            </a:r>
            <a:r>
              <a:rPr kumimoji="0" lang="nb-NO" altLang="nb-NO" sz="3600" b="0" i="0" u="none" strike="noStrike" cap="none" normalizeH="0" baseline="0" dirty="0">
                <a:ln>
                  <a:noFill/>
                </a:ln>
                <a:solidFill>
                  <a:srgbClr val="515151"/>
                </a:solidFill>
                <a:effectLst/>
                <a:latin typeface="Arial" panose="020B0604020202020204" pitchFamily="34" charset="0"/>
                <a:cs typeface="Arial" panose="020B0604020202020204" pitchFamily="34" charset="0"/>
              </a:rPr>
              <a:t> = </a:t>
            </a:r>
            <a:r>
              <a:rPr kumimoji="0" lang="nb-NO" altLang="nb-NO" sz="3600" b="0" i="0" u="none" strike="noStrike" cap="none" normalizeH="0" baseline="0" dirty="0">
                <a:ln>
                  <a:noFill/>
                </a:ln>
                <a:solidFill>
                  <a:srgbClr val="DD1144"/>
                </a:solidFill>
                <a:effectLst/>
                <a:latin typeface="Arial" panose="020B0604020202020204" pitchFamily="34" charset="0"/>
                <a:cs typeface="Arial" panose="020B0604020202020204" pitchFamily="34" charset="0"/>
              </a:rPr>
              <a:t>"</a:t>
            </a:r>
            <a:r>
              <a:rPr kumimoji="0" lang="nb-NO" altLang="nb-NO" sz="3600" b="0" i="0" u="none" strike="noStrike" cap="none" normalizeH="0" baseline="0" dirty="0" err="1">
                <a:ln>
                  <a:noFill/>
                </a:ln>
                <a:solidFill>
                  <a:srgbClr val="DD1144"/>
                </a:solidFill>
                <a:effectLst/>
                <a:latin typeface="Arial" panose="020B0604020202020204" pitchFamily="34" charset="0"/>
                <a:cs typeface="Arial" panose="020B0604020202020204" pitchFamily="34" charset="0"/>
              </a:rPr>
              <a:t>customers</a:t>
            </a:r>
            <a:r>
              <a:rPr kumimoji="0" lang="nb-NO" altLang="nb-NO" sz="3600" b="0" i="0" u="none" strike="noStrike" cap="none" normalizeH="0" baseline="0" dirty="0">
                <a:ln>
                  <a:noFill/>
                </a:ln>
                <a:solidFill>
                  <a:srgbClr val="DD1144"/>
                </a:solidFill>
                <a:effectLst/>
                <a:latin typeface="Arial" panose="020B0604020202020204" pitchFamily="34" charset="0"/>
                <a:cs typeface="Arial" panose="020B0604020202020204" pitchFamily="34" charset="0"/>
              </a:rPr>
              <a:t>"</a:t>
            </a:r>
            <a:r>
              <a:rPr kumimoji="0" lang="nb-NO" altLang="nb-NO" sz="3600" b="0" i="0" u="none" strike="noStrike" cap="none" normalizeH="0" baseline="0" dirty="0">
                <a:ln>
                  <a:noFill/>
                </a:ln>
                <a:solidFill>
                  <a:srgbClr val="51515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30000"/>
              </a:spcBef>
              <a:spcAft>
                <a:spcPct val="0"/>
              </a:spcAft>
              <a:buClrTx/>
              <a:buSzTx/>
              <a:buFontTx/>
              <a:buNone/>
              <a:tabLst/>
            </a:pPr>
            <a:r>
              <a:rPr kumimoji="0" lang="nb-NO" altLang="nb-NO" sz="3600" b="1" i="0" u="none" strike="noStrike" cap="none" normalizeH="0" baseline="0" dirty="0">
                <a:ln>
                  <a:noFill/>
                </a:ln>
                <a:solidFill>
                  <a:srgbClr val="515151"/>
                </a:solidFill>
                <a:effectLst/>
                <a:latin typeface="Arial" panose="020B0604020202020204" pitchFamily="34" charset="0"/>
                <a:cs typeface="Arial" panose="020B0604020202020204" pitchFamily="34" charset="0"/>
              </a:rPr>
              <a:t>private</a:t>
            </a:r>
            <a:r>
              <a:rPr kumimoji="0" lang="nb-NO" altLang="nb-NO" sz="3600" b="0" i="0" u="none" strike="noStrike" cap="none" normalizeH="0" baseline="0" dirty="0">
                <a:ln>
                  <a:noFill/>
                </a:ln>
                <a:solidFill>
                  <a:srgbClr val="515151"/>
                </a:solidFill>
                <a:effectLst/>
                <a:latin typeface="Arial" panose="020B0604020202020204" pitchFamily="34" charset="0"/>
                <a:cs typeface="Arial" panose="020B0604020202020204" pitchFamily="34" charset="0"/>
              </a:rPr>
              <a:t> </a:t>
            </a:r>
            <a:r>
              <a:rPr kumimoji="0" lang="nb-NO" altLang="nb-NO" sz="3600" b="1" i="0" u="none" strike="noStrike" cap="none" normalizeH="0" baseline="0" dirty="0" err="1">
                <a:ln>
                  <a:noFill/>
                </a:ln>
                <a:solidFill>
                  <a:srgbClr val="515151"/>
                </a:solidFill>
                <a:effectLst/>
                <a:latin typeface="Arial" panose="020B0604020202020204" pitchFamily="34" charset="0"/>
                <a:cs typeface="Arial" panose="020B0604020202020204" pitchFamily="34" charset="0"/>
              </a:rPr>
              <a:t>static</a:t>
            </a:r>
            <a:r>
              <a:rPr kumimoji="0" lang="nb-NO" altLang="nb-NO" sz="3600" b="0" i="0" u="none" strike="noStrike" cap="none" normalizeH="0" baseline="0" dirty="0">
                <a:ln>
                  <a:noFill/>
                </a:ln>
                <a:solidFill>
                  <a:srgbClr val="515151"/>
                </a:solidFill>
                <a:effectLst/>
                <a:latin typeface="Arial" panose="020B0604020202020204" pitchFamily="34" charset="0"/>
                <a:cs typeface="Arial" panose="020B0604020202020204" pitchFamily="34" charset="0"/>
              </a:rPr>
              <a:t> </a:t>
            </a:r>
            <a:r>
              <a:rPr kumimoji="0" lang="nb-NO" altLang="nb-NO" sz="3600" b="0" i="0" u="none" strike="noStrike" cap="none" normalizeH="0" baseline="0" dirty="0" err="1">
                <a:ln>
                  <a:noFill/>
                </a:ln>
                <a:solidFill>
                  <a:srgbClr val="333333"/>
                </a:solidFill>
                <a:effectLst/>
                <a:latin typeface="Arial" panose="020B0604020202020204" pitchFamily="34" charset="0"/>
                <a:cs typeface="Arial" panose="020B0604020202020204" pitchFamily="34" charset="0"/>
              </a:rPr>
              <a:t>CloudBlobContainer</a:t>
            </a:r>
            <a:r>
              <a:rPr kumimoji="0" lang="nb-NO" altLang="nb-NO" sz="3600" b="0" i="0" u="none" strike="noStrike" cap="none" normalizeH="0" baseline="0" dirty="0">
                <a:ln>
                  <a:noFill/>
                </a:ln>
                <a:solidFill>
                  <a:srgbClr val="515151"/>
                </a:solidFill>
                <a:effectLst/>
                <a:latin typeface="Arial" panose="020B0604020202020204" pitchFamily="34" charset="0"/>
                <a:cs typeface="Arial" panose="020B0604020202020204" pitchFamily="34" charset="0"/>
              </a:rPr>
              <a:t> </a:t>
            </a:r>
            <a:r>
              <a:rPr kumimoji="0" lang="nb-NO" altLang="nb-NO" sz="3600" b="0" i="0" u="none" strike="noStrike" cap="none" normalizeH="0" baseline="0" dirty="0">
                <a:ln>
                  <a:noFill/>
                </a:ln>
                <a:solidFill>
                  <a:srgbClr val="333333"/>
                </a:solidFill>
                <a:effectLst/>
                <a:latin typeface="Arial" panose="020B0604020202020204" pitchFamily="34" charset="0"/>
                <a:cs typeface="Arial" panose="020B0604020202020204" pitchFamily="34" charset="0"/>
              </a:rPr>
              <a:t>_</a:t>
            </a:r>
            <a:r>
              <a:rPr kumimoji="0" lang="nb-NO" altLang="nb-NO" sz="3600" b="0" i="0" u="none" strike="noStrike" cap="none" normalizeH="0" baseline="0" dirty="0" err="1">
                <a:ln>
                  <a:noFill/>
                </a:ln>
                <a:solidFill>
                  <a:srgbClr val="333333"/>
                </a:solidFill>
                <a:effectLst/>
                <a:latin typeface="Arial" panose="020B0604020202020204" pitchFamily="34" charset="0"/>
                <a:cs typeface="Arial" panose="020B0604020202020204" pitchFamily="34" charset="0"/>
              </a:rPr>
              <a:t>cloudBlobContainer</a:t>
            </a:r>
            <a:r>
              <a:rPr kumimoji="0" lang="nb-NO" altLang="nb-NO" sz="3600" b="0" i="0" u="none" strike="noStrike" cap="none" normalizeH="0" baseline="0" dirty="0">
                <a:ln>
                  <a:noFill/>
                </a:ln>
                <a:solidFill>
                  <a:srgbClr val="51515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30000"/>
              </a:spcBef>
              <a:spcAft>
                <a:spcPct val="0"/>
              </a:spcAft>
              <a:buClrTx/>
              <a:buSzTx/>
              <a:buFontTx/>
              <a:buNone/>
              <a:tabLst/>
            </a:pPr>
            <a:r>
              <a:rPr kumimoji="0" lang="nb-NO" altLang="nb-NO" sz="3600" b="1" i="0" u="none" strike="noStrike" cap="none" normalizeH="0" baseline="0" dirty="0" err="1">
                <a:ln>
                  <a:noFill/>
                </a:ln>
                <a:solidFill>
                  <a:srgbClr val="515151"/>
                </a:solidFill>
                <a:effectLst/>
                <a:latin typeface="Arial" panose="020B0604020202020204" pitchFamily="34" charset="0"/>
                <a:cs typeface="Arial" panose="020B0604020202020204" pitchFamily="34" charset="0"/>
              </a:rPr>
              <a:t>public</a:t>
            </a:r>
            <a:r>
              <a:rPr kumimoji="0" lang="nb-NO" altLang="nb-NO" sz="3600" b="0" i="0" u="none" strike="noStrike" cap="none" normalizeH="0" baseline="0" dirty="0">
                <a:ln>
                  <a:noFill/>
                </a:ln>
                <a:solidFill>
                  <a:srgbClr val="515151"/>
                </a:solidFill>
                <a:effectLst/>
                <a:latin typeface="Arial" panose="020B0604020202020204" pitchFamily="34" charset="0"/>
                <a:cs typeface="Arial" panose="020B0604020202020204" pitchFamily="34" charset="0"/>
              </a:rPr>
              <a:t> </a:t>
            </a:r>
            <a:r>
              <a:rPr kumimoji="0" lang="nb-NO" altLang="nb-NO" sz="3600" b="1" i="0" u="none" strike="noStrike" cap="none" normalizeH="0" baseline="0" dirty="0">
                <a:ln>
                  <a:noFill/>
                </a:ln>
                <a:solidFill>
                  <a:srgbClr val="990000"/>
                </a:solidFill>
                <a:effectLst/>
                <a:latin typeface="Arial" panose="020B0604020202020204" pitchFamily="34" charset="0"/>
                <a:cs typeface="Arial" panose="020B0604020202020204" pitchFamily="34" charset="0"/>
              </a:rPr>
              <a:t>Job</a:t>
            </a:r>
            <a:r>
              <a:rPr kumimoji="0" lang="nb-NO" altLang="nb-NO" sz="3600" b="0" i="0" u="none" strike="noStrike" cap="none" normalizeH="0" baseline="0" dirty="0">
                <a:ln>
                  <a:noFill/>
                </a:ln>
                <a:solidFill>
                  <a:srgbClr val="515151"/>
                </a:solidFill>
                <a:effectLst/>
                <a:latin typeface="Arial" panose="020B0604020202020204" pitchFamily="34" charset="0"/>
                <a:cs typeface="Arial" panose="020B0604020202020204" pitchFamily="34" charset="0"/>
              </a:rPr>
              <a:t>(</a:t>
            </a:r>
            <a:r>
              <a:rPr kumimoji="0" lang="nb-NO" altLang="nb-NO" sz="3600" b="1" i="0" u="none" strike="noStrike" cap="none" normalizeH="0" baseline="0" dirty="0" err="1">
                <a:ln>
                  <a:noFill/>
                </a:ln>
                <a:solidFill>
                  <a:srgbClr val="445588"/>
                </a:solidFill>
                <a:effectLst/>
                <a:latin typeface="Arial" panose="020B0604020202020204" pitchFamily="34" charset="0"/>
                <a:cs typeface="Arial" panose="020B0604020202020204" pitchFamily="34" charset="0"/>
              </a:rPr>
              <a:t>string</a:t>
            </a:r>
            <a:r>
              <a:rPr kumimoji="0" lang="nb-NO" altLang="nb-NO" sz="3600" b="0" i="0" u="none" strike="noStrike" cap="none" normalizeH="0" baseline="0" dirty="0">
                <a:ln>
                  <a:noFill/>
                </a:ln>
                <a:solidFill>
                  <a:srgbClr val="515151"/>
                </a:solidFill>
                <a:effectLst/>
                <a:latin typeface="Arial" panose="020B0604020202020204" pitchFamily="34" charset="0"/>
                <a:cs typeface="Arial" panose="020B0604020202020204" pitchFamily="34" charset="0"/>
              </a:rPr>
              <a:t> </a:t>
            </a:r>
            <a:r>
              <a:rPr kumimoji="0" lang="nb-NO" altLang="nb-NO" sz="3600" b="0" i="0" u="none" strike="noStrike" cap="none" normalizeH="0" baseline="0" dirty="0" err="1">
                <a:ln>
                  <a:noFill/>
                </a:ln>
                <a:solidFill>
                  <a:srgbClr val="333333"/>
                </a:solidFill>
                <a:effectLst/>
                <a:latin typeface="Arial" panose="020B0604020202020204" pitchFamily="34" charset="0"/>
                <a:cs typeface="Arial" panose="020B0604020202020204" pitchFamily="34" charset="0"/>
              </a:rPr>
              <a:t>connectionString</a:t>
            </a:r>
            <a:r>
              <a:rPr kumimoji="0" lang="nb-NO" altLang="nb-NO" sz="3600" b="0" i="0" u="none" strike="noStrike" cap="none" normalizeH="0" baseline="0" dirty="0">
                <a:ln>
                  <a:noFill/>
                </a:ln>
                <a:solidFill>
                  <a:srgbClr val="51515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30000"/>
              </a:spcBef>
              <a:spcAft>
                <a:spcPct val="0"/>
              </a:spcAft>
              <a:buClrTx/>
              <a:buSzTx/>
              <a:buFontTx/>
              <a:buNone/>
              <a:tabLst/>
            </a:pPr>
            <a:r>
              <a:rPr kumimoji="0" lang="nb-NO" altLang="nb-NO" sz="3600" b="0" i="0" u="none" strike="noStrike" cap="none" normalizeH="0" baseline="0" dirty="0">
                <a:ln>
                  <a:noFill/>
                </a:ln>
                <a:solidFill>
                  <a:srgbClr val="51515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30000"/>
              </a:spcBef>
              <a:spcAft>
                <a:spcPct val="0"/>
              </a:spcAft>
              <a:buClrTx/>
              <a:buSzTx/>
              <a:buFontTx/>
              <a:buNone/>
              <a:tabLst/>
            </a:pPr>
            <a:r>
              <a:rPr kumimoji="0" lang="nb-NO" altLang="nb-NO" sz="3600" b="1" i="0" u="none" strike="noStrike" cap="none" normalizeH="0" baseline="0" dirty="0">
                <a:ln>
                  <a:noFill/>
                </a:ln>
                <a:solidFill>
                  <a:srgbClr val="445588"/>
                </a:solidFill>
                <a:effectLst/>
                <a:latin typeface="Arial" panose="020B0604020202020204" pitchFamily="34" charset="0"/>
                <a:cs typeface="Arial" panose="020B0604020202020204" pitchFamily="34" charset="0"/>
              </a:rPr>
              <a:t>	var</a:t>
            </a:r>
            <a:r>
              <a:rPr kumimoji="0" lang="nb-NO" altLang="nb-NO" sz="3600" b="0" i="0" u="none" strike="noStrike" cap="none" normalizeH="0" baseline="0" dirty="0">
                <a:ln>
                  <a:noFill/>
                </a:ln>
                <a:solidFill>
                  <a:srgbClr val="515151"/>
                </a:solidFill>
                <a:effectLst/>
                <a:latin typeface="Arial" panose="020B0604020202020204" pitchFamily="34" charset="0"/>
                <a:cs typeface="Arial" panose="020B0604020202020204" pitchFamily="34" charset="0"/>
              </a:rPr>
              <a:t> </a:t>
            </a:r>
            <a:r>
              <a:rPr kumimoji="0" lang="nb-NO" altLang="nb-NO" sz="3600" b="0" i="0" u="none" strike="noStrike" cap="none" normalizeH="0" baseline="0" dirty="0" err="1">
                <a:ln>
                  <a:noFill/>
                </a:ln>
                <a:solidFill>
                  <a:srgbClr val="333333"/>
                </a:solidFill>
                <a:effectLst/>
                <a:latin typeface="Arial" panose="020B0604020202020204" pitchFamily="34" charset="0"/>
                <a:cs typeface="Arial" panose="020B0604020202020204" pitchFamily="34" charset="0"/>
              </a:rPr>
              <a:t>cloudStorageAccount</a:t>
            </a:r>
            <a:r>
              <a:rPr kumimoji="0" lang="nb-NO" altLang="nb-NO" sz="3600" b="0" i="0" u="none" strike="noStrike" cap="none" normalizeH="0" baseline="0" dirty="0">
                <a:ln>
                  <a:noFill/>
                </a:ln>
                <a:solidFill>
                  <a:srgbClr val="515151"/>
                </a:solidFill>
                <a:effectLst/>
                <a:latin typeface="Arial" panose="020B0604020202020204" pitchFamily="34" charset="0"/>
                <a:cs typeface="Arial" panose="020B0604020202020204" pitchFamily="34" charset="0"/>
              </a:rPr>
              <a:t> = </a:t>
            </a:r>
            <a:r>
              <a:rPr kumimoji="0" lang="nb-NO" altLang="nb-NO" sz="3600" b="0" i="0" u="none" strike="noStrike" cap="none" normalizeH="0" baseline="0" dirty="0" err="1">
                <a:ln>
                  <a:noFill/>
                </a:ln>
                <a:solidFill>
                  <a:srgbClr val="333333"/>
                </a:solidFill>
                <a:effectLst/>
                <a:latin typeface="Arial" panose="020B0604020202020204" pitchFamily="34" charset="0"/>
                <a:cs typeface="Arial" panose="020B0604020202020204" pitchFamily="34" charset="0"/>
              </a:rPr>
              <a:t>CloudStorageAccount</a:t>
            </a:r>
            <a:r>
              <a:rPr kumimoji="0" lang="nb-NO" altLang="nb-NO" sz="3600" b="0" i="0" u="none" strike="noStrike" cap="none" normalizeH="0" baseline="0" dirty="0" err="1">
                <a:ln>
                  <a:noFill/>
                </a:ln>
                <a:solidFill>
                  <a:srgbClr val="515151"/>
                </a:solidFill>
                <a:effectLst/>
                <a:latin typeface="Arial" panose="020B0604020202020204" pitchFamily="34" charset="0"/>
                <a:cs typeface="Arial" panose="020B0604020202020204" pitchFamily="34" charset="0"/>
              </a:rPr>
              <a:t>.</a:t>
            </a:r>
            <a:r>
              <a:rPr kumimoji="0" lang="nb-NO" altLang="nb-NO" sz="3600" b="1" i="0" u="none" strike="noStrike" cap="none" normalizeH="0" baseline="0" dirty="0" err="1">
                <a:ln>
                  <a:noFill/>
                </a:ln>
                <a:solidFill>
                  <a:srgbClr val="990000"/>
                </a:solidFill>
                <a:effectLst/>
                <a:latin typeface="Arial" panose="020B0604020202020204" pitchFamily="34" charset="0"/>
                <a:cs typeface="Arial" panose="020B0604020202020204" pitchFamily="34" charset="0"/>
              </a:rPr>
              <a:t>Parse</a:t>
            </a:r>
            <a:r>
              <a:rPr kumimoji="0" lang="nb-NO" altLang="nb-NO" sz="3600" b="0" i="0" u="none" strike="noStrike" cap="none" normalizeH="0" baseline="0" dirty="0">
                <a:ln>
                  <a:noFill/>
                </a:ln>
                <a:solidFill>
                  <a:srgbClr val="515151"/>
                </a:solidFill>
                <a:effectLst/>
                <a:latin typeface="Arial" panose="020B0604020202020204" pitchFamily="34" charset="0"/>
                <a:cs typeface="Arial" panose="020B0604020202020204" pitchFamily="34" charset="0"/>
              </a:rPr>
              <a:t>(</a:t>
            </a:r>
            <a:r>
              <a:rPr kumimoji="0" lang="nb-NO" altLang="nb-NO" sz="3600" b="0" i="0" u="none" strike="noStrike" cap="none" normalizeH="0" baseline="0" dirty="0" err="1">
                <a:ln>
                  <a:noFill/>
                </a:ln>
                <a:solidFill>
                  <a:srgbClr val="333333"/>
                </a:solidFill>
                <a:effectLst/>
                <a:latin typeface="Arial" panose="020B0604020202020204" pitchFamily="34" charset="0"/>
                <a:cs typeface="Arial" panose="020B0604020202020204" pitchFamily="34" charset="0"/>
              </a:rPr>
              <a:t>connectionString</a:t>
            </a:r>
            <a:r>
              <a:rPr kumimoji="0" lang="nb-NO" altLang="nb-NO" sz="3600" b="0" i="0" u="none" strike="noStrike" cap="none" normalizeH="0" baseline="0" dirty="0">
                <a:ln>
                  <a:noFill/>
                </a:ln>
                <a:solidFill>
                  <a:srgbClr val="51515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30000"/>
              </a:spcBef>
              <a:spcAft>
                <a:spcPct val="0"/>
              </a:spcAft>
              <a:buClrTx/>
              <a:buSzTx/>
              <a:buFontTx/>
              <a:buNone/>
              <a:tabLst/>
            </a:pPr>
            <a:r>
              <a:rPr kumimoji="0" lang="nb-NO" altLang="nb-NO" sz="3600" b="1" i="0" u="none" strike="noStrike" cap="none" normalizeH="0" baseline="0" dirty="0">
                <a:ln>
                  <a:noFill/>
                </a:ln>
                <a:solidFill>
                  <a:srgbClr val="445588"/>
                </a:solidFill>
                <a:effectLst/>
                <a:latin typeface="Arial" panose="020B0604020202020204" pitchFamily="34" charset="0"/>
                <a:cs typeface="Arial" panose="020B0604020202020204" pitchFamily="34" charset="0"/>
              </a:rPr>
              <a:t>	var</a:t>
            </a:r>
            <a:r>
              <a:rPr kumimoji="0" lang="nb-NO" altLang="nb-NO" sz="3600" b="0" i="0" u="none" strike="noStrike" cap="none" normalizeH="0" baseline="0" dirty="0">
                <a:ln>
                  <a:noFill/>
                </a:ln>
                <a:solidFill>
                  <a:srgbClr val="515151"/>
                </a:solidFill>
                <a:effectLst/>
                <a:latin typeface="Arial" panose="020B0604020202020204" pitchFamily="34" charset="0"/>
                <a:cs typeface="Arial" panose="020B0604020202020204" pitchFamily="34" charset="0"/>
              </a:rPr>
              <a:t> </a:t>
            </a:r>
            <a:r>
              <a:rPr kumimoji="0" lang="nb-NO" altLang="nb-NO" sz="3600" b="0" i="0" u="none" strike="noStrike" cap="none" normalizeH="0" baseline="0" dirty="0" err="1">
                <a:ln>
                  <a:noFill/>
                </a:ln>
                <a:solidFill>
                  <a:srgbClr val="333333"/>
                </a:solidFill>
                <a:effectLst/>
                <a:latin typeface="Arial" panose="020B0604020202020204" pitchFamily="34" charset="0"/>
                <a:cs typeface="Arial" panose="020B0604020202020204" pitchFamily="34" charset="0"/>
              </a:rPr>
              <a:t>cloudBlobClient</a:t>
            </a:r>
            <a:r>
              <a:rPr kumimoji="0" lang="nb-NO" altLang="nb-NO" sz="3600" b="0" i="0" u="none" strike="noStrike" cap="none" normalizeH="0" baseline="0" dirty="0">
                <a:ln>
                  <a:noFill/>
                </a:ln>
                <a:solidFill>
                  <a:srgbClr val="515151"/>
                </a:solidFill>
                <a:effectLst/>
                <a:latin typeface="Arial" panose="020B0604020202020204" pitchFamily="34" charset="0"/>
                <a:cs typeface="Arial" panose="020B0604020202020204" pitchFamily="34" charset="0"/>
              </a:rPr>
              <a:t> = </a:t>
            </a:r>
            <a:r>
              <a:rPr kumimoji="0" lang="nb-NO" altLang="nb-NO" sz="3600" b="0" i="0" u="none" strike="noStrike" cap="none" normalizeH="0" baseline="0" dirty="0" err="1">
                <a:ln>
                  <a:noFill/>
                </a:ln>
                <a:solidFill>
                  <a:srgbClr val="333333"/>
                </a:solidFill>
                <a:effectLst/>
                <a:latin typeface="Arial" panose="020B0604020202020204" pitchFamily="34" charset="0"/>
                <a:cs typeface="Arial" panose="020B0604020202020204" pitchFamily="34" charset="0"/>
              </a:rPr>
              <a:t>cloudStorageAccount</a:t>
            </a:r>
            <a:r>
              <a:rPr kumimoji="0" lang="nb-NO" altLang="nb-NO" sz="3600" b="0" i="0" u="none" strike="noStrike" cap="none" normalizeH="0" baseline="0" dirty="0" err="1">
                <a:ln>
                  <a:noFill/>
                </a:ln>
                <a:solidFill>
                  <a:srgbClr val="515151"/>
                </a:solidFill>
                <a:effectLst/>
                <a:latin typeface="Arial" panose="020B0604020202020204" pitchFamily="34" charset="0"/>
                <a:cs typeface="Arial" panose="020B0604020202020204" pitchFamily="34" charset="0"/>
              </a:rPr>
              <a:t>.</a:t>
            </a:r>
            <a:r>
              <a:rPr kumimoji="0" lang="nb-NO" altLang="nb-NO" sz="3600" b="1" i="0" u="none" strike="noStrike" cap="none" normalizeH="0" baseline="0" dirty="0" err="1">
                <a:ln>
                  <a:noFill/>
                </a:ln>
                <a:solidFill>
                  <a:srgbClr val="990000"/>
                </a:solidFill>
                <a:effectLst/>
                <a:latin typeface="Arial" panose="020B0604020202020204" pitchFamily="34" charset="0"/>
                <a:cs typeface="Arial" panose="020B0604020202020204" pitchFamily="34" charset="0"/>
              </a:rPr>
              <a:t>CreateCloudBlobClient</a:t>
            </a:r>
            <a:r>
              <a:rPr kumimoji="0" lang="nb-NO" altLang="nb-NO" sz="3600" b="0" i="0" u="none" strike="noStrike" cap="none" normalizeH="0" baseline="0" dirty="0">
                <a:ln>
                  <a:noFill/>
                </a:ln>
                <a:solidFill>
                  <a:srgbClr val="51515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30000"/>
              </a:spcBef>
              <a:spcAft>
                <a:spcPct val="0"/>
              </a:spcAft>
              <a:buClrTx/>
              <a:buSzTx/>
              <a:buFontTx/>
              <a:buNone/>
              <a:tabLst/>
            </a:pPr>
            <a:r>
              <a:rPr kumimoji="0" lang="nb-NO" altLang="nb-NO" sz="3600" b="0" i="0" u="none" strike="noStrike" cap="none" normalizeH="0" baseline="0" dirty="0">
                <a:ln>
                  <a:noFill/>
                </a:ln>
                <a:solidFill>
                  <a:srgbClr val="333333"/>
                </a:solidFill>
                <a:effectLst/>
                <a:latin typeface="Arial" panose="020B0604020202020204" pitchFamily="34" charset="0"/>
                <a:cs typeface="Arial" panose="020B0604020202020204" pitchFamily="34" charset="0"/>
              </a:rPr>
              <a:t>	_</a:t>
            </a:r>
            <a:r>
              <a:rPr kumimoji="0" lang="nb-NO" altLang="nb-NO" sz="3600" b="0" i="0" u="none" strike="noStrike" cap="none" normalizeH="0" baseline="0" dirty="0" err="1">
                <a:ln>
                  <a:noFill/>
                </a:ln>
                <a:solidFill>
                  <a:srgbClr val="333333"/>
                </a:solidFill>
                <a:effectLst/>
                <a:latin typeface="Arial" panose="020B0604020202020204" pitchFamily="34" charset="0"/>
                <a:cs typeface="Arial" panose="020B0604020202020204" pitchFamily="34" charset="0"/>
              </a:rPr>
              <a:t>cloudBlobContainer</a:t>
            </a:r>
            <a:r>
              <a:rPr kumimoji="0" lang="nb-NO" altLang="nb-NO" sz="3600" b="0" i="0" u="none" strike="noStrike" cap="none" normalizeH="0" baseline="0" dirty="0">
                <a:ln>
                  <a:noFill/>
                </a:ln>
                <a:solidFill>
                  <a:srgbClr val="515151"/>
                </a:solidFill>
                <a:effectLst/>
                <a:latin typeface="Arial" panose="020B0604020202020204" pitchFamily="34" charset="0"/>
                <a:cs typeface="Arial" panose="020B0604020202020204" pitchFamily="34" charset="0"/>
              </a:rPr>
              <a:t> = </a:t>
            </a:r>
            <a:r>
              <a:rPr kumimoji="0" lang="nb-NO" altLang="nb-NO" sz="3600" b="0" i="0" u="none" strike="noStrike" cap="none" normalizeH="0" baseline="0" dirty="0" err="1">
                <a:ln>
                  <a:noFill/>
                </a:ln>
                <a:solidFill>
                  <a:srgbClr val="333333"/>
                </a:solidFill>
                <a:effectLst/>
                <a:latin typeface="Arial" panose="020B0604020202020204" pitchFamily="34" charset="0"/>
                <a:cs typeface="Arial" panose="020B0604020202020204" pitchFamily="34" charset="0"/>
              </a:rPr>
              <a:t>cloudBlobClient</a:t>
            </a:r>
            <a:r>
              <a:rPr kumimoji="0" lang="nb-NO" altLang="nb-NO" sz="3600" b="0" i="0" u="none" strike="noStrike" cap="none" normalizeH="0" baseline="0" dirty="0" err="1">
                <a:ln>
                  <a:noFill/>
                </a:ln>
                <a:solidFill>
                  <a:srgbClr val="515151"/>
                </a:solidFill>
                <a:effectLst/>
                <a:latin typeface="Arial" panose="020B0604020202020204" pitchFamily="34" charset="0"/>
                <a:cs typeface="Arial" panose="020B0604020202020204" pitchFamily="34" charset="0"/>
              </a:rPr>
              <a:t>.</a:t>
            </a:r>
            <a:r>
              <a:rPr kumimoji="0" lang="nb-NO" altLang="nb-NO" sz="3600" b="1" i="0" u="none" strike="noStrike" cap="none" normalizeH="0" baseline="0" dirty="0" err="1">
                <a:ln>
                  <a:noFill/>
                </a:ln>
                <a:solidFill>
                  <a:srgbClr val="990000"/>
                </a:solidFill>
                <a:effectLst/>
                <a:latin typeface="Arial" panose="020B0604020202020204" pitchFamily="34" charset="0"/>
                <a:cs typeface="Arial" panose="020B0604020202020204" pitchFamily="34" charset="0"/>
              </a:rPr>
              <a:t>GetContainerReference</a:t>
            </a:r>
            <a:r>
              <a:rPr kumimoji="0" lang="nb-NO" altLang="nb-NO" sz="3600" b="0" i="0" u="none" strike="noStrike" cap="none" normalizeH="0" baseline="0" dirty="0">
                <a:ln>
                  <a:noFill/>
                </a:ln>
                <a:solidFill>
                  <a:srgbClr val="515151"/>
                </a:solidFill>
                <a:effectLst/>
                <a:latin typeface="Arial" panose="020B0604020202020204" pitchFamily="34" charset="0"/>
                <a:cs typeface="Arial" panose="020B0604020202020204" pitchFamily="34" charset="0"/>
              </a:rPr>
              <a:t>(</a:t>
            </a:r>
            <a:r>
              <a:rPr kumimoji="0" lang="nb-NO" altLang="nb-NO" sz="3600" b="0" i="0" u="none" strike="noStrike" cap="none" normalizeH="0" baseline="0" dirty="0" err="1">
                <a:ln>
                  <a:noFill/>
                </a:ln>
                <a:solidFill>
                  <a:srgbClr val="333333"/>
                </a:solidFill>
                <a:effectLst/>
                <a:latin typeface="Arial" panose="020B0604020202020204" pitchFamily="34" charset="0"/>
                <a:cs typeface="Arial" panose="020B0604020202020204" pitchFamily="34" charset="0"/>
              </a:rPr>
              <a:t>CustomersContainerName</a:t>
            </a:r>
            <a:r>
              <a:rPr kumimoji="0" lang="nb-NO" altLang="nb-NO" sz="3600" b="0" i="0" u="none" strike="noStrike" cap="none" normalizeH="0" baseline="0" dirty="0">
                <a:ln>
                  <a:noFill/>
                </a:ln>
                <a:solidFill>
                  <a:srgbClr val="51515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30000"/>
              </a:spcBef>
              <a:spcAft>
                <a:spcPct val="0"/>
              </a:spcAft>
              <a:buClrTx/>
              <a:buSzTx/>
              <a:buFontTx/>
              <a:buNone/>
              <a:tabLst/>
            </a:pPr>
            <a:r>
              <a:rPr lang="nb-NO" altLang="nb-NO" sz="3600" i="0" dirty="0">
                <a:solidFill>
                  <a:srgbClr val="515151"/>
                </a:solidFill>
                <a:latin typeface="Arial" panose="020B0604020202020204" pitchFamily="34" charset="0"/>
                <a:cs typeface="Arial" panose="020B0604020202020204" pitchFamily="34" charset="0"/>
              </a:rPr>
              <a:t>	</a:t>
            </a:r>
            <a:r>
              <a:rPr kumimoji="0" lang="nb-NO" altLang="nb-NO" sz="3600" b="1" i="0" u="none" strike="noStrike" cap="none" normalizeH="0" baseline="0" dirty="0" err="1">
                <a:ln>
                  <a:noFill/>
                </a:ln>
                <a:solidFill>
                  <a:srgbClr val="515151"/>
                </a:solidFill>
                <a:effectLst/>
                <a:latin typeface="Arial" panose="020B0604020202020204" pitchFamily="34" charset="0"/>
                <a:cs typeface="Arial" panose="020B0604020202020204" pitchFamily="34" charset="0"/>
              </a:rPr>
              <a:t>if</a:t>
            </a:r>
            <a:r>
              <a:rPr kumimoji="0" lang="nb-NO" altLang="nb-NO" sz="3600" b="0" i="0" u="none" strike="noStrike" cap="none" normalizeH="0" baseline="0" dirty="0">
                <a:ln>
                  <a:noFill/>
                </a:ln>
                <a:solidFill>
                  <a:srgbClr val="515151"/>
                </a:solidFill>
                <a:effectLst/>
                <a:latin typeface="Arial" panose="020B0604020202020204" pitchFamily="34" charset="0"/>
                <a:cs typeface="Arial" panose="020B0604020202020204" pitchFamily="34" charset="0"/>
              </a:rPr>
              <a:t> (!</a:t>
            </a:r>
            <a:r>
              <a:rPr kumimoji="0" lang="nb-NO" altLang="nb-NO" sz="3600" b="0" i="0" u="none" strike="noStrike" cap="none" normalizeH="0" baseline="0" dirty="0">
                <a:ln>
                  <a:noFill/>
                </a:ln>
                <a:solidFill>
                  <a:srgbClr val="333333"/>
                </a:solidFill>
                <a:effectLst/>
                <a:latin typeface="Arial" panose="020B0604020202020204" pitchFamily="34" charset="0"/>
                <a:cs typeface="Arial" panose="020B0604020202020204" pitchFamily="34" charset="0"/>
              </a:rPr>
              <a:t>_</a:t>
            </a:r>
            <a:r>
              <a:rPr kumimoji="0" lang="nb-NO" altLang="nb-NO" sz="3600" b="0" i="0" u="none" strike="noStrike" cap="none" normalizeH="0" baseline="0" dirty="0" err="1">
                <a:ln>
                  <a:noFill/>
                </a:ln>
                <a:solidFill>
                  <a:srgbClr val="333333"/>
                </a:solidFill>
                <a:effectLst/>
                <a:latin typeface="Arial" panose="020B0604020202020204" pitchFamily="34" charset="0"/>
                <a:cs typeface="Arial" panose="020B0604020202020204" pitchFamily="34" charset="0"/>
              </a:rPr>
              <a:t>cloudBlobContainer</a:t>
            </a:r>
            <a:r>
              <a:rPr kumimoji="0" lang="nb-NO" altLang="nb-NO" sz="3600" b="0" i="0" u="none" strike="noStrike" cap="none" normalizeH="0" baseline="0" dirty="0" err="1">
                <a:ln>
                  <a:noFill/>
                </a:ln>
                <a:solidFill>
                  <a:srgbClr val="515151"/>
                </a:solidFill>
                <a:effectLst/>
                <a:latin typeface="Arial" panose="020B0604020202020204" pitchFamily="34" charset="0"/>
                <a:cs typeface="Arial" panose="020B0604020202020204" pitchFamily="34" charset="0"/>
              </a:rPr>
              <a:t>.</a:t>
            </a:r>
            <a:r>
              <a:rPr kumimoji="0" lang="nb-NO" altLang="nb-NO" sz="3600" b="1" i="0" u="none" strike="noStrike" cap="none" normalizeH="0" baseline="0" dirty="0" err="1">
                <a:ln>
                  <a:noFill/>
                </a:ln>
                <a:solidFill>
                  <a:srgbClr val="990000"/>
                </a:solidFill>
                <a:effectLst/>
                <a:latin typeface="Arial" panose="020B0604020202020204" pitchFamily="34" charset="0"/>
                <a:cs typeface="Arial" panose="020B0604020202020204" pitchFamily="34" charset="0"/>
              </a:rPr>
              <a:t>Exists</a:t>
            </a:r>
            <a:r>
              <a:rPr kumimoji="0" lang="nb-NO" altLang="nb-NO" sz="3600" b="0" i="0" u="none" strike="noStrike" cap="none" normalizeH="0" baseline="0" dirty="0">
                <a:ln>
                  <a:noFill/>
                </a:ln>
                <a:solidFill>
                  <a:srgbClr val="515151"/>
                </a:solidFill>
                <a:effectLst/>
                <a:latin typeface="Arial" panose="020B0604020202020204" pitchFamily="34" charset="0"/>
                <a:cs typeface="Arial" panose="020B0604020202020204" pitchFamily="34" charset="0"/>
              </a:rPr>
              <a:t>()) </a:t>
            </a:r>
            <a:r>
              <a:rPr kumimoji="0" lang="nb-NO" altLang="nb-NO" sz="3600" b="0" i="0" u="none" strike="noStrike" cap="none" normalizeH="0" baseline="0" dirty="0">
                <a:ln>
                  <a:noFill/>
                </a:ln>
                <a:solidFill>
                  <a:srgbClr val="333333"/>
                </a:solidFill>
                <a:effectLst/>
                <a:latin typeface="Arial" panose="020B0604020202020204" pitchFamily="34" charset="0"/>
                <a:cs typeface="Arial" panose="020B0604020202020204" pitchFamily="34" charset="0"/>
              </a:rPr>
              <a:t>_</a:t>
            </a:r>
            <a:r>
              <a:rPr kumimoji="0" lang="nb-NO" altLang="nb-NO" sz="3600" b="0" i="0" u="none" strike="noStrike" cap="none" normalizeH="0" baseline="0" dirty="0" err="1">
                <a:ln>
                  <a:noFill/>
                </a:ln>
                <a:solidFill>
                  <a:srgbClr val="333333"/>
                </a:solidFill>
                <a:effectLst/>
                <a:latin typeface="Arial" panose="020B0604020202020204" pitchFamily="34" charset="0"/>
                <a:cs typeface="Arial" panose="020B0604020202020204" pitchFamily="34" charset="0"/>
              </a:rPr>
              <a:t>cloudBlobContainer</a:t>
            </a:r>
            <a:r>
              <a:rPr kumimoji="0" lang="nb-NO" altLang="nb-NO" sz="3600" b="0" i="0" u="none" strike="noStrike" cap="none" normalizeH="0" baseline="0" dirty="0" err="1">
                <a:ln>
                  <a:noFill/>
                </a:ln>
                <a:solidFill>
                  <a:srgbClr val="515151"/>
                </a:solidFill>
                <a:effectLst/>
                <a:latin typeface="Arial" panose="020B0604020202020204" pitchFamily="34" charset="0"/>
                <a:cs typeface="Arial" panose="020B0604020202020204" pitchFamily="34" charset="0"/>
              </a:rPr>
              <a:t>.</a:t>
            </a:r>
            <a:r>
              <a:rPr kumimoji="0" lang="nb-NO" altLang="nb-NO" sz="3600" b="1" i="0" u="none" strike="noStrike" cap="none" normalizeH="0" baseline="0" dirty="0" err="1">
                <a:ln>
                  <a:noFill/>
                </a:ln>
                <a:solidFill>
                  <a:srgbClr val="990000"/>
                </a:solidFill>
                <a:effectLst/>
                <a:latin typeface="Arial" panose="020B0604020202020204" pitchFamily="34" charset="0"/>
                <a:cs typeface="Arial" panose="020B0604020202020204" pitchFamily="34" charset="0"/>
              </a:rPr>
              <a:t>Create</a:t>
            </a:r>
            <a:r>
              <a:rPr kumimoji="0" lang="nb-NO" altLang="nb-NO" sz="3600" b="0" i="0" u="none" strike="noStrike" cap="none" normalizeH="0" baseline="0" dirty="0">
                <a:ln>
                  <a:noFill/>
                </a:ln>
                <a:solidFill>
                  <a:srgbClr val="51515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30000"/>
              </a:spcBef>
              <a:spcAft>
                <a:spcPct val="0"/>
              </a:spcAft>
              <a:buClrTx/>
              <a:buSzTx/>
              <a:buFontTx/>
              <a:buNone/>
              <a:tabLst/>
            </a:pPr>
            <a:r>
              <a:rPr kumimoji="0" lang="nb-NO" altLang="nb-NO" sz="3600" b="0" i="0" u="none" strike="noStrike" cap="none" normalizeH="0" baseline="0" dirty="0">
                <a:ln>
                  <a:noFill/>
                </a:ln>
                <a:solidFill>
                  <a:srgbClr val="515151"/>
                </a:solidFill>
                <a:effectLst/>
                <a:latin typeface="Arial" panose="020B0604020202020204" pitchFamily="34" charset="0"/>
                <a:cs typeface="Arial" panose="020B0604020202020204" pitchFamily="34" charset="0"/>
              </a:rPr>
              <a:t>}</a:t>
            </a:r>
            <a:r>
              <a:rPr kumimoji="0" lang="nb-NO" altLang="nb-NO" sz="36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22184112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53B7D54-F1FF-4B22-873A-8AA1E16EA637}"/>
              </a:ext>
            </a:extLst>
          </p:cNvPr>
          <p:cNvSpPr/>
          <p:nvPr/>
        </p:nvSpPr>
        <p:spPr>
          <a:xfrm>
            <a:off x="368968" y="12512842"/>
            <a:ext cx="1171074" cy="930442"/>
          </a:xfrm>
          <a:prstGeom prst="rect">
            <a:avLst/>
          </a:prstGeom>
          <a:ln/>
        </p:spPr>
        <p:style>
          <a:lnRef idx="2">
            <a:schemeClr val="accent4"/>
          </a:lnRef>
          <a:fillRef idx="1">
            <a:schemeClr val="lt1"/>
          </a:fillRef>
          <a:effectRef idx="0">
            <a:schemeClr val="accent4"/>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20000"/>
              </a:lnSpc>
              <a:spcBef>
                <a:spcPts val="0"/>
              </a:spcBef>
              <a:spcAft>
                <a:spcPts val="0"/>
              </a:spcAft>
              <a:buClrTx/>
              <a:buSzTx/>
              <a:buFontTx/>
              <a:buNone/>
              <a:tabLst/>
            </a:pPr>
            <a:endParaRPr kumimoji="0" lang="nb-NO" sz="3000" b="0" i="0" u="none" strike="noStrike" cap="none" spc="0" normalizeH="0" baseline="0">
              <a:ln>
                <a:noFill/>
              </a:ln>
              <a:solidFill>
                <a:schemeClr val="accent6"/>
              </a:solidFill>
              <a:effectLst/>
              <a:uFillTx/>
              <a:latin typeface="Aften Screen"/>
              <a:ea typeface="Aften Screen"/>
              <a:cs typeface="Aften Screen"/>
              <a:sym typeface="Aften Screen"/>
            </a:endParaRPr>
          </a:p>
        </p:txBody>
      </p:sp>
      <p:sp>
        <p:nvSpPr>
          <p:cNvPr id="8" name="Takeaway"/>
          <p:cNvSpPr txBox="1">
            <a:spLocks noGrp="1"/>
          </p:cNvSpPr>
          <p:nvPr>
            <p:ph type="title"/>
          </p:nvPr>
        </p:nvSpPr>
        <p:spPr>
          <a:xfrm>
            <a:off x="7228040" y="320040"/>
            <a:ext cx="10385117" cy="1270399"/>
          </a:xfrm>
          <a:prstGeom prst="rect">
            <a:avLst/>
          </a:prstGeom>
        </p:spPr>
        <p:txBody>
          <a:bodyPr/>
          <a:lstStyle>
            <a:lvl1pPr algn="l">
              <a:defRPr>
                <a:solidFill>
                  <a:schemeClr val="accent6">
                    <a:lumOff val="-9803"/>
                  </a:schemeClr>
                </a:solidFill>
              </a:defRPr>
            </a:lvl1pPr>
          </a:lstStyle>
          <a:p>
            <a:pPr algn="ctr"/>
            <a:r>
              <a:rPr lang="nb-NO" dirty="0" err="1"/>
              <a:t>Upload</a:t>
            </a:r>
            <a:r>
              <a:rPr lang="nb-NO" dirty="0"/>
              <a:t> </a:t>
            </a:r>
            <a:r>
              <a:rPr lang="nb-NO" dirty="0" err="1"/>
              <a:t>blob</a:t>
            </a:r>
            <a:endParaRPr dirty="0"/>
          </a:p>
        </p:txBody>
      </p:sp>
      <p:sp>
        <p:nvSpPr>
          <p:cNvPr id="2" name="Rectangle 1">
            <a:extLst>
              <a:ext uri="{FF2B5EF4-FFF2-40B4-BE49-F238E27FC236}">
                <a16:creationId xmlns:a16="http://schemas.microsoft.com/office/drawing/2014/main" id="{5628C63C-FB41-4F3F-B6AA-4B78223E87D3}"/>
              </a:ext>
            </a:extLst>
          </p:cNvPr>
          <p:cNvSpPr>
            <a:spLocks noChangeArrowheads="1"/>
          </p:cNvSpPr>
          <p:nvPr/>
        </p:nvSpPr>
        <p:spPr bwMode="auto">
          <a:xfrm>
            <a:off x="4149573" y="3293947"/>
            <a:ext cx="17971586" cy="7128105"/>
          </a:xfrm>
          <a:prstGeom prst="rect">
            <a:avLst/>
          </a:prstGeom>
          <a:solidFill>
            <a:schemeClr val="bg1"/>
          </a:solid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30000"/>
              </a:spcBef>
              <a:spcAft>
                <a:spcPct val="0"/>
              </a:spcAft>
              <a:buClrTx/>
              <a:buSzTx/>
              <a:buFontTx/>
              <a:buNone/>
              <a:tabLst/>
            </a:pPr>
            <a:r>
              <a:rPr kumimoji="0" lang="nb-NO" altLang="nb-NO" b="1" i="0" u="none" strike="noStrike" cap="none" normalizeH="0" baseline="0" dirty="0">
                <a:ln>
                  <a:noFill/>
                </a:ln>
                <a:solidFill>
                  <a:srgbClr val="445588"/>
                </a:solidFill>
                <a:effectLst/>
                <a:latin typeface="Arial" panose="020B0604020202020204" pitchFamily="34" charset="0"/>
                <a:cs typeface="Arial" panose="020B0604020202020204" pitchFamily="34" charset="0"/>
              </a:rPr>
              <a:t>	</a:t>
            </a:r>
            <a:r>
              <a:rPr kumimoji="0" lang="nb-NO" altLang="nb-NO" sz="3600" b="1" i="0" u="none" strike="noStrike" cap="none" normalizeH="0" baseline="0" dirty="0">
                <a:ln>
                  <a:noFill/>
                </a:ln>
                <a:solidFill>
                  <a:srgbClr val="445588"/>
                </a:solidFill>
                <a:effectLst/>
                <a:latin typeface="Arial" panose="020B0604020202020204" pitchFamily="34" charset="0"/>
                <a:cs typeface="Arial" panose="020B0604020202020204" pitchFamily="34" charset="0"/>
              </a:rPr>
              <a:t>var</a:t>
            </a:r>
            <a:r>
              <a:rPr kumimoji="0" lang="nb-NO" altLang="nb-NO" sz="3600" b="0" i="0" u="none" strike="noStrike" cap="none" normalizeH="0" baseline="0" dirty="0">
                <a:ln>
                  <a:noFill/>
                </a:ln>
                <a:solidFill>
                  <a:srgbClr val="515151"/>
                </a:solidFill>
                <a:effectLst/>
                <a:latin typeface="Arial" panose="020B0604020202020204" pitchFamily="34" charset="0"/>
                <a:cs typeface="Arial" panose="020B0604020202020204" pitchFamily="34" charset="0"/>
              </a:rPr>
              <a:t> </a:t>
            </a:r>
            <a:r>
              <a:rPr kumimoji="0" lang="nb-NO" altLang="nb-NO" sz="3600" b="0" i="0" u="none" strike="noStrike" cap="none" normalizeH="0" baseline="0" dirty="0" err="1">
                <a:ln>
                  <a:noFill/>
                </a:ln>
                <a:solidFill>
                  <a:srgbClr val="333333"/>
                </a:solidFill>
                <a:effectLst/>
                <a:latin typeface="Arial" panose="020B0604020202020204" pitchFamily="34" charset="0"/>
                <a:cs typeface="Arial" panose="020B0604020202020204" pitchFamily="34" charset="0"/>
              </a:rPr>
              <a:t>cloudBlockBlob</a:t>
            </a:r>
            <a:r>
              <a:rPr kumimoji="0" lang="nb-NO" altLang="nb-NO" sz="3600" b="0" i="0" u="none" strike="noStrike" cap="none" normalizeH="0" baseline="0" dirty="0">
                <a:ln>
                  <a:noFill/>
                </a:ln>
                <a:solidFill>
                  <a:srgbClr val="515151"/>
                </a:solidFill>
                <a:effectLst/>
                <a:latin typeface="Arial" panose="020B0604020202020204" pitchFamily="34" charset="0"/>
                <a:cs typeface="Arial" panose="020B0604020202020204" pitchFamily="34" charset="0"/>
              </a:rPr>
              <a:t> = </a:t>
            </a:r>
            <a:r>
              <a:rPr kumimoji="0" lang="nb-NO" altLang="nb-NO" sz="3600" b="0" i="0" u="none" strike="noStrike" cap="none" normalizeH="0" baseline="0" dirty="0">
                <a:ln>
                  <a:noFill/>
                </a:ln>
                <a:solidFill>
                  <a:srgbClr val="333333"/>
                </a:solidFill>
                <a:effectLst/>
                <a:latin typeface="Arial" panose="020B0604020202020204" pitchFamily="34" charset="0"/>
                <a:cs typeface="Arial" panose="020B0604020202020204" pitchFamily="34" charset="0"/>
              </a:rPr>
              <a:t>_</a:t>
            </a:r>
            <a:r>
              <a:rPr kumimoji="0" lang="nb-NO" altLang="nb-NO" sz="3600" b="0" i="0" u="none" strike="noStrike" cap="none" normalizeH="0" baseline="0" dirty="0" err="1">
                <a:ln>
                  <a:noFill/>
                </a:ln>
                <a:solidFill>
                  <a:srgbClr val="333333"/>
                </a:solidFill>
                <a:effectLst/>
                <a:latin typeface="Arial" panose="020B0604020202020204" pitchFamily="34" charset="0"/>
                <a:cs typeface="Arial" panose="020B0604020202020204" pitchFamily="34" charset="0"/>
              </a:rPr>
              <a:t>cloudBlobContainer</a:t>
            </a:r>
            <a:r>
              <a:rPr kumimoji="0" lang="nb-NO" altLang="nb-NO" sz="3600" b="0" i="0" u="none" strike="noStrike" cap="none" normalizeH="0" baseline="0" dirty="0" err="1">
                <a:ln>
                  <a:noFill/>
                </a:ln>
                <a:solidFill>
                  <a:srgbClr val="515151"/>
                </a:solidFill>
                <a:effectLst/>
                <a:latin typeface="Arial" panose="020B0604020202020204" pitchFamily="34" charset="0"/>
                <a:cs typeface="Arial" panose="020B0604020202020204" pitchFamily="34" charset="0"/>
              </a:rPr>
              <a:t>.</a:t>
            </a:r>
            <a:r>
              <a:rPr kumimoji="0" lang="nb-NO" altLang="nb-NO" sz="3600" b="1" i="0" u="none" strike="noStrike" cap="none" normalizeH="0" baseline="0" dirty="0" err="1">
                <a:ln>
                  <a:noFill/>
                </a:ln>
                <a:solidFill>
                  <a:srgbClr val="990000"/>
                </a:solidFill>
                <a:effectLst/>
                <a:latin typeface="Arial" panose="020B0604020202020204" pitchFamily="34" charset="0"/>
                <a:cs typeface="Arial" panose="020B0604020202020204" pitchFamily="34" charset="0"/>
              </a:rPr>
              <a:t>GetBlockBlobReference</a:t>
            </a:r>
            <a:r>
              <a:rPr kumimoji="0" lang="nb-NO" altLang="nb-NO" sz="3600" b="0" i="0" u="none" strike="noStrike" cap="none" normalizeH="0" baseline="0" dirty="0">
                <a:ln>
                  <a:noFill/>
                </a:ln>
                <a:solidFill>
                  <a:srgbClr val="515151"/>
                </a:solidFill>
                <a:effectLst/>
                <a:latin typeface="Arial" panose="020B0604020202020204" pitchFamily="34" charset="0"/>
                <a:cs typeface="Arial" panose="020B0604020202020204" pitchFamily="34" charset="0"/>
              </a:rPr>
              <a:t>(</a:t>
            </a:r>
            <a:r>
              <a:rPr kumimoji="0" lang="nb-NO" altLang="nb-NO" sz="3600" b="0" i="0" u="none" strike="noStrike" cap="none" normalizeH="0" baseline="0" dirty="0" err="1">
                <a:ln>
                  <a:noFill/>
                </a:ln>
                <a:solidFill>
                  <a:srgbClr val="333333"/>
                </a:solidFill>
                <a:effectLst/>
                <a:latin typeface="Arial" panose="020B0604020202020204" pitchFamily="34" charset="0"/>
                <a:cs typeface="Arial" panose="020B0604020202020204" pitchFamily="34" charset="0"/>
              </a:rPr>
              <a:t>blobName</a:t>
            </a:r>
            <a:r>
              <a:rPr kumimoji="0" lang="nb-NO" altLang="nb-NO" sz="3600" b="0" i="0" u="none" strike="noStrike" cap="none" normalizeH="0" baseline="0" dirty="0">
                <a:ln>
                  <a:noFill/>
                </a:ln>
                <a:solidFill>
                  <a:srgbClr val="51515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30000"/>
              </a:spcBef>
              <a:spcAft>
                <a:spcPct val="0"/>
              </a:spcAft>
              <a:buClrTx/>
              <a:buSzTx/>
              <a:buFontTx/>
              <a:buNone/>
              <a:tabLst/>
            </a:pPr>
            <a:r>
              <a:rPr kumimoji="0" lang="nb-NO" altLang="nb-NO" sz="3600" b="0" i="0" u="none" strike="noStrike" cap="none" normalizeH="0" baseline="0" dirty="0">
                <a:ln>
                  <a:noFill/>
                </a:ln>
                <a:solidFill>
                  <a:srgbClr val="333333"/>
                </a:solidFill>
                <a:effectLst/>
                <a:latin typeface="Arial" panose="020B0604020202020204" pitchFamily="34" charset="0"/>
                <a:cs typeface="Arial" panose="020B0604020202020204" pitchFamily="34" charset="0"/>
              </a:rPr>
              <a:t>	</a:t>
            </a:r>
            <a:r>
              <a:rPr kumimoji="0" lang="nb-NO" altLang="nb-NO" sz="3600" b="0" i="0" u="none" strike="noStrike" cap="none" normalizeH="0" baseline="0" dirty="0" err="1">
                <a:ln>
                  <a:noFill/>
                </a:ln>
                <a:solidFill>
                  <a:srgbClr val="333333"/>
                </a:solidFill>
                <a:effectLst/>
                <a:latin typeface="Arial" panose="020B0604020202020204" pitchFamily="34" charset="0"/>
                <a:cs typeface="Arial" panose="020B0604020202020204" pitchFamily="34" charset="0"/>
              </a:rPr>
              <a:t>cloudBlockBlob</a:t>
            </a:r>
            <a:r>
              <a:rPr kumimoji="0" lang="nb-NO" altLang="nb-NO" sz="3600" b="0" i="0" u="none" strike="noStrike" cap="none" normalizeH="0" baseline="0" dirty="0" err="1">
                <a:ln>
                  <a:noFill/>
                </a:ln>
                <a:solidFill>
                  <a:srgbClr val="515151"/>
                </a:solidFill>
                <a:effectLst/>
                <a:latin typeface="Arial" panose="020B0604020202020204" pitchFamily="34" charset="0"/>
                <a:cs typeface="Arial" panose="020B0604020202020204" pitchFamily="34" charset="0"/>
              </a:rPr>
              <a:t>.</a:t>
            </a:r>
            <a:r>
              <a:rPr kumimoji="0" lang="nb-NO" altLang="nb-NO" sz="3600" b="0" i="0" u="none" strike="noStrike" cap="none" normalizeH="0" baseline="0" dirty="0" err="1">
                <a:ln>
                  <a:noFill/>
                </a:ln>
                <a:solidFill>
                  <a:srgbClr val="333333"/>
                </a:solidFill>
                <a:effectLst/>
                <a:latin typeface="Arial" panose="020B0604020202020204" pitchFamily="34" charset="0"/>
                <a:cs typeface="Arial" panose="020B0604020202020204" pitchFamily="34" charset="0"/>
              </a:rPr>
              <a:t>Properties</a:t>
            </a:r>
            <a:r>
              <a:rPr kumimoji="0" lang="nb-NO" altLang="nb-NO" sz="3600" b="0" i="0" u="none" strike="noStrike" cap="none" normalizeH="0" baseline="0" dirty="0" err="1">
                <a:ln>
                  <a:noFill/>
                </a:ln>
                <a:solidFill>
                  <a:srgbClr val="515151"/>
                </a:solidFill>
                <a:effectLst/>
                <a:latin typeface="Arial" panose="020B0604020202020204" pitchFamily="34" charset="0"/>
                <a:cs typeface="Arial" panose="020B0604020202020204" pitchFamily="34" charset="0"/>
              </a:rPr>
              <a:t>.</a:t>
            </a:r>
            <a:r>
              <a:rPr kumimoji="0" lang="nb-NO" altLang="nb-NO" sz="3600" b="0" i="0" u="none" strike="noStrike" cap="none" normalizeH="0" baseline="0" dirty="0" err="1">
                <a:ln>
                  <a:noFill/>
                </a:ln>
                <a:solidFill>
                  <a:srgbClr val="333333"/>
                </a:solidFill>
                <a:effectLst/>
                <a:latin typeface="Arial" panose="020B0604020202020204" pitchFamily="34" charset="0"/>
                <a:cs typeface="Arial" panose="020B0604020202020204" pitchFamily="34" charset="0"/>
              </a:rPr>
              <a:t>ContentType</a:t>
            </a:r>
            <a:r>
              <a:rPr kumimoji="0" lang="nb-NO" altLang="nb-NO" sz="3600" b="0" i="0" u="none" strike="noStrike" cap="none" normalizeH="0" baseline="0" dirty="0">
                <a:ln>
                  <a:noFill/>
                </a:ln>
                <a:solidFill>
                  <a:srgbClr val="515151"/>
                </a:solidFill>
                <a:effectLst/>
                <a:latin typeface="Arial" panose="020B0604020202020204" pitchFamily="34" charset="0"/>
                <a:cs typeface="Arial" panose="020B0604020202020204" pitchFamily="34" charset="0"/>
              </a:rPr>
              <a:t> = </a:t>
            </a:r>
            <a:r>
              <a:rPr kumimoji="0" lang="nb-NO" altLang="nb-NO" sz="3600" b="0" i="0" u="none" strike="noStrike" cap="none" normalizeH="0" baseline="0" dirty="0">
                <a:ln>
                  <a:noFill/>
                </a:ln>
                <a:solidFill>
                  <a:srgbClr val="DD1144"/>
                </a:solidFill>
                <a:effectLst/>
                <a:latin typeface="Arial" panose="020B0604020202020204" pitchFamily="34" charset="0"/>
                <a:cs typeface="Arial" panose="020B0604020202020204" pitchFamily="34" charset="0"/>
              </a:rPr>
              <a:t>"</a:t>
            </a:r>
            <a:r>
              <a:rPr kumimoji="0" lang="nb-NO" altLang="nb-NO" sz="3600" b="0" i="0" u="none" strike="noStrike" cap="none" normalizeH="0" baseline="0" dirty="0" err="1">
                <a:ln>
                  <a:noFill/>
                </a:ln>
                <a:solidFill>
                  <a:srgbClr val="DD1144"/>
                </a:solidFill>
                <a:effectLst/>
                <a:latin typeface="Arial" panose="020B0604020202020204" pitchFamily="34" charset="0"/>
                <a:cs typeface="Arial" panose="020B0604020202020204" pitchFamily="34" charset="0"/>
              </a:rPr>
              <a:t>application</a:t>
            </a:r>
            <a:r>
              <a:rPr kumimoji="0" lang="nb-NO" altLang="nb-NO" sz="3600" b="0" i="0" u="none" strike="noStrike" cap="none" normalizeH="0" baseline="0" dirty="0">
                <a:ln>
                  <a:noFill/>
                </a:ln>
                <a:solidFill>
                  <a:srgbClr val="DD1144"/>
                </a:solidFill>
                <a:effectLst/>
                <a:latin typeface="Arial" panose="020B0604020202020204" pitchFamily="34" charset="0"/>
                <a:cs typeface="Arial" panose="020B0604020202020204" pitchFamily="34" charset="0"/>
              </a:rPr>
              <a:t>/</a:t>
            </a:r>
            <a:r>
              <a:rPr kumimoji="0" lang="nb-NO" altLang="nb-NO" sz="3600" b="0" i="0" u="none" strike="noStrike" cap="none" normalizeH="0" baseline="0" dirty="0" err="1">
                <a:ln>
                  <a:noFill/>
                </a:ln>
                <a:solidFill>
                  <a:srgbClr val="DD1144"/>
                </a:solidFill>
                <a:effectLst/>
                <a:latin typeface="Arial" panose="020B0604020202020204" pitchFamily="34" charset="0"/>
                <a:cs typeface="Arial" panose="020B0604020202020204" pitchFamily="34" charset="0"/>
              </a:rPr>
              <a:t>json</a:t>
            </a:r>
            <a:r>
              <a:rPr kumimoji="0" lang="nb-NO" altLang="nb-NO" sz="3600" b="0" i="0" u="none" strike="noStrike" cap="none" normalizeH="0" baseline="0" dirty="0">
                <a:ln>
                  <a:noFill/>
                </a:ln>
                <a:solidFill>
                  <a:srgbClr val="DD1144"/>
                </a:solidFill>
                <a:effectLst/>
                <a:latin typeface="Arial" panose="020B0604020202020204" pitchFamily="34" charset="0"/>
                <a:cs typeface="Arial" panose="020B0604020202020204" pitchFamily="34" charset="0"/>
              </a:rPr>
              <a:t>"</a:t>
            </a:r>
            <a:r>
              <a:rPr kumimoji="0" lang="nb-NO" altLang="nb-NO" sz="3600" b="0" i="0" u="none" strike="noStrike" cap="none" normalizeH="0" baseline="0" dirty="0">
                <a:ln>
                  <a:noFill/>
                </a:ln>
                <a:solidFill>
                  <a:srgbClr val="515151"/>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30000"/>
              </a:spcBef>
              <a:spcAft>
                <a:spcPct val="0"/>
              </a:spcAft>
              <a:buClrTx/>
              <a:buSzTx/>
              <a:buFontTx/>
              <a:buNone/>
              <a:tabLst/>
            </a:pPr>
            <a:r>
              <a:rPr kumimoji="0" lang="nb-NO" altLang="nb-NO" sz="3600" b="0" i="0" u="none" strike="noStrike" cap="none" normalizeH="0" baseline="0" dirty="0">
                <a:ln>
                  <a:noFill/>
                </a:ln>
                <a:solidFill>
                  <a:srgbClr val="515151"/>
                </a:solidFill>
                <a:effectLst/>
                <a:latin typeface="Arial" panose="020B0604020202020204" pitchFamily="34" charset="0"/>
                <a:cs typeface="Arial" panose="020B0604020202020204" pitchFamily="34" charset="0"/>
              </a:rPr>
              <a:t> 	</a:t>
            </a:r>
            <a:r>
              <a:rPr kumimoji="0" lang="nb-NO" altLang="nb-NO" sz="3600" b="1" i="0" u="none" strike="noStrike" cap="none" normalizeH="0" baseline="0" dirty="0" err="1">
                <a:ln>
                  <a:noFill/>
                </a:ln>
                <a:solidFill>
                  <a:srgbClr val="515151"/>
                </a:solidFill>
                <a:effectLst/>
                <a:latin typeface="Arial" panose="020B0604020202020204" pitchFamily="34" charset="0"/>
                <a:cs typeface="Arial" panose="020B0604020202020204" pitchFamily="34" charset="0"/>
              </a:rPr>
              <a:t>using</a:t>
            </a:r>
            <a:r>
              <a:rPr kumimoji="0" lang="nb-NO" altLang="nb-NO" sz="3600" b="0" i="0" u="none" strike="noStrike" cap="none" normalizeH="0" baseline="0" dirty="0">
                <a:ln>
                  <a:noFill/>
                </a:ln>
                <a:solidFill>
                  <a:srgbClr val="515151"/>
                </a:solidFill>
                <a:effectLst/>
                <a:latin typeface="Arial" panose="020B0604020202020204" pitchFamily="34" charset="0"/>
                <a:cs typeface="Arial" panose="020B0604020202020204" pitchFamily="34" charset="0"/>
              </a:rPr>
              <a:t> (</a:t>
            </a:r>
            <a:r>
              <a:rPr kumimoji="0" lang="nb-NO" altLang="nb-NO" sz="3600" b="1" i="0" u="none" strike="noStrike" cap="none" normalizeH="0" baseline="0" dirty="0">
                <a:ln>
                  <a:noFill/>
                </a:ln>
                <a:solidFill>
                  <a:srgbClr val="445588"/>
                </a:solidFill>
                <a:effectLst/>
                <a:latin typeface="Arial" panose="020B0604020202020204" pitchFamily="34" charset="0"/>
                <a:cs typeface="Arial" panose="020B0604020202020204" pitchFamily="34" charset="0"/>
              </a:rPr>
              <a:t>var</a:t>
            </a:r>
            <a:r>
              <a:rPr kumimoji="0" lang="nb-NO" altLang="nb-NO" sz="3600" b="0" i="0" u="none" strike="noStrike" cap="none" normalizeH="0" baseline="0" dirty="0">
                <a:ln>
                  <a:noFill/>
                </a:ln>
                <a:solidFill>
                  <a:srgbClr val="515151"/>
                </a:solidFill>
                <a:effectLst/>
                <a:latin typeface="Arial" panose="020B0604020202020204" pitchFamily="34" charset="0"/>
                <a:cs typeface="Arial" panose="020B0604020202020204" pitchFamily="34" charset="0"/>
              </a:rPr>
              <a:t> </a:t>
            </a:r>
            <a:r>
              <a:rPr kumimoji="0" lang="nb-NO" altLang="nb-NO" sz="3600" b="0" i="0" u="none" strike="noStrike" cap="none" normalizeH="0" baseline="0" dirty="0">
                <a:ln>
                  <a:noFill/>
                </a:ln>
                <a:solidFill>
                  <a:srgbClr val="333333"/>
                </a:solidFill>
                <a:effectLst/>
                <a:latin typeface="Arial" panose="020B0604020202020204" pitchFamily="34" charset="0"/>
                <a:cs typeface="Arial" panose="020B0604020202020204" pitchFamily="34" charset="0"/>
              </a:rPr>
              <a:t>ms</a:t>
            </a:r>
            <a:r>
              <a:rPr kumimoji="0" lang="nb-NO" altLang="nb-NO" sz="3600" b="0" i="0" u="none" strike="noStrike" cap="none" normalizeH="0" baseline="0" dirty="0">
                <a:ln>
                  <a:noFill/>
                </a:ln>
                <a:solidFill>
                  <a:srgbClr val="515151"/>
                </a:solidFill>
                <a:effectLst/>
                <a:latin typeface="Arial" panose="020B0604020202020204" pitchFamily="34" charset="0"/>
                <a:cs typeface="Arial" panose="020B0604020202020204" pitchFamily="34" charset="0"/>
              </a:rPr>
              <a:t> = </a:t>
            </a:r>
            <a:r>
              <a:rPr kumimoji="0" lang="nb-NO" altLang="nb-NO" sz="3600" b="1" i="0" u="none" strike="noStrike" cap="none" normalizeH="0" baseline="0" dirty="0" err="1">
                <a:ln>
                  <a:noFill/>
                </a:ln>
                <a:solidFill>
                  <a:srgbClr val="515151"/>
                </a:solidFill>
                <a:effectLst/>
                <a:latin typeface="Arial" panose="020B0604020202020204" pitchFamily="34" charset="0"/>
                <a:cs typeface="Arial" panose="020B0604020202020204" pitchFamily="34" charset="0"/>
              </a:rPr>
              <a:t>new</a:t>
            </a:r>
            <a:r>
              <a:rPr kumimoji="0" lang="nb-NO" altLang="nb-NO" sz="3600" b="0" i="0" u="none" strike="noStrike" cap="none" normalizeH="0" baseline="0" dirty="0">
                <a:ln>
                  <a:noFill/>
                </a:ln>
                <a:solidFill>
                  <a:srgbClr val="515151"/>
                </a:solidFill>
                <a:effectLst/>
                <a:latin typeface="Arial" panose="020B0604020202020204" pitchFamily="34" charset="0"/>
                <a:cs typeface="Arial" panose="020B0604020202020204" pitchFamily="34" charset="0"/>
              </a:rPr>
              <a:t> </a:t>
            </a:r>
            <a:r>
              <a:rPr kumimoji="0" lang="nb-NO" altLang="nb-NO" sz="3600" b="1" i="0" u="none" strike="noStrike" cap="none" normalizeH="0" baseline="0" dirty="0" err="1">
                <a:ln>
                  <a:noFill/>
                </a:ln>
                <a:solidFill>
                  <a:srgbClr val="990000"/>
                </a:solidFill>
                <a:effectLst/>
                <a:latin typeface="Arial" panose="020B0604020202020204" pitchFamily="34" charset="0"/>
                <a:cs typeface="Arial" panose="020B0604020202020204" pitchFamily="34" charset="0"/>
              </a:rPr>
              <a:t>MemoryStream</a:t>
            </a:r>
            <a:r>
              <a:rPr kumimoji="0" lang="nb-NO" altLang="nb-NO" sz="3600" b="0" i="0" u="none" strike="noStrike" cap="none" normalizeH="0" baseline="0" dirty="0">
                <a:ln>
                  <a:noFill/>
                </a:ln>
                <a:solidFill>
                  <a:srgbClr val="51515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30000"/>
              </a:spcBef>
              <a:spcAft>
                <a:spcPct val="0"/>
              </a:spcAft>
              <a:buClrTx/>
              <a:buSzTx/>
              <a:buFontTx/>
              <a:buNone/>
              <a:tabLst/>
            </a:pPr>
            <a:r>
              <a:rPr kumimoji="0" lang="nb-NO" altLang="nb-NO" sz="3600" b="0" i="0" u="none" strike="noStrike" cap="none" normalizeH="0" baseline="0" dirty="0">
                <a:ln>
                  <a:noFill/>
                </a:ln>
                <a:solidFill>
                  <a:srgbClr val="515151"/>
                </a:solidFill>
                <a:effectLst/>
                <a:latin typeface="Arial" panose="020B0604020202020204" pitchFamily="34" charset="0"/>
                <a:cs typeface="Arial" panose="020B0604020202020204" pitchFamily="34" charset="0"/>
              </a:rPr>
              <a:t>	{ </a:t>
            </a:r>
          </a:p>
          <a:p>
            <a:pPr marL="0" marR="0" lvl="0" indent="0" algn="l" defTabSz="914400" rtl="0" eaLnBrk="0" fontAlgn="base" latinLnBrk="0" hangingPunct="0">
              <a:lnSpc>
                <a:spcPct val="100000"/>
              </a:lnSpc>
              <a:spcBef>
                <a:spcPct val="30000"/>
              </a:spcBef>
              <a:spcAft>
                <a:spcPct val="0"/>
              </a:spcAft>
              <a:buClrTx/>
              <a:buSzTx/>
              <a:buFontTx/>
              <a:buNone/>
              <a:tabLst/>
            </a:pPr>
            <a:r>
              <a:rPr kumimoji="0" lang="nb-NO" altLang="nb-NO" sz="3600" b="1" i="0" u="none" strike="noStrike" cap="none" normalizeH="0" baseline="0" dirty="0">
                <a:ln>
                  <a:noFill/>
                </a:ln>
                <a:solidFill>
                  <a:srgbClr val="445588"/>
                </a:solidFill>
                <a:effectLst/>
                <a:latin typeface="Arial" panose="020B0604020202020204" pitchFamily="34" charset="0"/>
                <a:cs typeface="Arial" panose="020B0604020202020204" pitchFamily="34" charset="0"/>
              </a:rPr>
              <a:t>		var</a:t>
            </a:r>
            <a:r>
              <a:rPr kumimoji="0" lang="nb-NO" altLang="nb-NO" sz="3600" b="0" i="0" u="none" strike="noStrike" cap="none" normalizeH="0" baseline="0" dirty="0">
                <a:ln>
                  <a:noFill/>
                </a:ln>
                <a:solidFill>
                  <a:srgbClr val="515151"/>
                </a:solidFill>
                <a:effectLst/>
                <a:latin typeface="Arial" panose="020B0604020202020204" pitchFamily="34" charset="0"/>
                <a:cs typeface="Arial" panose="020B0604020202020204" pitchFamily="34" charset="0"/>
              </a:rPr>
              <a:t> </a:t>
            </a:r>
            <a:r>
              <a:rPr kumimoji="0" lang="nb-NO" altLang="nb-NO" sz="3600" b="0" i="0" u="none" strike="noStrike" cap="none" normalizeH="0" baseline="0" dirty="0">
                <a:ln>
                  <a:noFill/>
                </a:ln>
                <a:solidFill>
                  <a:srgbClr val="333333"/>
                </a:solidFill>
                <a:effectLst/>
                <a:latin typeface="Arial" panose="020B0604020202020204" pitchFamily="34" charset="0"/>
                <a:cs typeface="Arial" panose="020B0604020202020204" pitchFamily="34" charset="0"/>
              </a:rPr>
              <a:t>j</a:t>
            </a:r>
            <a:r>
              <a:rPr kumimoji="0" lang="nb-NO" altLang="nb-NO" sz="3600" b="0" i="0" u="none" strike="noStrike" cap="none" normalizeH="0" baseline="0" dirty="0">
                <a:ln>
                  <a:noFill/>
                </a:ln>
                <a:solidFill>
                  <a:srgbClr val="515151"/>
                </a:solidFill>
                <a:effectLst/>
                <a:latin typeface="Arial" panose="020B0604020202020204" pitchFamily="34" charset="0"/>
                <a:cs typeface="Arial" panose="020B0604020202020204" pitchFamily="34" charset="0"/>
              </a:rPr>
              <a:t> = </a:t>
            </a:r>
            <a:r>
              <a:rPr kumimoji="0" lang="nb-NO" altLang="nb-NO" sz="3600" b="0" i="0" u="none" strike="noStrike" cap="none" normalizeH="0" baseline="0" dirty="0" err="1">
                <a:ln>
                  <a:noFill/>
                </a:ln>
                <a:solidFill>
                  <a:srgbClr val="333333"/>
                </a:solidFill>
                <a:effectLst/>
                <a:latin typeface="Arial" panose="020B0604020202020204" pitchFamily="34" charset="0"/>
                <a:cs typeface="Arial" panose="020B0604020202020204" pitchFamily="34" charset="0"/>
              </a:rPr>
              <a:t>JsonConvert</a:t>
            </a:r>
            <a:r>
              <a:rPr kumimoji="0" lang="nb-NO" altLang="nb-NO" sz="3600" b="0" i="0" u="none" strike="noStrike" cap="none" normalizeH="0" baseline="0" dirty="0" err="1">
                <a:ln>
                  <a:noFill/>
                </a:ln>
                <a:solidFill>
                  <a:srgbClr val="515151"/>
                </a:solidFill>
                <a:effectLst/>
                <a:latin typeface="Arial" panose="020B0604020202020204" pitchFamily="34" charset="0"/>
                <a:cs typeface="Arial" panose="020B0604020202020204" pitchFamily="34" charset="0"/>
              </a:rPr>
              <a:t>.</a:t>
            </a:r>
            <a:r>
              <a:rPr kumimoji="0" lang="nb-NO" altLang="nb-NO" sz="3600" b="1" i="0" u="none" strike="noStrike" cap="none" normalizeH="0" baseline="0" dirty="0" err="1">
                <a:ln>
                  <a:noFill/>
                </a:ln>
                <a:solidFill>
                  <a:srgbClr val="990000"/>
                </a:solidFill>
                <a:effectLst/>
                <a:latin typeface="Arial" panose="020B0604020202020204" pitchFamily="34" charset="0"/>
                <a:cs typeface="Arial" panose="020B0604020202020204" pitchFamily="34" charset="0"/>
              </a:rPr>
              <a:t>SerializeObject</a:t>
            </a:r>
            <a:r>
              <a:rPr kumimoji="0" lang="nb-NO" altLang="nb-NO" sz="3600" b="0" i="0" u="none" strike="noStrike" cap="none" normalizeH="0" baseline="0" dirty="0">
                <a:ln>
                  <a:noFill/>
                </a:ln>
                <a:solidFill>
                  <a:srgbClr val="515151"/>
                </a:solidFill>
                <a:effectLst/>
                <a:latin typeface="Arial" panose="020B0604020202020204" pitchFamily="34" charset="0"/>
                <a:cs typeface="Arial" panose="020B0604020202020204" pitchFamily="34" charset="0"/>
              </a:rPr>
              <a:t>(</a:t>
            </a:r>
            <a:r>
              <a:rPr kumimoji="0" lang="nb-NO" altLang="nb-NO" sz="3600" b="0" i="0" u="none" strike="noStrike" cap="none" normalizeH="0" baseline="0" dirty="0" err="1">
                <a:ln>
                  <a:noFill/>
                </a:ln>
                <a:solidFill>
                  <a:srgbClr val="333333"/>
                </a:solidFill>
                <a:effectLst/>
                <a:latin typeface="Arial" panose="020B0604020202020204" pitchFamily="34" charset="0"/>
                <a:cs typeface="Arial" panose="020B0604020202020204" pitchFamily="34" charset="0"/>
              </a:rPr>
              <a:t>json</a:t>
            </a:r>
            <a:r>
              <a:rPr kumimoji="0" lang="nb-NO" altLang="nb-NO" sz="3600" b="0" i="0" u="none" strike="noStrike" cap="none" normalizeH="0" baseline="0" dirty="0">
                <a:ln>
                  <a:noFill/>
                </a:ln>
                <a:solidFill>
                  <a:srgbClr val="51515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30000"/>
              </a:spcBef>
              <a:spcAft>
                <a:spcPct val="0"/>
              </a:spcAft>
              <a:buClrTx/>
              <a:buSzTx/>
              <a:buFontTx/>
              <a:buNone/>
              <a:tabLst/>
            </a:pPr>
            <a:r>
              <a:rPr kumimoji="0" lang="nb-NO" altLang="nb-NO" sz="3600" b="1" i="0" u="none" strike="noStrike" cap="none" normalizeH="0" baseline="0" dirty="0">
                <a:ln>
                  <a:noFill/>
                </a:ln>
                <a:solidFill>
                  <a:srgbClr val="445588"/>
                </a:solidFill>
                <a:effectLst/>
                <a:latin typeface="Arial" panose="020B0604020202020204" pitchFamily="34" charset="0"/>
                <a:cs typeface="Arial" panose="020B0604020202020204" pitchFamily="34" charset="0"/>
              </a:rPr>
              <a:t>		var</a:t>
            </a:r>
            <a:r>
              <a:rPr kumimoji="0" lang="nb-NO" altLang="nb-NO" sz="3600" b="0" i="0" u="none" strike="noStrike" cap="none" normalizeH="0" baseline="0" dirty="0">
                <a:ln>
                  <a:noFill/>
                </a:ln>
                <a:solidFill>
                  <a:srgbClr val="515151"/>
                </a:solidFill>
                <a:effectLst/>
                <a:latin typeface="Arial" panose="020B0604020202020204" pitchFamily="34" charset="0"/>
                <a:cs typeface="Arial" panose="020B0604020202020204" pitchFamily="34" charset="0"/>
              </a:rPr>
              <a:t> </a:t>
            </a:r>
            <a:r>
              <a:rPr kumimoji="0" lang="nb-NO" altLang="nb-NO" sz="3600" b="0" i="0" u="none" strike="noStrike" cap="none" normalizeH="0" baseline="0" dirty="0" err="1">
                <a:ln>
                  <a:noFill/>
                </a:ln>
                <a:solidFill>
                  <a:srgbClr val="333333"/>
                </a:solidFill>
                <a:effectLst/>
                <a:latin typeface="Arial" panose="020B0604020202020204" pitchFamily="34" charset="0"/>
                <a:cs typeface="Arial" panose="020B0604020202020204" pitchFamily="34" charset="0"/>
              </a:rPr>
              <a:t>writer</a:t>
            </a:r>
            <a:r>
              <a:rPr kumimoji="0" lang="nb-NO" altLang="nb-NO" sz="3600" b="0" i="0" u="none" strike="noStrike" cap="none" normalizeH="0" baseline="0" dirty="0">
                <a:ln>
                  <a:noFill/>
                </a:ln>
                <a:solidFill>
                  <a:srgbClr val="515151"/>
                </a:solidFill>
                <a:effectLst/>
                <a:latin typeface="Arial" panose="020B0604020202020204" pitchFamily="34" charset="0"/>
                <a:cs typeface="Arial" panose="020B0604020202020204" pitchFamily="34" charset="0"/>
              </a:rPr>
              <a:t> = </a:t>
            </a:r>
            <a:r>
              <a:rPr kumimoji="0" lang="nb-NO" altLang="nb-NO" sz="3600" b="1" i="0" u="none" strike="noStrike" cap="none" normalizeH="0" baseline="0" dirty="0" err="1">
                <a:ln>
                  <a:noFill/>
                </a:ln>
                <a:solidFill>
                  <a:srgbClr val="515151"/>
                </a:solidFill>
                <a:effectLst/>
                <a:latin typeface="Arial" panose="020B0604020202020204" pitchFamily="34" charset="0"/>
                <a:cs typeface="Arial" panose="020B0604020202020204" pitchFamily="34" charset="0"/>
              </a:rPr>
              <a:t>new</a:t>
            </a:r>
            <a:r>
              <a:rPr kumimoji="0" lang="nb-NO" altLang="nb-NO" sz="3600" b="0" i="0" u="none" strike="noStrike" cap="none" normalizeH="0" baseline="0" dirty="0">
                <a:ln>
                  <a:noFill/>
                </a:ln>
                <a:solidFill>
                  <a:srgbClr val="515151"/>
                </a:solidFill>
                <a:effectLst/>
                <a:latin typeface="Arial" panose="020B0604020202020204" pitchFamily="34" charset="0"/>
                <a:cs typeface="Arial" panose="020B0604020202020204" pitchFamily="34" charset="0"/>
              </a:rPr>
              <a:t> </a:t>
            </a:r>
            <a:r>
              <a:rPr kumimoji="0" lang="nb-NO" altLang="nb-NO" sz="3600" b="1" i="0" u="none" strike="noStrike" cap="none" normalizeH="0" baseline="0" dirty="0" err="1">
                <a:ln>
                  <a:noFill/>
                </a:ln>
                <a:solidFill>
                  <a:srgbClr val="990000"/>
                </a:solidFill>
                <a:effectLst/>
                <a:latin typeface="Arial" panose="020B0604020202020204" pitchFamily="34" charset="0"/>
                <a:cs typeface="Arial" panose="020B0604020202020204" pitchFamily="34" charset="0"/>
              </a:rPr>
              <a:t>StreamWriter</a:t>
            </a:r>
            <a:r>
              <a:rPr kumimoji="0" lang="nb-NO" altLang="nb-NO" sz="3600" b="0" i="0" u="none" strike="noStrike" cap="none" normalizeH="0" baseline="0" dirty="0">
                <a:ln>
                  <a:noFill/>
                </a:ln>
                <a:solidFill>
                  <a:srgbClr val="515151"/>
                </a:solidFill>
                <a:effectLst/>
                <a:latin typeface="Arial" panose="020B0604020202020204" pitchFamily="34" charset="0"/>
                <a:cs typeface="Arial" panose="020B0604020202020204" pitchFamily="34" charset="0"/>
              </a:rPr>
              <a:t>(</a:t>
            </a:r>
            <a:r>
              <a:rPr kumimoji="0" lang="nb-NO" altLang="nb-NO" sz="3600" b="0" i="0" u="none" strike="noStrike" cap="none" normalizeH="0" baseline="0" dirty="0">
                <a:ln>
                  <a:noFill/>
                </a:ln>
                <a:solidFill>
                  <a:srgbClr val="333333"/>
                </a:solidFill>
                <a:effectLst/>
                <a:latin typeface="Arial" panose="020B0604020202020204" pitchFamily="34" charset="0"/>
                <a:cs typeface="Arial" panose="020B0604020202020204" pitchFamily="34" charset="0"/>
              </a:rPr>
              <a:t>ms</a:t>
            </a:r>
            <a:r>
              <a:rPr kumimoji="0" lang="nb-NO" altLang="nb-NO" sz="3600" b="0" i="0" u="none" strike="noStrike" cap="none" normalizeH="0" baseline="0" dirty="0">
                <a:ln>
                  <a:noFill/>
                </a:ln>
                <a:solidFill>
                  <a:srgbClr val="515151"/>
                </a:solidFill>
                <a:effectLst/>
                <a:latin typeface="Arial" panose="020B0604020202020204" pitchFamily="34" charset="0"/>
                <a:cs typeface="Arial" panose="020B0604020202020204" pitchFamily="34" charset="0"/>
              </a:rPr>
              <a:t>); </a:t>
            </a:r>
            <a:r>
              <a:rPr kumimoji="0" lang="nb-NO" altLang="nb-NO" sz="3600" b="0" i="0" u="none" strike="noStrike" cap="none" normalizeH="0" baseline="0" dirty="0" err="1">
                <a:ln>
                  <a:noFill/>
                </a:ln>
                <a:solidFill>
                  <a:srgbClr val="333333"/>
                </a:solidFill>
                <a:effectLst/>
                <a:latin typeface="Arial" panose="020B0604020202020204" pitchFamily="34" charset="0"/>
                <a:cs typeface="Arial" panose="020B0604020202020204" pitchFamily="34" charset="0"/>
              </a:rPr>
              <a:t>writer</a:t>
            </a:r>
            <a:r>
              <a:rPr kumimoji="0" lang="nb-NO" altLang="nb-NO" sz="3600" b="0" i="0" u="none" strike="noStrike" cap="none" normalizeH="0" baseline="0" dirty="0" err="1">
                <a:ln>
                  <a:noFill/>
                </a:ln>
                <a:solidFill>
                  <a:srgbClr val="515151"/>
                </a:solidFill>
                <a:effectLst/>
                <a:latin typeface="Arial" panose="020B0604020202020204" pitchFamily="34" charset="0"/>
                <a:cs typeface="Arial" panose="020B0604020202020204" pitchFamily="34" charset="0"/>
              </a:rPr>
              <a:t>.</a:t>
            </a:r>
            <a:r>
              <a:rPr kumimoji="0" lang="nb-NO" altLang="nb-NO" sz="3600" b="1" i="0" u="none" strike="noStrike" cap="none" normalizeH="0" baseline="0" dirty="0" err="1">
                <a:ln>
                  <a:noFill/>
                </a:ln>
                <a:solidFill>
                  <a:srgbClr val="990000"/>
                </a:solidFill>
                <a:effectLst/>
                <a:latin typeface="Arial" panose="020B0604020202020204" pitchFamily="34" charset="0"/>
                <a:cs typeface="Arial" panose="020B0604020202020204" pitchFamily="34" charset="0"/>
              </a:rPr>
              <a:t>Write</a:t>
            </a:r>
            <a:r>
              <a:rPr kumimoji="0" lang="nb-NO" altLang="nb-NO" sz="3600" b="0" i="0" u="none" strike="noStrike" cap="none" normalizeH="0" baseline="0" dirty="0">
                <a:ln>
                  <a:noFill/>
                </a:ln>
                <a:solidFill>
                  <a:srgbClr val="515151"/>
                </a:solidFill>
                <a:effectLst/>
                <a:latin typeface="Arial" panose="020B0604020202020204" pitchFamily="34" charset="0"/>
                <a:cs typeface="Arial" panose="020B0604020202020204" pitchFamily="34" charset="0"/>
              </a:rPr>
              <a:t>(</a:t>
            </a:r>
            <a:r>
              <a:rPr kumimoji="0" lang="nb-NO" altLang="nb-NO" sz="3600" b="0" i="0" u="none" strike="noStrike" cap="none" normalizeH="0" baseline="0" dirty="0">
                <a:ln>
                  <a:noFill/>
                </a:ln>
                <a:solidFill>
                  <a:srgbClr val="333333"/>
                </a:solidFill>
                <a:effectLst/>
                <a:latin typeface="Arial" panose="020B0604020202020204" pitchFamily="34" charset="0"/>
                <a:cs typeface="Arial" panose="020B0604020202020204" pitchFamily="34" charset="0"/>
              </a:rPr>
              <a:t>j</a:t>
            </a:r>
            <a:r>
              <a:rPr kumimoji="0" lang="nb-NO" altLang="nb-NO" sz="3600" b="0" i="0" u="none" strike="noStrike" cap="none" normalizeH="0" baseline="0" dirty="0">
                <a:ln>
                  <a:noFill/>
                </a:ln>
                <a:solidFill>
                  <a:srgbClr val="51515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30000"/>
              </a:spcBef>
              <a:spcAft>
                <a:spcPct val="0"/>
              </a:spcAft>
              <a:buClrTx/>
              <a:buSzTx/>
              <a:buFontTx/>
              <a:buNone/>
              <a:tabLst/>
            </a:pPr>
            <a:r>
              <a:rPr kumimoji="0" lang="nb-NO" altLang="nb-NO" sz="3600" b="0" i="0" u="none" strike="noStrike" cap="none" normalizeH="0" baseline="0" dirty="0">
                <a:ln>
                  <a:noFill/>
                </a:ln>
                <a:solidFill>
                  <a:srgbClr val="333333"/>
                </a:solidFill>
                <a:effectLst/>
                <a:latin typeface="Arial" panose="020B0604020202020204" pitchFamily="34" charset="0"/>
                <a:cs typeface="Arial" panose="020B0604020202020204" pitchFamily="34" charset="0"/>
              </a:rPr>
              <a:t>		</a:t>
            </a:r>
            <a:r>
              <a:rPr kumimoji="0" lang="nb-NO" altLang="nb-NO" sz="3600" b="0" i="0" u="none" strike="noStrike" cap="none" normalizeH="0" baseline="0" dirty="0" err="1">
                <a:ln>
                  <a:noFill/>
                </a:ln>
                <a:solidFill>
                  <a:srgbClr val="333333"/>
                </a:solidFill>
                <a:effectLst/>
                <a:latin typeface="Arial" panose="020B0604020202020204" pitchFamily="34" charset="0"/>
                <a:cs typeface="Arial" panose="020B0604020202020204" pitchFamily="34" charset="0"/>
              </a:rPr>
              <a:t>writer</a:t>
            </a:r>
            <a:r>
              <a:rPr kumimoji="0" lang="nb-NO" altLang="nb-NO" sz="3600" b="0" i="0" u="none" strike="noStrike" cap="none" normalizeH="0" baseline="0" dirty="0" err="1">
                <a:ln>
                  <a:noFill/>
                </a:ln>
                <a:solidFill>
                  <a:srgbClr val="515151"/>
                </a:solidFill>
                <a:effectLst/>
                <a:latin typeface="Arial" panose="020B0604020202020204" pitchFamily="34" charset="0"/>
                <a:cs typeface="Arial" panose="020B0604020202020204" pitchFamily="34" charset="0"/>
              </a:rPr>
              <a:t>.</a:t>
            </a:r>
            <a:r>
              <a:rPr kumimoji="0" lang="nb-NO" altLang="nb-NO" sz="3600" b="1" i="0" u="none" strike="noStrike" cap="none" normalizeH="0" baseline="0" dirty="0" err="1">
                <a:ln>
                  <a:noFill/>
                </a:ln>
                <a:solidFill>
                  <a:srgbClr val="990000"/>
                </a:solidFill>
                <a:effectLst/>
                <a:latin typeface="Arial" panose="020B0604020202020204" pitchFamily="34" charset="0"/>
                <a:cs typeface="Arial" panose="020B0604020202020204" pitchFamily="34" charset="0"/>
              </a:rPr>
              <a:t>Flush</a:t>
            </a:r>
            <a:r>
              <a:rPr kumimoji="0" lang="nb-NO" altLang="nb-NO" sz="3600" b="0" i="0" u="none" strike="noStrike" cap="none" normalizeH="0" baseline="0" dirty="0">
                <a:ln>
                  <a:noFill/>
                </a:ln>
                <a:solidFill>
                  <a:srgbClr val="51515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30000"/>
              </a:spcBef>
              <a:spcAft>
                <a:spcPct val="0"/>
              </a:spcAft>
              <a:buClrTx/>
              <a:buSzTx/>
              <a:buFontTx/>
              <a:buNone/>
              <a:tabLst/>
            </a:pPr>
            <a:r>
              <a:rPr kumimoji="0" lang="nb-NO" altLang="nb-NO" sz="3600" b="0" i="0" u="none" strike="noStrike" cap="none" normalizeH="0" baseline="0" dirty="0">
                <a:ln>
                  <a:noFill/>
                </a:ln>
                <a:solidFill>
                  <a:srgbClr val="333333"/>
                </a:solidFill>
                <a:effectLst/>
                <a:latin typeface="Arial" panose="020B0604020202020204" pitchFamily="34" charset="0"/>
                <a:cs typeface="Arial" panose="020B0604020202020204" pitchFamily="34" charset="0"/>
              </a:rPr>
              <a:t>		</a:t>
            </a:r>
            <a:r>
              <a:rPr kumimoji="0" lang="nb-NO" altLang="nb-NO" sz="3600" b="0" i="0" u="none" strike="noStrike" cap="none" normalizeH="0" baseline="0" dirty="0" err="1">
                <a:ln>
                  <a:noFill/>
                </a:ln>
                <a:solidFill>
                  <a:srgbClr val="333333"/>
                </a:solidFill>
                <a:effectLst/>
                <a:latin typeface="Arial" panose="020B0604020202020204" pitchFamily="34" charset="0"/>
                <a:cs typeface="Arial" panose="020B0604020202020204" pitchFamily="34" charset="0"/>
              </a:rPr>
              <a:t>ms</a:t>
            </a:r>
            <a:r>
              <a:rPr kumimoji="0" lang="nb-NO" altLang="nb-NO" sz="3600" b="0" i="0" u="none" strike="noStrike" cap="none" normalizeH="0" baseline="0" dirty="0" err="1">
                <a:ln>
                  <a:noFill/>
                </a:ln>
                <a:solidFill>
                  <a:srgbClr val="515151"/>
                </a:solidFill>
                <a:effectLst/>
                <a:latin typeface="Arial" panose="020B0604020202020204" pitchFamily="34" charset="0"/>
                <a:cs typeface="Arial" panose="020B0604020202020204" pitchFamily="34" charset="0"/>
              </a:rPr>
              <a:t>.</a:t>
            </a:r>
            <a:r>
              <a:rPr kumimoji="0" lang="nb-NO" altLang="nb-NO" sz="3600" b="0" i="0" u="none" strike="noStrike" cap="none" normalizeH="0" baseline="0" dirty="0" err="1">
                <a:ln>
                  <a:noFill/>
                </a:ln>
                <a:solidFill>
                  <a:srgbClr val="333333"/>
                </a:solidFill>
                <a:effectLst/>
                <a:latin typeface="Arial" panose="020B0604020202020204" pitchFamily="34" charset="0"/>
                <a:cs typeface="Arial" panose="020B0604020202020204" pitchFamily="34" charset="0"/>
              </a:rPr>
              <a:t>Position</a:t>
            </a:r>
            <a:r>
              <a:rPr kumimoji="0" lang="nb-NO" altLang="nb-NO" sz="3600" b="0" i="0" u="none" strike="noStrike" cap="none" normalizeH="0" baseline="0" dirty="0">
                <a:ln>
                  <a:noFill/>
                </a:ln>
                <a:solidFill>
                  <a:srgbClr val="515151"/>
                </a:solidFill>
                <a:effectLst/>
                <a:latin typeface="Arial" panose="020B0604020202020204" pitchFamily="34" charset="0"/>
                <a:cs typeface="Arial" panose="020B0604020202020204" pitchFamily="34" charset="0"/>
              </a:rPr>
              <a:t> = </a:t>
            </a:r>
            <a:r>
              <a:rPr kumimoji="0" lang="nb-NO" altLang="nb-NO" sz="3600" b="0" i="0" u="none" strike="noStrike" cap="none" normalizeH="0" baseline="0" dirty="0">
                <a:ln>
                  <a:noFill/>
                </a:ln>
                <a:solidFill>
                  <a:srgbClr val="009999"/>
                </a:solidFill>
                <a:effectLst/>
                <a:latin typeface="Arial" panose="020B0604020202020204" pitchFamily="34" charset="0"/>
                <a:cs typeface="Arial" panose="020B0604020202020204" pitchFamily="34" charset="0"/>
              </a:rPr>
              <a:t>0</a:t>
            </a:r>
            <a:r>
              <a:rPr kumimoji="0" lang="nb-NO" altLang="nb-NO" sz="3600" b="0" i="0" u="none" strike="noStrike" cap="none" normalizeH="0" baseline="0" dirty="0">
                <a:ln>
                  <a:noFill/>
                </a:ln>
                <a:solidFill>
                  <a:srgbClr val="51515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30000"/>
              </a:spcBef>
              <a:spcAft>
                <a:spcPct val="0"/>
              </a:spcAft>
              <a:buClrTx/>
              <a:buSzTx/>
              <a:buFontTx/>
              <a:buNone/>
              <a:tabLst/>
            </a:pPr>
            <a:r>
              <a:rPr kumimoji="0" lang="nb-NO" altLang="nb-NO" sz="3600" b="0" i="0" u="none" strike="noStrike" cap="none" normalizeH="0" baseline="0" dirty="0">
                <a:ln>
                  <a:noFill/>
                </a:ln>
                <a:solidFill>
                  <a:srgbClr val="333333"/>
                </a:solidFill>
                <a:effectLst/>
                <a:latin typeface="Arial" panose="020B0604020202020204" pitchFamily="34" charset="0"/>
                <a:cs typeface="Arial" panose="020B0604020202020204" pitchFamily="34" charset="0"/>
              </a:rPr>
              <a:t>		</a:t>
            </a:r>
            <a:r>
              <a:rPr kumimoji="0" lang="nb-NO" altLang="nb-NO" sz="3600" b="0" i="0" u="none" strike="noStrike" cap="none" normalizeH="0" baseline="0" dirty="0" err="1">
                <a:ln>
                  <a:noFill/>
                </a:ln>
                <a:solidFill>
                  <a:srgbClr val="333333"/>
                </a:solidFill>
                <a:effectLst/>
                <a:latin typeface="Arial" panose="020B0604020202020204" pitchFamily="34" charset="0"/>
                <a:cs typeface="Arial" panose="020B0604020202020204" pitchFamily="34" charset="0"/>
              </a:rPr>
              <a:t>cloudBlockBlob</a:t>
            </a:r>
            <a:r>
              <a:rPr kumimoji="0" lang="nb-NO" altLang="nb-NO" sz="3600" b="0" i="0" u="none" strike="noStrike" cap="none" normalizeH="0" baseline="0" dirty="0" err="1">
                <a:ln>
                  <a:noFill/>
                </a:ln>
                <a:solidFill>
                  <a:srgbClr val="515151"/>
                </a:solidFill>
                <a:effectLst/>
                <a:latin typeface="Arial" panose="020B0604020202020204" pitchFamily="34" charset="0"/>
                <a:cs typeface="Arial" panose="020B0604020202020204" pitchFamily="34" charset="0"/>
              </a:rPr>
              <a:t>.</a:t>
            </a:r>
            <a:r>
              <a:rPr kumimoji="0" lang="nb-NO" altLang="nb-NO" sz="3600" b="1" i="0" u="none" strike="noStrike" cap="none" normalizeH="0" baseline="0" dirty="0" err="1">
                <a:ln>
                  <a:noFill/>
                </a:ln>
                <a:solidFill>
                  <a:srgbClr val="990000"/>
                </a:solidFill>
                <a:effectLst/>
                <a:latin typeface="Arial" panose="020B0604020202020204" pitchFamily="34" charset="0"/>
                <a:cs typeface="Arial" panose="020B0604020202020204" pitchFamily="34" charset="0"/>
              </a:rPr>
              <a:t>UploadFromStream</a:t>
            </a:r>
            <a:r>
              <a:rPr kumimoji="0" lang="nb-NO" altLang="nb-NO" sz="3600" b="0" i="0" u="none" strike="noStrike" cap="none" normalizeH="0" baseline="0" dirty="0">
                <a:ln>
                  <a:noFill/>
                </a:ln>
                <a:solidFill>
                  <a:srgbClr val="515151"/>
                </a:solidFill>
                <a:effectLst/>
                <a:latin typeface="Arial" panose="020B0604020202020204" pitchFamily="34" charset="0"/>
                <a:cs typeface="Arial" panose="020B0604020202020204" pitchFamily="34" charset="0"/>
              </a:rPr>
              <a:t>(</a:t>
            </a:r>
            <a:r>
              <a:rPr kumimoji="0" lang="nb-NO" altLang="nb-NO" sz="3600" b="0" i="0" u="none" strike="noStrike" cap="none" normalizeH="0" baseline="0" dirty="0">
                <a:ln>
                  <a:noFill/>
                </a:ln>
                <a:solidFill>
                  <a:srgbClr val="333333"/>
                </a:solidFill>
                <a:effectLst/>
                <a:latin typeface="Arial" panose="020B0604020202020204" pitchFamily="34" charset="0"/>
                <a:cs typeface="Arial" panose="020B0604020202020204" pitchFamily="34" charset="0"/>
              </a:rPr>
              <a:t>ms</a:t>
            </a:r>
            <a:r>
              <a:rPr kumimoji="0" lang="nb-NO" altLang="nb-NO" sz="3600" b="0" i="0" u="none" strike="noStrike" cap="none" normalizeH="0" baseline="0" dirty="0">
                <a:ln>
                  <a:noFill/>
                </a:ln>
                <a:solidFill>
                  <a:srgbClr val="51515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30000"/>
              </a:spcBef>
              <a:spcAft>
                <a:spcPct val="0"/>
              </a:spcAft>
              <a:buClrTx/>
              <a:buSzTx/>
              <a:buFontTx/>
              <a:buNone/>
              <a:tabLst/>
            </a:pPr>
            <a:r>
              <a:rPr kumimoji="0" lang="nb-NO" altLang="nb-NO" sz="3600" b="0" i="0" u="none" strike="noStrike" cap="none" normalizeH="0" baseline="0" dirty="0">
                <a:ln>
                  <a:noFill/>
                </a:ln>
                <a:solidFill>
                  <a:srgbClr val="515151"/>
                </a:solidFill>
                <a:effectLst/>
                <a:latin typeface="Arial" panose="020B0604020202020204" pitchFamily="34" charset="0"/>
                <a:cs typeface="Arial" panose="020B0604020202020204" pitchFamily="34" charset="0"/>
              </a:rPr>
              <a:t>	} </a:t>
            </a:r>
          </a:p>
        </p:txBody>
      </p:sp>
    </p:spTree>
    <p:extLst>
      <p:ext uri="{BB962C8B-B14F-4D97-AF65-F5344CB8AC3E}">
        <p14:creationId xmlns:p14="http://schemas.microsoft.com/office/powerpoint/2010/main" val="163365939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53B7D54-F1FF-4B22-873A-8AA1E16EA637}"/>
              </a:ext>
            </a:extLst>
          </p:cNvPr>
          <p:cNvSpPr/>
          <p:nvPr/>
        </p:nvSpPr>
        <p:spPr>
          <a:xfrm>
            <a:off x="368968" y="12512842"/>
            <a:ext cx="1171074" cy="930442"/>
          </a:xfrm>
          <a:prstGeom prst="rect">
            <a:avLst/>
          </a:prstGeom>
          <a:ln/>
        </p:spPr>
        <p:style>
          <a:lnRef idx="2">
            <a:schemeClr val="accent4"/>
          </a:lnRef>
          <a:fillRef idx="1">
            <a:schemeClr val="lt1"/>
          </a:fillRef>
          <a:effectRef idx="0">
            <a:schemeClr val="accent4"/>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20000"/>
              </a:lnSpc>
              <a:spcBef>
                <a:spcPts val="0"/>
              </a:spcBef>
              <a:spcAft>
                <a:spcPts val="0"/>
              </a:spcAft>
              <a:buClrTx/>
              <a:buSzTx/>
              <a:buFontTx/>
              <a:buNone/>
              <a:tabLst/>
            </a:pPr>
            <a:endParaRPr kumimoji="0" lang="nb-NO" sz="3000" b="0" i="0" u="none" strike="noStrike" cap="none" spc="0" normalizeH="0" baseline="0">
              <a:ln>
                <a:noFill/>
              </a:ln>
              <a:solidFill>
                <a:schemeClr val="accent6"/>
              </a:solidFill>
              <a:effectLst/>
              <a:uFillTx/>
              <a:latin typeface="Aften Screen"/>
              <a:ea typeface="Aften Screen"/>
              <a:cs typeface="Aften Screen"/>
              <a:sym typeface="Aften Screen"/>
            </a:endParaRPr>
          </a:p>
        </p:txBody>
      </p:sp>
      <p:sp>
        <p:nvSpPr>
          <p:cNvPr id="8" name="Takeaway"/>
          <p:cNvSpPr txBox="1">
            <a:spLocks noGrp="1"/>
          </p:cNvSpPr>
          <p:nvPr>
            <p:ph type="title"/>
          </p:nvPr>
        </p:nvSpPr>
        <p:spPr>
          <a:xfrm>
            <a:off x="7228040" y="320040"/>
            <a:ext cx="10385117" cy="1270399"/>
          </a:xfrm>
          <a:prstGeom prst="rect">
            <a:avLst/>
          </a:prstGeom>
        </p:spPr>
        <p:txBody>
          <a:bodyPr/>
          <a:lstStyle>
            <a:lvl1pPr algn="l">
              <a:defRPr>
                <a:solidFill>
                  <a:schemeClr val="accent6">
                    <a:lumOff val="-9803"/>
                  </a:schemeClr>
                </a:solidFill>
              </a:defRPr>
            </a:lvl1pPr>
          </a:lstStyle>
          <a:p>
            <a:pPr algn="ctr"/>
            <a:r>
              <a:rPr lang="nb-NO" dirty="0" err="1"/>
              <a:t>Download</a:t>
            </a:r>
            <a:r>
              <a:rPr lang="nb-NO" dirty="0"/>
              <a:t> </a:t>
            </a:r>
            <a:r>
              <a:rPr lang="nb-NO" dirty="0" err="1"/>
              <a:t>blob</a:t>
            </a:r>
            <a:endParaRPr dirty="0"/>
          </a:p>
        </p:txBody>
      </p:sp>
      <p:sp>
        <p:nvSpPr>
          <p:cNvPr id="2" name="Rectangle 1">
            <a:extLst>
              <a:ext uri="{FF2B5EF4-FFF2-40B4-BE49-F238E27FC236}">
                <a16:creationId xmlns:a16="http://schemas.microsoft.com/office/drawing/2014/main" id="{976495B6-0C6C-4282-AD99-CD227E608463}"/>
              </a:ext>
            </a:extLst>
          </p:cNvPr>
          <p:cNvSpPr>
            <a:spLocks noChangeArrowheads="1"/>
          </p:cNvSpPr>
          <p:nvPr/>
        </p:nvSpPr>
        <p:spPr bwMode="auto">
          <a:xfrm>
            <a:off x="4243894" y="4349097"/>
            <a:ext cx="184731" cy="646331"/>
          </a:xfrm>
          <a:prstGeom prst="rect">
            <a:avLst/>
          </a:prstGeom>
          <a:solidFill>
            <a:schemeClr val="bg1"/>
          </a:solid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30000"/>
              </a:spcBef>
              <a:spcAft>
                <a:spcPct val="0"/>
              </a:spcAft>
              <a:buClrTx/>
              <a:buSzTx/>
              <a:buFontTx/>
              <a:buNone/>
              <a:tabLst/>
            </a:pPr>
            <a:endParaRPr kumimoji="0" lang="nb-NO" altLang="nb-NO" sz="36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p:txBody>
      </p:sp>
      <p:sp>
        <p:nvSpPr>
          <p:cNvPr id="5" name="Rectangle 2">
            <a:extLst>
              <a:ext uri="{FF2B5EF4-FFF2-40B4-BE49-F238E27FC236}">
                <a16:creationId xmlns:a16="http://schemas.microsoft.com/office/drawing/2014/main" id="{7AA6B4B5-0976-4F11-9D1F-7BA7BF1DE7F4}"/>
              </a:ext>
            </a:extLst>
          </p:cNvPr>
          <p:cNvSpPr>
            <a:spLocks noChangeArrowheads="1"/>
          </p:cNvSpPr>
          <p:nvPr/>
        </p:nvSpPr>
        <p:spPr bwMode="auto">
          <a:xfrm>
            <a:off x="2366172" y="3628900"/>
            <a:ext cx="20183730" cy="1366528"/>
          </a:xfrm>
          <a:prstGeom prst="rect">
            <a:avLst/>
          </a:prstGeom>
          <a:solidFill>
            <a:schemeClr val="bg1"/>
          </a:solidFill>
          <a:ln>
            <a:noFill/>
          </a:ln>
          <a:effectLst/>
        </p:spPr>
        <p:txBody>
          <a:bodyPr vert="horz" wrap="none" lIns="91440" tIns="45720" rIns="91440" bIns="45720" numCol="1" anchor="ctr" anchorCtr="0" compatLnSpc="1">
            <a:prstTxWarp prst="textNoShape">
              <a:avLst/>
            </a:prstTxWarp>
            <a:spAutoFit/>
          </a:bodyPr>
          <a:lstStyle/>
          <a:p>
            <a:pPr algn="l" defTabSz="914400" eaLnBrk="0" fontAlgn="base">
              <a:spcBef>
                <a:spcPct val="30000"/>
              </a:spcBef>
              <a:spcAft>
                <a:spcPct val="0"/>
              </a:spcAft>
            </a:pPr>
            <a:r>
              <a:rPr lang="nb-NO" altLang="nb-NO" sz="3600" b="1" i="0" dirty="0">
                <a:solidFill>
                  <a:srgbClr val="445588"/>
                </a:solidFill>
                <a:latin typeface="Arial" panose="020B0604020202020204" pitchFamily="34" charset="0"/>
                <a:cs typeface="Arial" panose="020B0604020202020204" pitchFamily="34" charset="0"/>
              </a:rPr>
              <a:t>var</a:t>
            </a:r>
            <a:r>
              <a:rPr lang="nb-NO" altLang="nb-NO" sz="3600" i="0" dirty="0">
                <a:solidFill>
                  <a:srgbClr val="515151"/>
                </a:solidFill>
                <a:latin typeface="Arial" panose="020B0604020202020204" pitchFamily="34" charset="0"/>
                <a:cs typeface="Arial" panose="020B0604020202020204" pitchFamily="34" charset="0"/>
              </a:rPr>
              <a:t> </a:t>
            </a:r>
            <a:r>
              <a:rPr lang="nb-NO" altLang="nb-NO" sz="3600" i="0" dirty="0" err="1">
                <a:solidFill>
                  <a:srgbClr val="333333"/>
                </a:solidFill>
                <a:latin typeface="Arial" panose="020B0604020202020204" pitchFamily="34" charset="0"/>
                <a:cs typeface="Arial" panose="020B0604020202020204" pitchFamily="34" charset="0"/>
              </a:rPr>
              <a:t>cloudBlockBlob</a:t>
            </a:r>
            <a:r>
              <a:rPr lang="nb-NO" altLang="nb-NO" sz="3600" i="0" dirty="0">
                <a:solidFill>
                  <a:srgbClr val="515151"/>
                </a:solidFill>
                <a:latin typeface="Arial" panose="020B0604020202020204" pitchFamily="34" charset="0"/>
                <a:cs typeface="Arial" panose="020B0604020202020204" pitchFamily="34" charset="0"/>
              </a:rPr>
              <a:t> = </a:t>
            </a:r>
            <a:r>
              <a:rPr lang="nb-NO" altLang="nb-NO" sz="3600" i="0" dirty="0">
                <a:solidFill>
                  <a:srgbClr val="333333"/>
                </a:solidFill>
                <a:latin typeface="Arial" panose="020B0604020202020204" pitchFamily="34" charset="0"/>
                <a:cs typeface="Arial" panose="020B0604020202020204" pitchFamily="34" charset="0"/>
              </a:rPr>
              <a:t>_</a:t>
            </a:r>
            <a:r>
              <a:rPr lang="nb-NO" altLang="nb-NO" sz="3600" i="0" dirty="0" err="1">
                <a:solidFill>
                  <a:srgbClr val="333333"/>
                </a:solidFill>
                <a:latin typeface="Arial" panose="020B0604020202020204" pitchFamily="34" charset="0"/>
                <a:cs typeface="Arial" panose="020B0604020202020204" pitchFamily="34" charset="0"/>
              </a:rPr>
              <a:t>cloudBlobContainer</a:t>
            </a:r>
            <a:r>
              <a:rPr lang="nb-NO" altLang="nb-NO" sz="3600" i="0" dirty="0" err="1">
                <a:solidFill>
                  <a:srgbClr val="515151"/>
                </a:solidFill>
                <a:latin typeface="Arial" panose="020B0604020202020204" pitchFamily="34" charset="0"/>
                <a:cs typeface="Arial" panose="020B0604020202020204" pitchFamily="34" charset="0"/>
              </a:rPr>
              <a:t>.</a:t>
            </a:r>
            <a:r>
              <a:rPr lang="nb-NO" altLang="nb-NO" sz="3600" b="1" i="0" dirty="0" err="1">
                <a:solidFill>
                  <a:srgbClr val="990000"/>
                </a:solidFill>
                <a:latin typeface="Arial" panose="020B0604020202020204" pitchFamily="34" charset="0"/>
                <a:cs typeface="Arial" panose="020B0604020202020204" pitchFamily="34" charset="0"/>
              </a:rPr>
              <a:t>GetBlockBlobReference</a:t>
            </a:r>
            <a:r>
              <a:rPr lang="nb-NO" altLang="nb-NO" sz="3600" i="0" dirty="0">
                <a:solidFill>
                  <a:srgbClr val="515151"/>
                </a:solidFill>
                <a:latin typeface="Arial" panose="020B0604020202020204" pitchFamily="34" charset="0"/>
                <a:cs typeface="Arial" panose="020B0604020202020204" pitchFamily="34" charset="0"/>
              </a:rPr>
              <a:t>(</a:t>
            </a:r>
            <a:r>
              <a:rPr lang="nb-NO" altLang="nb-NO" sz="3600" i="0" dirty="0" err="1">
                <a:solidFill>
                  <a:srgbClr val="333333"/>
                </a:solidFill>
                <a:latin typeface="Arial" panose="020B0604020202020204" pitchFamily="34" charset="0"/>
                <a:cs typeface="Arial" panose="020B0604020202020204" pitchFamily="34" charset="0"/>
              </a:rPr>
              <a:t>blobName</a:t>
            </a:r>
            <a:r>
              <a:rPr lang="nb-NO" altLang="nb-NO" sz="3600" i="0" dirty="0">
                <a:solidFill>
                  <a:srgbClr val="515151"/>
                </a:solidFill>
                <a:latin typeface="Arial" panose="020B0604020202020204" pitchFamily="34" charset="0"/>
                <a:cs typeface="Arial" panose="020B0604020202020204" pitchFamily="34" charset="0"/>
              </a:rPr>
              <a:t>);</a:t>
            </a:r>
            <a:r>
              <a:rPr lang="nb-NO" altLang="nb-NO" sz="3600" i="0" dirty="0">
                <a:solidFill>
                  <a:schemeClr val="tx1"/>
                </a:solidFill>
                <a:latin typeface="Arial" panose="020B0604020202020204" pitchFamily="34" charset="0"/>
                <a:cs typeface="Arial" panose="020B0604020202020204" pitchFamily="34" charset="0"/>
              </a:rPr>
              <a:t> </a:t>
            </a:r>
            <a:endParaRPr kumimoji="0" lang="nb-NO" altLang="nb-NO" sz="3600" b="1" i="0" u="none" strike="noStrike" cap="none" normalizeH="0" baseline="0" dirty="0">
              <a:ln>
                <a:noFill/>
              </a:ln>
              <a:solidFill>
                <a:srgbClr val="515151"/>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pPr>
            <a:r>
              <a:rPr kumimoji="0" lang="nb-NO" altLang="nb-NO" sz="3600" b="1" i="0" u="none" strike="noStrike" cap="none" normalizeH="0" baseline="0" dirty="0" err="1">
                <a:ln>
                  <a:noFill/>
                </a:ln>
                <a:solidFill>
                  <a:srgbClr val="515151"/>
                </a:solidFill>
                <a:effectLst/>
                <a:latin typeface="Arial" panose="020B0604020202020204" pitchFamily="34" charset="0"/>
                <a:cs typeface="Arial" panose="020B0604020202020204" pitchFamily="34" charset="0"/>
              </a:rPr>
              <a:t>await</a:t>
            </a:r>
            <a:r>
              <a:rPr kumimoji="0" lang="nb-NO" altLang="nb-NO" sz="3600" b="0" i="0" u="none" strike="noStrike" cap="none" normalizeH="0" baseline="0" dirty="0">
                <a:ln>
                  <a:noFill/>
                </a:ln>
                <a:solidFill>
                  <a:srgbClr val="515151"/>
                </a:solidFill>
                <a:effectLst/>
                <a:latin typeface="Arial" panose="020B0604020202020204" pitchFamily="34" charset="0"/>
                <a:cs typeface="Arial" panose="020B0604020202020204" pitchFamily="34" charset="0"/>
              </a:rPr>
              <a:t> </a:t>
            </a:r>
            <a:r>
              <a:rPr kumimoji="0" lang="nb-NO" altLang="nb-NO" sz="3600" b="0" i="0" u="none" strike="noStrike" cap="none" normalizeH="0" baseline="0" dirty="0" err="1">
                <a:ln>
                  <a:noFill/>
                </a:ln>
                <a:solidFill>
                  <a:srgbClr val="333333"/>
                </a:solidFill>
                <a:effectLst/>
                <a:latin typeface="Arial" panose="020B0604020202020204" pitchFamily="34" charset="0"/>
                <a:cs typeface="Arial" panose="020B0604020202020204" pitchFamily="34" charset="0"/>
              </a:rPr>
              <a:t>cloudBlockBlob</a:t>
            </a:r>
            <a:r>
              <a:rPr kumimoji="0" lang="nb-NO" altLang="nb-NO" sz="3600" b="0" i="0" u="none" strike="noStrike" cap="none" normalizeH="0" baseline="0" dirty="0" err="1">
                <a:ln>
                  <a:noFill/>
                </a:ln>
                <a:solidFill>
                  <a:srgbClr val="515151"/>
                </a:solidFill>
                <a:effectLst/>
                <a:latin typeface="Arial" panose="020B0604020202020204" pitchFamily="34" charset="0"/>
                <a:cs typeface="Arial" panose="020B0604020202020204" pitchFamily="34" charset="0"/>
              </a:rPr>
              <a:t>.</a:t>
            </a:r>
            <a:r>
              <a:rPr kumimoji="0" lang="nb-NO" altLang="nb-NO" sz="3600" b="1" i="0" u="none" strike="noStrike" cap="none" normalizeH="0" baseline="0" dirty="0" err="1">
                <a:ln>
                  <a:noFill/>
                </a:ln>
                <a:solidFill>
                  <a:srgbClr val="990000"/>
                </a:solidFill>
                <a:effectLst/>
                <a:latin typeface="Arial" panose="020B0604020202020204" pitchFamily="34" charset="0"/>
                <a:cs typeface="Arial" panose="020B0604020202020204" pitchFamily="34" charset="0"/>
              </a:rPr>
              <a:t>DownloadToFileAsync</a:t>
            </a:r>
            <a:r>
              <a:rPr kumimoji="0" lang="nb-NO" altLang="nb-NO" sz="3600" b="0" i="0" u="none" strike="noStrike" cap="none" normalizeH="0" baseline="0" dirty="0">
                <a:ln>
                  <a:noFill/>
                </a:ln>
                <a:solidFill>
                  <a:srgbClr val="515151"/>
                </a:solidFill>
                <a:effectLst/>
                <a:latin typeface="Arial" panose="020B0604020202020204" pitchFamily="34" charset="0"/>
                <a:cs typeface="Arial" panose="020B0604020202020204" pitchFamily="34" charset="0"/>
              </a:rPr>
              <a:t>(</a:t>
            </a:r>
            <a:r>
              <a:rPr kumimoji="0" lang="nb-NO" altLang="nb-NO" sz="3600" b="0" i="0" u="none" strike="noStrike" cap="none" normalizeH="0" baseline="0" dirty="0">
                <a:ln>
                  <a:noFill/>
                </a:ln>
                <a:solidFill>
                  <a:srgbClr val="DD1144"/>
                </a:solidFill>
                <a:effectLst/>
                <a:latin typeface="Arial" panose="020B0604020202020204" pitchFamily="34" charset="0"/>
                <a:cs typeface="Arial" panose="020B0604020202020204" pitchFamily="34" charset="0"/>
              </a:rPr>
              <a:t>"C:\Documents\customer.json"</a:t>
            </a:r>
            <a:r>
              <a:rPr kumimoji="0" lang="nb-NO" altLang="nb-NO" sz="3600" b="0" i="0" u="none" strike="noStrike" cap="none" normalizeH="0" baseline="0" dirty="0">
                <a:ln>
                  <a:noFill/>
                </a:ln>
                <a:solidFill>
                  <a:srgbClr val="515151"/>
                </a:solidFill>
                <a:effectLst/>
                <a:latin typeface="Arial" panose="020B0604020202020204" pitchFamily="34" charset="0"/>
                <a:cs typeface="Arial" panose="020B0604020202020204" pitchFamily="34" charset="0"/>
              </a:rPr>
              <a:t>, </a:t>
            </a:r>
            <a:r>
              <a:rPr kumimoji="0" lang="nb-NO" altLang="nb-NO" sz="3600" b="0" i="0" u="none" strike="noStrike" cap="none" normalizeH="0" baseline="0" dirty="0" err="1">
                <a:ln>
                  <a:noFill/>
                </a:ln>
                <a:solidFill>
                  <a:srgbClr val="333333"/>
                </a:solidFill>
                <a:effectLst/>
                <a:latin typeface="Arial" panose="020B0604020202020204" pitchFamily="34" charset="0"/>
                <a:cs typeface="Arial" panose="020B0604020202020204" pitchFamily="34" charset="0"/>
              </a:rPr>
              <a:t>FileMode</a:t>
            </a:r>
            <a:r>
              <a:rPr kumimoji="0" lang="nb-NO" altLang="nb-NO" sz="3600" b="0" i="0" u="none" strike="noStrike" cap="none" normalizeH="0" baseline="0" dirty="0" err="1">
                <a:ln>
                  <a:noFill/>
                </a:ln>
                <a:solidFill>
                  <a:srgbClr val="515151"/>
                </a:solidFill>
                <a:effectLst/>
                <a:latin typeface="Arial" panose="020B0604020202020204" pitchFamily="34" charset="0"/>
                <a:cs typeface="Arial" panose="020B0604020202020204" pitchFamily="34" charset="0"/>
              </a:rPr>
              <a:t>.</a:t>
            </a:r>
            <a:r>
              <a:rPr kumimoji="0" lang="nb-NO" altLang="nb-NO" sz="3600" b="0" i="0" u="none" strike="noStrike" cap="none" normalizeH="0" baseline="0" dirty="0" err="1">
                <a:ln>
                  <a:noFill/>
                </a:ln>
                <a:solidFill>
                  <a:srgbClr val="333333"/>
                </a:solidFill>
                <a:effectLst/>
                <a:latin typeface="Arial" panose="020B0604020202020204" pitchFamily="34" charset="0"/>
                <a:cs typeface="Arial" panose="020B0604020202020204" pitchFamily="34" charset="0"/>
              </a:rPr>
              <a:t>Create</a:t>
            </a:r>
            <a:r>
              <a:rPr kumimoji="0" lang="nb-NO" altLang="nb-NO" sz="3600" b="0" i="0" u="none" strike="noStrike" cap="none" normalizeH="0" baseline="0" dirty="0">
                <a:ln>
                  <a:noFill/>
                </a:ln>
                <a:solidFill>
                  <a:srgbClr val="515151"/>
                </a:solidFill>
                <a:effectLst/>
                <a:latin typeface="Arial" panose="020B0604020202020204" pitchFamily="34" charset="0"/>
                <a:cs typeface="Arial" panose="020B0604020202020204" pitchFamily="34" charset="0"/>
              </a:rPr>
              <a:t>);</a:t>
            </a:r>
            <a:r>
              <a:rPr kumimoji="0" lang="nb-NO" altLang="nb-NO" sz="36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17030031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53B7D54-F1FF-4B22-873A-8AA1E16EA637}"/>
              </a:ext>
            </a:extLst>
          </p:cNvPr>
          <p:cNvSpPr/>
          <p:nvPr/>
        </p:nvSpPr>
        <p:spPr>
          <a:xfrm>
            <a:off x="368968" y="12512842"/>
            <a:ext cx="1171074" cy="930442"/>
          </a:xfrm>
          <a:prstGeom prst="rect">
            <a:avLst/>
          </a:prstGeom>
          <a:ln/>
        </p:spPr>
        <p:style>
          <a:lnRef idx="2">
            <a:schemeClr val="accent4"/>
          </a:lnRef>
          <a:fillRef idx="1">
            <a:schemeClr val="lt1"/>
          </a:fillRef>
          <a:effectRef idx="0">
            <a:schemeClr val="accent4"/>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20000"/>
              </a:lnSpc>
              <a:spcBef>
                <a:spcPts val="0"/>
              </a:spcBef>
              <a:spcAft>
                <a:spcPts val="0"/>
              </a:spcAft>
              <a:buClrTx/>
              <a:buSzTx/>
              <a:buFontTx/>
              <a:buNone/>
              <a:tabLst/>
            </a:pPr>
            <a:endParaRPr kumimoji="0" lang="nb-NO" sz="3000" b="0" i="0" u="none" strike="noStrike" cap="none" spc="0" normalizeH="0" baseline="0">
              <a:ln>
                <a:noFill/>
              </a:ln>
              <a:solidFill>
                <a:schemeClr val="accent6"/>
              </a:solidFill>
              <a:effectLst/>
              <a:uFillTx/>
              <a:latin typeface="Aften Screen"/>
              <a:ea typeface="Aften Screen"/>
              <a:cs typeface="Aften Screen"/>
              <a:sym typeface="Aften Screen"/>
            </a:endParaRPr>
          </a:p>
        </p:txBody>
      </p:sp>
      <p:sp>
        <p:nvSpPr>
          <p:cNvPr id="8" name="Takeaway"/>
          <p:cNvSpPr txBox="1">
            <a:spLocks noGrp="1"/>
          </p:cNvSpPr>
          <p:nvPr>
            <p:ph type="title"/>
          </p:nvPr>
        </p:nvSpPr>
        <p:spPr>
          <a:xfrm>
            <a:off x="7228040" y="320040"/>
            <a:ext cx="10385117" cy="1270399"/>
          </a:xfrm>
          <a:prstGeom prst="rect">
            <a:avLst/>
          </a:prstGeom>
        </p:spPr>
        <p:txBody>
          <a:bodyPr/>
          <a:lstStyle>
            <a:lvl1pPr algn="l">
              <a:defRPr>
                <a:solidFill>
                  <a:schemeClr val="accent6">
                    <a:lumOff val="-9803"/>
                  </a:schemeClr>
                </a:solidFill>
              </a:defRPr>
            </a:lvl1pPr>
          </a:lstStyle>
          <a:p>
            <a:pPr algn="ctr"/>
            <a:r>
              <a:rPr lang="nb-NO" dirty="0" err="1"/>
              <a:t>Delete</a:t>
            </a:r>
            <a:r>
              <a:rPr lang="nb-NO" dirty="0"/>
              <a:t> </a:t>
            </a:r>
            <a:r>
              <a:rPr lang="nb-NO" dirty="0" err="1"/>
              <a:t>blob</a:t>
            </a:r>
            <a:endParaRPr dirty="0"/>
          </a:p>
        </p:txBody>
      </p:sp>
      <p:sp>
        <p:nvSpPr>
          <p:cNvPr id="2" name="Rectangle 1">
            <a:extLst>
              <a:ext uri="{FF2B5EF4-FFF2-40B4-BE49-F238E27FC236}">
                <a16:creationId xmlns:a16="http://schemas.microsoft.com/office/drawing/2014/main" id="{976495B6-0C6C-4282-AD99-CD227E608463}"/>
              </a:ext>
            </a:extLst>
          </p:cNvPr>
          <p:cNvSpPr>
            <a:spLocks noChangeArrowheads="1"/>
          </p:cNvSpPr>
          <p:nvPr/>
        </p:nvSpPr>
        <p:spPr bwMode="auto">
          <a:xfrm>
            <a:off x="4243894" y="4349097"/>
            <a:ext cx="184731" cy="646331"/>
          </a:xfrm>
          <a:prstGeom prst="rect">
            <a:avLst/>
          </a:prstGeom>
          <a:solidFill>
            <a:schemeClr val="bg1"/>
          </a:solid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30000"/>
              </a:spcBef>
              <a:spcAft>
                <a:spcPct val="0"/>
              </a:spcAft>
              <a:buClrTx/>
              <a:buSzTx/>
              <a:buFontTx/>
              <a:buNone/>
              <a:tabLst/>
            </a:pPr>
            <a:endParaRPr kumimoji="0" lang="nb-NO" altLang="nb-NO" sz="36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p:txBody>
      </p:sp>
      <p:sp>
        <p:nvSpPr>
          <p:cNvPr id="3" name="Rectangle 1">
            <a:extLst>
              <a:ext uri="{FF2B5EF4-FFF2-40B4-BE49-F238E27FC236}">
                <a16:creationId xmlns:a16="http://schemas.microsoft.com/office/drawing/2014/main" id="{83D233C5-495A-482B-BA82-20C99829886D}"/>
              </a:ext>
            </a:extLst>
          </p:cNvPr>
          <p:cNvSpPr>
            <a:spLocks noChangeArrowheads="1"/>
          </p:cNvSpPr>
          <p:nvPr/>
        </p:nvSpPr>
        <p:spPr bwMode="auto">
          <a:xfrm>
            <a:off x="3896469" y="3628900"/>
            <a:ext cx="17048257" cy="1366528"/>
          </a:xfrm>
          <a:prstGeom prst="rect">
            <a:avLst/>
          </a:prstGeom>
          <a:solidFill>
            <a:schemeClr val="bg1"/>
          </a:solid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30000"/>
              </a:spcBef>
              <a:spcAft>
                <a:spcPct val="0"/>
              </a:spcAft>
              <a:buClrTx/>
              <a:buSzTx/>
              <a:buFontTx/>
              <a:buNone/>
              <a:tabLst/>
            </a:pPr>
            <a:r>
              <a:rPr kumimoji="0" lang="nb-NO" altLang="nb-NO" sz="3600" b="1" i="0" u="none" strike="noStrike" cap="none" normalizeH="0" baseline="0" dirty="0">
                <a:ln>
                  <a:noFill/>
                </a:ln>
                <a:solidFill>
                  <a:srgbClr val="445588"/>
                </a:solidFill>
                <a:effectLst/>
                <a:latin typeface="Arial" panose="020B0604020202020204" pitchFamily="34" charset="0"/>
                <a:cs typeface="Arial" panose="020B0604020202020204" pitchFamily="34" charset="0"/>
              </a:rPr>
              <a:t>var</a:t>
            </a:r>
            <a:r>
              <a:rPr kumimoji="0" lang="nb-NO" altLang="nb-NO" sz="3600" b="0" i="0" u="none" strike="noStrike" cap="none" normalizeH="0" baseline="0" dirty="0">
                <a:ln>
                  <a:noFill/>
                </a:ln>
                <a:solidFill>
                  <a:srgbClr val="515151"/>
                </a:solidFill>
                <a:effectLst/>
                <a:latin typeface="Arial" panose="020B0604020202020204" pitchFamily="34" charset="0"/>
                <a:cs typeface="Arial" panose="020B0604020202020204" pitchFamily="34" charset="0"/>
              </a:rPr>
              <a:t> </a:t>
            </a:r>
            <a:r>
              <a:rPr kumimoji="0" lang="nb-NO" altLang="nb-NO" sz="3600" b="0" i="0" u="none" strike="noStrike" cap="none" normalizeH="0" baseline="0" dirty="0" err="1">
                <a:ln>
                  <a:noFill/>
                </a:ln>
                <a:solidFill>
                  <a:srgbClr val="333333"/>
                </a:solidFill>
                <a:effectLst/>
                <a:latin typeface="Arial" panose="020B0604020202020204" pitchFamily="34" charset="0"/>
                <a:cs typeface="Arial" panose="020B0604020202020204" pitchFamily="34" charset="0"/>
              </a:rPr>
              <a:t>cloudBlockBlob</a:t>
            </a:r>
            <a:r>
              <a:rPr kumimoji="0" lang="nb-NO" altLang="nb-NO" sz="3600" b="0" i="0" u="none" strike="noStrike" cap="none" normalizeH="0" baseline="0" dirty="0">
                <a:ln>
                  <a:noFill/>
                </a:ln>
                <a:solidFill>
                  <a:srgbClr val="515151"/>
                </a:solidFill>
                <a:effectLst/>
                <a:latin typeface="Arial" panose="020B0604020202020204" pitchFamily="34" charset="0"/>
                <a:cs typeface="Arial" panose="020B0604020202020204" pitchFamily="34" charset="0"/>
              </a:rPr>
              <a:t> = </a:t>
            </a:r>
            <a:r>
              <a:rPr kumimoji="0" lang="nb-NO" altLang="nb-NO" sz="3600" b="0" i="0" u="none" strike="noStrike" cap="none" normalizeH="0" baseline="0" dirty="0">
                <a:ln>
                  <a:noFill/>
                </a:ln>
                <a:solidFill>
                  <a:srgbClr val="333333"/>
                </a:solidFill>
                <a:effectLst/>
                <a:latin typeface="Arial" panose="020B0604020202020204" pitchFamily="34" charset="0"/>
                <a:cs typeface="Arial" panose="020B0604020202020204" pitchFamily="34" charset="0"/>
              </a:rPr>
              <a:t>_</a:t>
            </a:r>
            <a:r>
              <a:rPr kumimoji="0" lang="nb-NO" altLang="nb-NO" sz="3600" b="0" i="0" u="none" strike="noStrike" cap="none" normalizeH="0" baseline="0" dirty="0" err="1">
                <a:ln>
                  <a:noFill/>
                </a:ln>
                <a:solidFill>
                  <a:srgbClr val="333333"/>
                </a:solidFill>
                <a:effectLst/>
                <a:latin typeface="Arial" panose="020B0604020202020204" pitchFamily="34" charset="0"/>
                <a:cs typeface="Arial" panose="020B0604020202020204" pitchFamily="34" charset="0"/>
              </a:rPr>
              <a:t>cloudBlobContainer</a:t>
            </a:r>
            <a:r>
              <a:rPr kumimoji="0" lang="nb-NO" altLang="nb-NO" sz="3600" b="0" i="0" u="none" strike="noStrike" cap="none" normalizeH="0" baseline="0" dirty="0" err="1">
                <a:ln>
                  <a:noFill/>
                </a:ln>
                <a:solidFill>
                  <a:srgbClr val="515151"/>
                </a:solidFill>
                <a:effectLst/>
                <a:latin typeface="Arial" panose="020B0604020202020204" pitchFamily="34" charset="0"/>
                <a:cs typeface="Arial" panose="020B0604020202020204" pitchFamily="34" charset="0"/>
              </a:rPr>
              <a:t>.</a:t>
            </a:r>
            <a:r>
              <a:rPr kumimoji="0" lang="nb-NO" altLang="nb-NO" sz="3600" b="1" i="0" u="none" strike="noStrike" cap="none" normalizeH="0" baseline="0" dirty="0" err="1">
                <a:ln>
                  <a:noFill/>
                </a:ln>
                <a:solidFill>
                  <a:srgbClr val="990000"/>
                </a:solidFill>
                <a:effectLst/>
                <a:latin typeface="Arial" panose="020B0604020202020204" pitchFamily="34" charset="0"/>
                <a:cs typeface="Arial" panose="020B0604020202020204" pitchFamily="34" charset="0"/>
              </a:rPr>
              <a:t>GetBlockBlobReference</a:t>
            </a:r>
            <a:r>
              <a:rPr kumimoji="0" lang="nb-NO" altLang="nb-NO" sz="3600" b="0" i="0" u="none" strike="noStrike" cap="none" normalizeH="0" baseline="0" dirty="0">
                <a:ln>
                  <a:noFill/>
                </a:ln>
                <a:solidFill>
                  <a:srgbClr val="515151"/>
                </a:solidFill>
                <a:effectLst/>
                <a:latin typeface="Arial" panose="020B0604020202020204" pitchFamily="34" charset="0"/>
                <a:cs typeface="Arial" panose="020B0604020202020204" pitchFamily="34" charset="0"/>
              </a:rPr>
              <a:t>(</a:t>
            </a:r>
            <a:r>
              <a:rPr kumimoji="0" lang="nb-NO" altLang="nb-NO" sz="3600" b="0" i="0" u="none" strike="noStrike" cap="none" normalizeH="0" baseline="0" dirty="0" err="1">
                <a:ln>
                  <a:noFill/>
                </a:ln>
                <a:solidFill>
                  <a:srgbClr val="333333"/>
                </a:solidFill>
                <a:effectLst/>
                <a:latin typeface="Arial" panose="020B0604020202020204" pitchFamily="34" charset="0"/>
                <a:cs typeface="Arial" panose="020B0604020202020204" pitchFamily="34" charset="0"/>
              </a:rPr>
              <a:t>blobName</a:t>
            </a:r>
            <a:r>
              <a:rPr kumimoji="0" lang="nb-NO" altLang="nb-NO" sz="3600" b="0" i="0" u="none" strike="noStrike" cap="none" normalizeH="0" baseline="0" dirty="0">
                <a:ln>
                  <a:noFill/>
                </a:ln>
                <a:solidFill>
                  <a:srgbClr val="51515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30000"/>
              </a:spcBef>
              <a:spcAft>
                <a:spcPct val="0"/>
              </a:spcAft>
              <a:buClrTx/>
              <a:buSzTx/>
              <a:buFontTx/>
              <a:buNone/>
              <a:tabLst/>
            </a:pPr>
            <a:r>
              <a:rPr kumimoji="0" lang="nb-NO" altLang="nb-NO" sz="3600" b="1" i="0" u="none" strike="noStrike" cap="none" normalizeH="0" baseline="0" dirty="0" err="1">
                <a:ln>
                  <a:noFill/>
                </a:ln>
                <a:solidFill>
                  <a:srgbClr val="515151"/>
                </a:solidFill>
                <a:effectLst/>
                <a:latin typeface="Arial" panose="020B0604020202020204" pitchFamily="34" charset="0"/>
                <a:cs typeface="Arial" panose="020B0604020202020204" pitchFamily="34" charset="0"/>
              </a:rPr>
              <a:t>await</a:t>
            </a:r>
            <a:r>
              <a:rPr kumimoji="0" lang="nb-NO" altLang="nb-NO" sz="3600" b="0" i="0" u="none" strike="noStrike" cap="none" normalizeH="0" baseline="0" dirty="0">
                <a:ln>
                  <a:noFill/>
                </a:ln>
                <a:solidFill>
                  <a:srgbClr val="515151"/>
                </a:solidFill>
                <a:effectLst/>
                <a:latin typeface="Arial" panose="020B0604020202020204" pitchFamily="34" charset="0"/>
                <a:cs typeface="Arial" panose="020B0604020202020204" pitchFamily="34" charset="0"/>
              </a:rPr>
              <a:t> </a:t>
            </a:r>
            <a:r>
              <a:rPr kumimoji="0" lang="nb-NO" altLang="nb-NO" sz="3600" b="0" i="0" u="none" strike="noStrike" cap="none" normalizeH="0" baseline="0" dirty="0" err="1">
                <a:ln>
                  <a:noFill/>
                </a:ln>
                <a:solidFill>
                  <a:srgbClr val="333333"/>
                </a:solidFill>
                <a:effectLst/>
                <a:latin typeface="Arial" panose="020B0604020202020204" pitchFamily="34" charset="0"/>
                <a:cs typeface="Arial" panose="020B0604020202020204" pitchFamily="34" charset="0"/>
              </a:rPr>
              <a:t>cloudBlockBlob</a:t>
            </a:r>
            <a:r>
              <a:rPr kumimoji="0" lang="nb-NO" altLang="nb-NO" sz="3600" b="0" i="0" u="none" strike="noStrike" cap="none" normalizeH="0" baseline="0" dirty="0" err="1">
                <a:ln>
                  <a:noFill/>
                </a:ln>
                <a:solidFill>
                  <a:srgbClr val="515151"/>
                </a:solidFill>
                <a:effectLst/>
                <a:latin typeface="Arial" panose="020B0604020202020204" pitchFamily="34" charset="0"/>
                <a:cs typeface="Arial" panose="020B0604020202020204" pitchFamily="34" charset="0"/>
              </a:rPr>
              <a:t>.</a:t>
            </a:r>
            <a:r>
              <a:rPr kumimoji="0" lang="nb-NO" altLang="nb-NO" sz="3600" b="1" i="0" u="none" strike="noStrike" cap="none" normalizeH="0" baseline="0" dirty="0" err="1">
                <a:ln>
                  <a:noFill/>
                </a:ln>
                <a:solidFill>
                  <a:srgbClr val="990000"/>
                </a:solidFill>
                <a:effectLst/>
                <a:latin typeface="Arial" panose="020B0604020202020204" pitchFamily="34" charset="0"/>
                <a:cs typeface="Arial" panose="020B0604020202020204" pitchFamily="34" charset="0"/>
              </a:rPr>
              <a:t>DeleteIfExistsAsync</a:t>
            </a:r>
            <a:r>
              <a:rPr kumimoji="0" lang="nb-NO" altLang="nb-NO" sz="3600" b="0" i="0" u="none" strike="noStrike" cap="none" normalizeH="0" baseline="0" dirty="0">
                <a:ln>
                  <a:noFill/>
                </a:ln>
                <a:solidFill>
                  <a:srgbClr val="515151"/>
                </a:solidFill>
                <a:effectLst/>
                <a:latin typeface="Arial" panose="020B0604020202020204" pitchFamily="34" charset="0"/>
                <a:cs typeface="Arial" panose="020B0604020202020204" pitchFamily="34" charset="0"/>
              </a:rPr>
              <a:t>();</a:t>
            </a:r>
            <a:r>
              <a:rPr kumimoji="0" lang="nb-NO" altLang="nb-NO" sz="36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29745092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53B7D54-F1FF-4B22-873A-8AA1E16EA637}"/>
              </a:ext>
            </a:extLst>
          </p:cNvPr>
          <p:cNvSpPr/>
          <p:nvPr/>
        </p:nvSpPr>
        <p:spPr>
          <a:xfrm>
            <a:off x="368968" y="12512842"/>
            <a:ext cx="1171074" cy="930442"/>
          </a:xfrm>
          <a:prstGeom prst="rect">
            <a:avLst/>
          </a:prstGeom>
          <a:ln/>
        </p:spPr>
        <p:style>
          <a:lnRef idx="2">
            <a:schemeClr val="accent4"/>
          </a:lnRef>
          <a:fillRef idx="1">
            <a:schemeClr val="lt1"/>
          </a:fillRef>
          <a:effectRef idx="0">
            <a:schemeClr val="accent4"/>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20000"/>
              </a:lnSpc>
              <a:spcBef>
                <a:spcPts val="0"/>
              </a:spcBef>
              <a:spcAft>
                <a:spcPts val="0"/>
              </a:spcAft>
              <a:buClrTx/>
              <a:buSzTx/>
              <a:buFontTx/>
              <a:buNone/>
              <a:tabLst/>
            </a:pPr>
            <a:endParaRPr kumimoji="0" lang="nb-NO" sz="3000" b="0" i="0" u="none" strike="noStrike" cap="none" spc="0" normalizeH="0" baseline="0">
              <a:ln>
                <a:noFill/>
              </a:ln>
              <a:solidFill>
                <a:schemeClr val="accent6"/>
              </a:solidFill>
              <a:effectLst/>
              <a:uFillTx/>
              <a:latin typeface="Aften Screen"/>
              <a:ea typeface="Aften Screen"/>
              <a:cs typeface="Aften Screen"/>
              <a:sym typeface="Aften Screen"/>
            </a:endParaRPr>
          </a:p>
        </p:txBody>
      </p:sp>
      <p:sp>
        <p:nvSpPr>
          <p:cNvPr id="8" name="Takeaway"/>
          <p:cNvSpPr txBox="1">
            <a:spLocks noGrp="1"/>
          </p:cNvSpPr>
          <p:nvPr>
            <p:ph type="title"/>
          </p:nvPr>
        </p:nvSpPr>
        <p:spPr>
          <a:xfrm>
            <a:off x="7228040" y="320040"/>
            <a:ext cx="10385117" cy="1270399"/>
          </a:xfrm>
          <a:prstGeom prst="rect">
            <a:avLst/>
          </a:prstGeom>
        </p:spPr>
        <p:txBody>
          <a:bodyPr/>
          <a:lstStyle>
            <a:lvl1pPr algn="l">
              <a:defRPr>
                <a:solidFill>
                  <a:schemeClr val="accent6">
                    <a:lumOff val="-9803"/>
                  </a:schemeClr>
                </a:solidFill>
              </a:defRPr>
            </a:lvl1pPr>
          </a:lstStyle>
          <a:p>
            <a:pPr algn="ctr"/>
            <a:r>
              <a:rPr lang="nb-NO" dirty="0" err="1"/>
              <a:t>Concurrency</a:t>
            </a:r>
            <a:endParaRPr dirty="0"/>
          </a:p>
        </p:txBody>
      </p:sp>
      <p:pic>
        <p:nvPicPr>
          <p:cNvPr id="1026" name="Picture 2" descr="https://upload.wikimedia.org/wikipedia/commons/thumb/7/7b/An_illustration_of_the_dining_philosophers_problem.png/1024px-An_illustration_of_the_dining_philosophers_problem.png">
            <a:extLst>
              <a:ext uri="{FF2B5EF4-FFF2-40B4-BE49-F238E27FC236}">
                <a16:creationId xmlns:a16="http://schemas.microsoft.com/office/drawing/2014/main" id="{848AFE86-F324-40F3-A8E2-59372D285F8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15200" y="1800225"/>
            <a:ext cx="9753600" cy="1011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77600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53B7D54-F1FF-4B22-873A-8AA1E16EA637}"/>
              </a:ext>
            </a:extLst>
          </p:cNvPr>
          <p:cNvSpPr/>
          <p:nvPr/>
        </p:nvSpPr>
        <p:spPr>
          <a:xfrm>
            <a:off x="368968" y="12512842"/>
            <a:ext cx="1171074" cy="930442"/>
          </a:xfrm>
          <a:prstGeom prst="rect">
            <a:avLst/>
          </a:prstGeom>
          <a:ln/>
        </p:spPr>
        <p:style>
          <a:lnRef idx="2">
            <a:schemeClr val="accent4"/>
          </a:lnRef>
          <a:fillRef idx="1">
            <a:schemeClr val="lt1"/>
          </a:fillRef>
          <a:effectRef idx="0">
            <a:schemeClr val="accent4"/>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20000"/>
              </a:lnSpc>
              <a:spcBef>
                <a:spcPts val="0"/>
              </a:spcBef>
              <a:spcAft>
                <a:spcPts val="0"/>
              </a:spcAft>
              <a:buClrTx/>
              <a:buSzTx/>
              <a:buFontTx/>
              <a:buNone/>
              <a:tabLst/>
            </a:pPr>
            <a:endParaRPr kumimoji="0" lang="nb-NO" sz="3000" b="0" i="0" u="none" strike="noStrike" cap="none" spc="0" normalizeH="0" baseline="0">
              <a:ln>
                <a:noFill/>
              </a:ln>
              <a:solidFill>
                <a:schemeClr val="accent6"/>
              </a:solidFill>
              <a:effectLst/>
              <a:uFillTx/>
              <a:latin typeface="Aften Screen"/>
              <a:ea typeface="Aften Screen"/>
              <a:cs typeface="Aften Screen"/>
              <a:sym typeface="Aften Screen"/>
            </a:endParaRPr>
          </a:p>
        </p:txBody>
      </p:sp>
      <p:pic>
        <p:nvPicPr>
          <p:cNvPr id="2050" name="Picture 2" descr="https://sirarsalih.com/public/img/one_cannot_simply.PNG">
            <a:extLst>
              <a:ext uri="{FF2B5EF4-FFF2-40B4-BE49-F238E27FC236}">
                <a16:creationId xmlns:a16="http://schemas.microsoft.com/office/drawing/2014/main" id="{CC55FDBF-BFC1-4F91-B253-BBD0D5B088B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25452" y="3513223"/>
            <a:ext cx="8539237" cy="48820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60699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53B7D54-F1FF-4B22-873A-8AA1E16EA637}"/>
              </a:ext>
            </a:extLst>
          </p:cNvPr>
          <p:cNvSpPr/>
          <p:nvPr/>
        </p:nvSpPr>
        <p:spPr>
          <a:xfrm>
            <a:off x="368968" y="12512842"/>
            <a:ext cx="1171074" cy="930442"/>
          </a:xfrm>
          <a:prstGeom prst="rect">
            <a:avLst/>
          </a:prstGeom>
          <a:ln/>
        </p:spPr>
        <p:style>
          <a:lnRef idx="2">
            <a:schemeClr val="accent4"/>
          </a:lnRef>
          <a:fillRef idx="1">
            <a:schemeClr val="lt1"/>
          </a:fillRef>
          <a:effectRef idx="0">
            <a:schemeClr val="accent4"/>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20000"/>
              </a:lnSpc>
              <a:spcBef>
                <a:spcPts val="0"/>
              </a:spcBef>
              <a:spcAft>
                <a:spcPts val="0"/>
              </a:spcAft>
              <a:buClrTx/>
              <a:buSzTx/>
              <a:buFontTx/>
              <a:buNone/>
              <a:tabLst/>
            </a:pPr>
            <a:endParaRPr kumimoji="0" lang="nb-NO" sz="3000" b="0" i="0" u="none" strike="noStrike" cap="none" spc="0" normalizeH="0" baseline="0">
              <a:ln>
                <a:noFill/>
              </a:ln>
              <a:solidFill>
                <a:schemeClr val="accent6"/>
              </a:solidFill>
              <a:effectLst/>
              <a:uFillTx/>
              <a:latin typeface="Aften Screen"/>
              <a:ea typeface="Aften Screen"/>
              <a:cs typeface="Aften Screen"/>
              <a:sym typeface="Aften Screen"/>
            </a:endParaRPr>
          </a:p>
        </p:txBody>
      </p:sp>
      <p:sp>
        <p:nvSpPr>
          <p:cNvPr id="8" name="Takeaway"/>
          <p:cNvSpPr txBox="1">
            <a:spLocks noGrp="1"/>
          </p:cNvSpPr>
          <p:nvPr>
            <p:ph type="title"/>
          </p:nvPr>
        </p:nvSpPr>
        <p:spPr>
          <a:xfrm>
            <a:off x="6692012" y="4616191"/>
            <a:ext cx="10385117" cy="1270399"/>
          </a:xfrm>
          <a:prstGeom prst="rect">
            <a:avLst/>
          </a:prstGeom>
        </p:spPr>
        <p:txBody>
          <a:bodyPr/>
          <a:lstStyle>
            <a:lvl1pPr algn="l">
              <a:defRPr>
                <a:solidFill>
                  <a:schemeClr val="accent6">
                    <a:lumOff val="-9803"/>
                  </a:schemeClr>
                </a:solidFill>
              </a:defRPr>
            </a:lvl1pPr>
          </a:lstStyle>
          <a:p>
            <a:pPr algn="ctr"/>
            <a:r>
              <a:rPr lang="nb-NO" dirty="0" err="1"/>
              <a:t>Blob</a:t>
            </a:r>
            <a:r>
              <a:rPr lang="nb-NO" dirty="0"/>
              <a:t> leasing</a:t>
            </a:r>
            <a:endParaRPr dirty="0"/>
          </a:p>
        </p:txBody>
      </p:sp>
      <p:sp>
        <p:nvSpPr>
          <p:cNvPr id="3" name="Rectangle 1"/>
          <p:cNvSpPr>
            <a:spLocks noChangeArrowheads="1"/>
          </p:cNvSpPr>
          <p:nvPr/>
        </p:nvSpPr>
        <p:spPr bwMode="auto">
          <a:xfrm>
            <a:off x="4811379" y="5251391"/>
            <a:ext cx="184731" cy="553998"/>
          </a:xfrm>
          <a:prstGeom prst="rect">
            <a:avLst/>
          </a:prstGeom>
          <a:solidFill>
            <a:schemeClr val="bg1"/>
          </a:solid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30000"/>
              </a:spcBef>
              <a:spcAft>
                <a:spcPct val="0"/>
              </a:spcAft>
              <a:buClrTx/>
              <a:buSzTx/>
              <a:buFontTx/>
              <a:buNone/>
              <a:tabLst/>
            </a:pPr>
            <a:endParaRPr kumimoji="0" lang="nb-NO" altLang="nb-NO" sz="3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5793064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53B7D54-F1FF-4B22-873A-8AA1E16EA637}"/>
              </a:ext>
            </a:extLst>
          </p:cNvPr>
          <p:cNvSpPr/>
          <p:nvPr/>
        </p:nvSpPr>
        <p:spPr>
          <a:xfrm>
            <a:off x="368968" y="12512842"/>
            <a:ext cx="1171074" cy="930442"/>
          </a:xfrm>
          <a:prstGeom prst="rect">
            <a:avLst/>
          </a:prstGeom>
          <a:ln/>
        </p:spPr>
        <p:style>
          <a:lnRef idx="2">
            <a:schemeClr val="accent4"/>
          </a:lnRef>
          <a:fillRef idx="1">
            <a:schemeClr val="lt1"/>
          </a:fillRef>
          <a:effectRef idx="0">
            <a:schemeClr val="accent4"/>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20000"/>
              </a:lnSpc>
              <a:spcBef>
                <a:spcPts val="0"/>
              </a:spcBef>
              <a:spcAft>
                <a:spcPts val="0"/>
              </a:spcAft>
              <a:buClrTx/>
              <a:buSzTx/>
              <a:buFontTx/>
              <a:buNone/>
              <a:tabLst/>
            </a:pPr>
            <a:endParaRPr kumimoji="0" lang="nb-NO" sz="3000" b="0" i="0" u="none" strike="noStrike" cap="none" spc="0" normalizeH="0" baseline="0">
              <a:ln>
                <a:noFill/>
              </a:ln>
              <a:solidFill>
                <a:schemeClr val="accent6"/>
              </a:solidFill>
              <a:effectLst/>
              <a:uFillTx/>
              <a:latin typeface="Aften Screen"/>
              <a:ea typeface="Aften Screen"/>
              <a:cs typeface="Aften Screen"/>
              <a:sym typeface="Aften Screen"/>
            </a:endParaRPr>
          </a:p>
        </p:txBody>
      </p:sp>
      <p:sp>
        <p:nvSpPr>
          <p:cNvPr id="3" name="Rectangle 1"/>
          <p:cNvSpPr>
            <a:spLocks noChangeArrowheads="1"/>
          </p:cNvSpPr>
          <p:nvPr/>
        </p:nvSpPr>
        <p:spPr bwMode="auto">
          <a:xfrm>
            <a:off x="4811379" y="5251391"/>
            <a:ext cx="184731" cy="553998"/>
          </a:xfrm>
          <a:prstGeom prst="rect">
            <a:avLst/>
          </a:prstGeom>
          <a:solidFill>
            <a:schemeClr val="bg1"/>
          </a:solid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30000"/>
              </a:spcBef>
              <a:spcAft>
                <a:spcPct val="0"/>
              </a:spcAft>
              <a:buClrTx/>
              <a:buSzTx/>
              <a:buFontTx/>
              <a:buNone/>
              <a:tabLst/>
            </a:pPr>
            <a:endParaRPr kumimoji="0" lang="nb-NO" altLang="nb-NO" sz="3000" b="0" i="0" u="none" strike="noStrike" cap="none" normalizeH="0" baseline="0" dirty="0">
              <a:ln>
                <a:noFill/>
              </a:ln>
              <a:solidFill>
                <a:schemeClr val="tx1"/>
              </a:solidFill>
              <a:effectLst/>
              <a:latin typeface="Arial" panose="020B0604020202020204" pitchFamily="34" charset="0"/>
            </a:endParaRPr>
          </a:p>
        </p:txBody>
      </p:sp>
      <p:sp>
        <p:nvSpPr>
          <p:cNvPr id="7" name="Innhold innhold innhold">
            <a:extLst>
              <a:ext uri="{FF2B5EF4-FFF2-40B4-BE49-F238E27FC236}">
                <a16:creationId xmlns:a16="http://schemas.microsoft.com/office/drawing/2014/main" id="{AF9C512A-60C9-4F8F-83D4-F8C7F74B9C2E}"/>
              </a:ext>
            </a:extLst>
          </p:cNvPr>
          <p:cNvSpPr txBox="1">
            <a:spLocks noGrp="1"/>
          </p:cNvSpPr>
          <p:nvPr>
            <p:ph type="body" sz="half" idx="1"/>
          </p:nvPr>
        </p:nvSpPr>
        <p:spPr>
          <a:xfrm>
            <a:off x="1662872" y="1878845"/>
            <a:ext cx="17909749" cy="6845394"/>
          </a:xfrm>
          <a:prstGeom prst="rect">
            <a:avLst/>
          </a:prstGeom>
        </p:spPr>
        <p:txBody>
          <a:bodyPr>
            <a:noAutofit/>
          </a:bodyPr>
          <a:lstStyle>
            <a:lvl1pPr algn="l">
              <a:defRPr i="0">
                <a:solidFill>
                  <a:schemeClr val="accent6">
                    <a:lumOff val="-9803"/>
                  </a:schemeClr>
                </a:solidFill>
              </a:defRPr>
            </a:lvl1pPr>
          </a:lstStyle>
          <a:p>
            <a:pPr marL="1143000" indent="-1143000">
              <a:buFont typeface="+mj-lt"/>
              <a:buAutoNum type="arabicPeriod"/>
            </a:pPr>
            <a:r>
              <a:rPr lang="en-US" sz="5600" dirty="0"/>
              <a:t>Create a blob container (one time operation)</a:t>
            </a:r>
          </a:p>
          <a:p>
            <a:pPr marL="1143000" indent="-1143000">
              <a:buFont typeface="+mj-lt"/>
              <a:buAutoNum type="arabicPeriod"/>
            </a:pPr>
            <a:r>
              <a:rPr lang="en-US" sz="5600" dirty="0"/>
              <a:t>Create a blob (one time operation)</a:t>
            </a:r>
          </a:p>
          <a:p>
            <a:pPr marL="1143000" indent="-1143000">
              <a:buFont typeface="+mj-lt"/>
              <a:buAutoNum type="arabicPeriod"/>
            </a:pPr>
            <a:r>
              <a:rPr lang="nb-NO" sz="5600" dirty="0"/>
              <a:t>Lease </a:t>
            </a:r>
            <a:r>
              <a:rPr lang="nb-NO" sz="5600" dirty="0" err="1"/>
              <a:t>the</a:t>
            </a:r>
            <a:r>
              <a:rPr lang="nb-NO" sz="5600" dirty="0"/>
              <a:t> </a:t>
            </a:r>
            <a:r>
              <a:rPr lang="nb-NO" sz="5600" dirty="0" err="1"/>
              <a:t>blob</a:t>
            </a:r>
            <a:endParaRPr lang="nb-NO" sz="5600" dirty="0"/>
          </a:p>
          <a:p>
            <a:pPr marL="1143000" indent="-1143000">
              <a:buFont typeface="+mj-lt"/>
              <a:buAutoNum type="arabicPeriod"/>
            </a:pPr>
            <a:r>
              <a:rPr lang="nb-NO" sz="5600" dirty="0"/>
              <a:t>Do </a:t>
            </a:r>
            <a:r>
              <a:rPr lang="nb-NO" sz="5600" dirty="0" err="1"/>
              <a:t>table</a:t>
            </a:r>
            <a:r>
              <a:rPr lang="nb-NO" sz="5600" dirty="0"/>
              <a:t> </a:t>
            </a:r>
            <a:r>
              <a:rPr lang="nb-NO" sz="5600" dirty="0" err="1"/>
              <a:t>storage</a:t>
            </a:r>
            <a:r>
              <a:rPr lang="nb-NO" sz="5600" dirty="0"/>
              <a:t> </a:t>
            </a:r>
            <a:r>
              <a:rPr lang="nb-NO" sz="5600" dirty="0" err="1"/>
              <a:t>operations</a:t>
            </a:r>
            <a:endParaRPr lang="nb-NO" sz="5600" dirty="0"/>
          </a:p>
          <a:p>
            <a:pPr marL="1143000" indent="-1143000">
              <a:buFont typeface="+mj-lt"/>
              <a:buAutoNum type="arabicPeriod"/>
            </a:pPr>
            <a:r>
              <a:rPr lang="en-US" sz="5600" dirty="0"/>
              <a:t>Renew the lease on blob if not yet done, or release the lease on blob if done</a:t>
            </a:r>
          </a:p>
          <a:p>
            <a:pPr marL="1143000" indent="-1143000">
              <a:buFont typeface="+mj-lt"/>
              <a:buAutoNum type="arabicPeriod"/>
            </a:pPr>
            <a:r>
              <a:rPr lang="nb-NO" sz="5600" dirty="0"/>
              <a:t>Go to </a:t>
            </a:r>
            <a:r>
              <a:rPr lang="nb-NO" sz="5600" dirty="0" err="1"/>
              <a:t>step</a:t>
            </a:r>
            <a:r>
              <a:rPr lang="nb-NO" sz="5600" dirty="0"/>
              <a:t> 3</a:t>
            </a:r>
          </a:p>
          <a:p>
            <a:pPr marL="0" indent="0">
              <a:buNone/>
            </a:pPr>
            <a:endParaRPr lang="nb-NO" sz="1400" dirty="0">
              <a:hlinkClick r:id="rId2"/>
            </a:endParaRPr>
          </a:p>
          <a:p>
            <a:pPr marL="0" indent="0">
              <a:buNone/>
            </a:pPr>
            <a:r>
              <a:rPr lang="nb-NO" sz="5600" dirty="0">
                <a:hlinkClick r:id="rId2"/>
              </a:rPr>
              <a:t>https://sirarsalih.com/2018/04/03/a-blob-leasing-strategy-to-handle-concurrent-webjob-runs/</a:t>
            </a:r>
            <a:endParaRPr lang="nb-NO" sz="5600" dirty="0"/>
          </a:p>
          <a:p>
            <a:pPr marL="0" indent="0">
              <a:buNone/>
            </a:pPr>
            <a:endParaRPr sz="5600" dirty="0"/>
          </a:p>
        </p:txBody>
      </p:sp>
      <p:sp>
        <p:nvSpPr>
          <p:cNvPr id="9" name="Takeaway">
            <a:extLst>
              <a:ext uri="{FF2B5EF4-FFF2-40B4-BE49-F238E27FC236}">
                <a16:creationId xmlns:a16="http://schemas.microsoft.com/office/drawing/2014/main" id="{0DB5C72C-F8D5-44A2-8BB8-2C3B52599585}"/>
              </a:ext>
            </a:extLst>
          </p:cNvPr>
          <p:cNvSpPr txBox="1">
            <a:spLocks noGrp="1"/>
          </p:cNvSpPr>
          <p:nvPr>
            <p:ph type="title"/>
          </p:nvPr>
        </p:nvSpPr>
        <p:spPr>
          <a:xfrm>
            <a:off x="7228040" y="320040"/>
            <a:ext cx="10385117" cy="1270399"/>
          </a:xfrm>
          <a:prstGeom prst="rect">
            <a:avLst/>
          </a:prstGeom>
        </p:spPr>
        <p:txBody>
          <a:bodyPr/>
          <a:lstStyle>
            <a:lvl1pPr algn="l">
              <a:defRPr>
                <a:solidFill>
                  <a:schemeClr val="accent6">
                    <a:lumOff val="-9803"/>
                  </a:schemeClr>
                </a:solidFill>
              </a:defRPr>
            </a:lvl1pPr>
          </a:lstStyle>
          <a:p>
            <a:pPr algn="ctr"/>
            <a:r>
              <a:rPr lang="nb-NO" dirty="0" err="1"/>
              <a:t>Blob</a:t>
            </a:r>
            <a:r>
              <a:rPr lang="nb-NO" dirty="0"/>
              <a:t> leasing</a:t>
            </a:r>
            <a:endParaRPr dirty="0"/>
          </a:p>
        </p:txBody>
      </p:sp>
      <p:sp>
        <p:nvSpPr>
          <p:cNvPr id="11" name="Innhold innhold innhold">
            <a:extLst>
              <a:ext uri="{FF2B5EF4-FFF2-40B4-BE49-F238E27FC236}">
                <a16:creationId xmlns:a16="http://schemas.microsoft.com/office/drawing/2014/main" id="{9A98306B-DC70-4CF7-9B43-93E54C58DE78}"/>
              </a:ext>
            </a:extLst>
          </p:cNvPr>
          <p:cNvSpPr txBox="1">
            <a:spLocks/>
          </p:cNvSpPr>
          <p:nvPr/>
        </p:nvSpPr>
        <p:spPr>
          <a:xfrm>
            <a:off x="1540042" y="9002405"/>
            <a:ext cx="17909749" cy="3737371"/>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t">
            <a:normAutofit/>
          </a:bodyPr>
          <a:lstStyle>
            <a:lvl1pPr marL="422399" marR="0" indent="-422399" algn="l" defTabSz="1828708" latinLnBrk="0">
              <a:lnSpc>
                <a:spcPct val="120000"/>
              </a:lnSpc>
              <a:spcBef>
                <a:spcPts val="0"/>
              </a:spcBef>
              <a:spcAft>
                <a:spcPts val="0"/>
              </a:spcAft>
              <a:buClrTx/>
              <a:buSzPct val="100000"/>
              <a:buFont typeface="Arial"/>
              <a:buChar char="•"/>
              <a:tabLst/>
              <a:defRPr sz="4400" b="0" i="0" u="none" strike="noStrike" cap="none" spc="0" baseline="0">
                <a:ln>
                  <a:noFill/>
                </a:ln>
                <a:solidFill>
                  <a:schemeClr val="accent6">
                    <a:lumOff val="-9803"/>
                  </a:schemeClr>
                </a:solidFill>
                <a:uFillTx/>
                <a:latin typeface="Aften Screen"/>
                <a:ea typeface="Aften Screen"/>
                <a:cs typeface="Aften Screen"/>
                <a:sym typeface="Aften Screen"/>
              </a:defRPr>
            </a:lvl1pPr>
            <a:lvl2pPr marL="932210" marR="0" indent="-500210" algn="l" defTabSz="1828708" latinLnBrk="0">
              <a:lnSpc>
                <a:spcPct val="120000"/>
              </a:lnSpc>
              <a:spcBef>
                <a:spcPts val="0"/>
              </a:spcBef>
              <a:spcAft>
                <a:spcPts val="0"/>
              </a:spcAft>
              <a:buClrTx/>
              <a:buSzPct val="100000"/>
              <a:buFont typeface="Arial"/>
              <a:buChar char="•"/>
              <a:tabLst/>
              <a:defRPr sz="4400" b="0" i="0" u="none" strike="noStrike" cap="none" spc="0" baseline="0">
                <a:ln>
                  <a:noFill/>
                </a:ln>
                <a:solidFill>
                  <a:schemeClr val="accent6"/>
                </a:solidFill>
                <a:uFillTx/>
                <a:latin typeface="Aften Screen"/>
                <a:ea typeface="Aften Screen"/>
                <a:cs typeface="Aften Screen"/>
                <a:sym typeface="Aften Screen"/>
              </a:defRPr>
            </a:lvl2pPr>
            <a:lvl3pPr marL="1497599" marR="0" indent="-633599" algn="l" defTabSz="1828708" latinLnBrk="0">
              <a:lnSpc>
                <a:spcPct val="120000"/>
              </a:lnSpc>
              <a:spcBef>
                <a:spcPts val="0"/>
              </a:spcBef>
              <a:spcAft>
                <a:spcPts val="0"/>
              </a:spcAft>
              <a:buClrTx/>
              <a:buSzPct val="100000"/>
              <a:buFont typeface="Arial"/>
              <a:buChar char="•"/>
              <a:tabLst/>
              <a:defRPr sz="4400" b="0" i="0" u="none" strike="noStrike" cap="none" spc="0" baseline="0">
                <a:ln>
                  <a:noFill/>
                </a:ln>
                <a:solidFill>
                  <a:schemeClr val="accent6"/>
                </a:solidFill>
                <a:uFillTx/>
                <a:latin typeface="Aften Screen"/>
                <a:ea typeface="Aften Screen"/>
                <a:cs typeface="Aften Screen"/>
                <a:sym typeface="Aften Screen"/>
              </a:defRPr>
            </a:lvl3pPr>
            <a:lvl4pPr marL="1929600" marR="0" indent="-633600" algn="l" defTabSz="1828708" latinLnBrk="0">
              <a:lnSpc>
                <a:spcPct val="120000"/>
              </a:lnSpc>
              <a:spcBef>
                <a:spcPts val="0"/>
              </a:spcBef>
              <a:spcAft>
                <a:spcPts val="0"/>
              </a:spcAft>
              <a:buClrTx/>
              <a:buSzPct val="100000"/>
              <a:buFont typeface="Arial"/>
              <a:buChar char="•"/>
              <a:tabLst/>
              <a:defRPr sz="4400" b="0" i="0" u="none" strike="noStrike" cap="none" spc="0" baseline="0">
                <a:ln>
                  <a:noFill/>
                </a:ln>
                <a:solidFill>
                  <a:schemeClr val="accent6"/>
                </a:solidFill>
                <a:uFillTx/>
                <a:latin typeface="Aften Screen"/>
                <a:ea typeface="Aften Screen"/>
                <a:cs typeface="Aften Screen"/>
                <a:sym typeface="Aften Screen"/>
              </a:defRPr>
            </a:lvl4pPr>
            <a:lvl5pPr marL="2361600" marR="0" indent="-633600" algn="l" defTabSz="1828708" latinLnBrk="0">
              <a:lnSpc>
                <a:spcPct val="120000"/>
              </a:lnSpc>
              <a:spcBef>
                <a:spcPts val="0"/>
              </a:spcBef>
              <a:spcAft>
                <a:spcPts val="0"/>
              </a:spcAft>
              <a:buClrTx/>
              <a:buSzPct val="100000"/>
              <a:buFont typeface="Arial"/>
              <a:buChar char="•"/>
              <a:tabLst/>
              <a:defRPr sz="4400" b="0" i="0" u="none" strike="noStrike" cap="none" spc="0" baseline="0">
                <a:ln>
                  <a:noFill/>
                </a:ln>
                <a:solidFill>
                  <a:schemeClr val="accent6"/>
                </a:solidFill>
                <a:uFillTx/>
                <a:latin typeface="Aften Screen"/>
                <a:ea typeface="Aften Screen"/>
                <a:cs typeface="Aften Screen"/>
                <a:sym typeface="Aften Screen"/>
              </a:defRPr>
            </a:lvl5pPr>
            <a:lvl6pPr marL="2489200" marR="0" indent="-800100" algn="l" defTabSz="819150" latinLnBrk="0">
              <a:lnSpc>
                <a:spcPct val="100000"/>
              </a:lnSpc>
              <a:spcBef>
                <a:spcPts val="5200"/>
              </a:spcBef>
              <a:spcAft>
                <a:spcPts val="0"/>
              </a:spcAft>
              <a:buClrTx/>
              <a:buSzPct val="171000"/>
              <a:buFontTx/>
              <a:buChar char="•"/>
              <a:tabLst/>
              <a:defRPr sz="5400" b="0" i="0" u="none" strike="noStrike" cap="none" spc="0" baseline="0">
                <a:ln>
                  <a:noFill/>
                </a:ln>
                <a:solidFill>
                  <a:schemeClr val="accent6"/>
                </a:solidFill>
                <a:uFillTx/>
                <a:latin typeface="Gill Sans"/>
                <a:ea typeface="Gill Sans"/>
                <a:cs typeface="Gill Sans"/>
                <a:sym typeface="Gill Sans"/>
              </a:defRPr>
            </a:lvl6pPr>
            <a:lvl7pPr marL="2781300" marR="0" indent="-800100" algn="l" defTabSz="819150" latinLnBrk="0">
              <a:lnSpc>
                <a:spcPct val="100000"/>
              </a:lnSpc>
              <a:spcBef>
                <a:spcPts val="5200"/>
              </a:spcBef>
              <a:spcAft>
                <a:spcPts val="0"/>
              </a:spcAft>
              <a:buClrTx/>
              <a:buSzPct val="171000"/>
              <a:buFontTx/>
              <a:buChar char="•"/>
              <a:tabLst/>
              <a:defRPr sz="5400" b="0" i="0" u="none" strike="noStrike" cap="none" spc="0" baseline="0">
                <a:ln>
                  <a:noFill/>
                </a:ln>
                <a:solidFill>
                  <a:schemeClr val="accent6"/>
                </a:solidFill>
                <a:uFillTx/>
                <a:latin typeface="Gill Sans"/>
                <a:ea typeface="Gill Sans"/>
                <a:cs typeface="Gill Sans"/>
                <a:sym typeface="Gill Sans"/>
              </a:defRPr>
            </a:lvl7pPr>
            <a:lvl8pPr marL="3073400" marR="0" indent="-800100" algn="l" defTabSz="819150" latinLnBrk="0">
              <a:lnSpc>
                <a:spcPct val="100000"/>
              </a:lnSpc>
              <a:spcBef>
                <a:spcPts val="5200"/>
              </a:spcBef>
              <a:spcAft>
                <a:spcPts val="0"/>
              </a:spcAft>
              <a:buClrTx/>
              <a:buSzPct val="171000"/>
              <a:buFontTx/>
              <a:buChar char="•"/>
              <a:tabLst/>
              <a:defRPr sz="5400" b="0" i="0" u="none" strike="noStrike" cap="none" spc="0" baseline="0">
                <a:ln>
                  <a:noFill/>
                </a:ln>
                <a:solidFill>
                  <a:schemeClr val="accent6"/>
                </a:solidFill>
                <a:uFillTx/>
                <a:latin typeface="Gill Sans"/>
                <a:ea typeface="Gill Sans"/>
                <a:cs typeface="Gill Sans"/>
                <a:sym typeface="Gill Sans"/>
              </a:defRPr>
            </a:lvl8pPr>
            <a:lvl9pPr marL="3365500" marR="0" indent="-800100" algn="l" defTabSz="819150" latinLnBrk="0">
              <a:lnSpc>
                <a:spcPct val="100000"/>
              </a:lnSpc>
              <a:spcBef>
                <a:spcPts val="5200"/>
              </a:spcBef>
              <a:spcAft>
                <a:spcPts val="0"/>
              </a:spcAft>
              <a:buClrTx/>
              <a:buSzPct val="171000"/>
              <a:buFontTx/>
              <a:buChar char="•"/>
              <a:tabLst/>
              <a:defRPr sz="5400" b="0" i="0" u="none" strike="noStrike" cap="none" spc="0" baseline="0">
                <a:ln>
                  <a:noFill/>
                </a:ln>
                <a:solidFill>
                  <a:schemeClr val="accent6"/>
                </a:solidFill>
                <a:uFillTx/>
                <a:latin typeface="Gill Sans"/>
                <a:ea typeface="Gill Sans"/>
                <a:cs typeface="Gill Sans"/>
                <a:sym typeface="Gill Sans"/>
              </a:defRPr>
            </a:lvl9pPr>
          </a:lstStyle>
          <a:p>
            <a:pPr marL="0" indent="0" hangingPunct="1">
              <a:buFont typeface="Arial"/>
              <a:buNone/>
            </a:pPr>
            <a:endParaRPr lang="en-US" sz="6000" dirty="0"/>
          </a:p>
          <a:p>
            <a:pPr marL="0" indent="0" hangingPunct="1">
              <a:buFont typeface="Arial"/>
              <a:buNone/>
            </a:pPr>
            <a:endParaRPr lang="en-US" sz="6000" dirty="0"/>
          </a:p>
        </p:txBody>
      </p:sp>
    </p:spTree>
    <p:extLst>
      <p:ext uri="{BB962C8B-B14F-4D97-AF65-F5344CB8AC3E}">
        <p14:creationId xmlns:p14="http://schemas.microsoft.com/office/powerpoint/2010/main" val="2290788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53B7D54-F1FF-4B22-873A-8AA1E16EA637}"/>
              </a:ext>
            </a:extLst>
          </p:cNvPr>
          <p:cNvSpPr/>
          <p:nvPr/>
        </p:nvSpPr>
        <p:spPr>
          <a:xfrm>
            <a:off x="368968" y="12512842"/>
            <a:ext cx="1171074" cy="930442"/>
          </a:xfrm>
          <a:prstGeom prst="rect">
            <a:avLst/>
          </a:prstGeom>
          <a:ln/>
        </p:spPr>
        <p:style>
          <a:lnRef idx="2">
            <a:schemeClr val="accent4"/>
          </a:lnRef>
          <a:fillRef idx="1">
            <a:schemeClr val="lt1"/>
          </a:fillRef>
          <a:effectRef idx="0">
            <a:schemeClr val="accent4"/>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20000"/>
              </a:lnSpc>
              <a:spcBef>
                <a:spcPts val="0"/>
              </a:spcBef>
              <a:spcAft>
                <a:spcPts val="0"/>
              </a:spcAft>
              <a:buClrTx/>
              <a:buSzTx/>
              <a:buFontTx/>
              <a:buNone/>
              <a:tabLst/>
            </a:pPr>
            <a:endParaRPr kumimoji="0" lang="nb-NO" sz="3000" b="0" i="0" u="none" strike="noStrike" cap="none" spc="0" normalizeH="0" baseline="0">
              <a:ln>
                <a:noFill/>
              </a:ln>
              <a:solidFill>
                <a:schemeClr val="accent6"/>
              </a:solidFill>
              <a:effectLst/>
              <a:uFillTx/>
              <a:latin typeface="Aften Screen"/>
              <a:ea typeface="Aften Screen"/>
              <a:cs typeface="Aften Screen"/>
              <a:sym typeface="Aften Screen"/>
            </a:endParaRPr>
          </a:p>
        </p:txBody>
      </p:sp>
      <p:sp>
        <p:nvSpPr>
          <p:cNvPr id="2" name="TextBox 1"/>
          <p:cNvSpPr txBox="1"/>
          <p:nvPr/>
        </p:nvSpPr>
        <p:spPr>
          <a:xfrm>
            <a:off x="564911" y="5122782"/>
            <a:ext cx="23242146" cy="15799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defTabSz="821531" rtl="0" fontAlgn="auto" latinLnBrk="0" hangingPunct="0">
              <a:lnSpc>
                <a:spcPct val="100000"/>
              </a:lnSpc>
              <a:spcBef>
                <a:spcPts val="0"/>
              </a:spcBef>
              <a:spcAft>
                <a:spcPts val="0"/>
              </a:spcAft>
              <a:buClrTx/>
              <a:buSzTx/>
              <a:buFontTx/>
              <a:buNone/>
              <a:tabLst/>
            </a:pPr>
            <a:r>
              <a:rPr kumimoji="0" lang="nb-NO" sz="9600" b="1" i="0" u="none" strike="noStrike" cap="none" spc="0" normalizeH="0" baseline="0" dirty="0">
                <a:ln>
                  <a:noFill/>
                </a:ln>
                <a:solidFill>
                  <a:schemeClr val="accent6"/>
                </a:solidFill>
                <a:effectLst/>
                <a:uFillTx/>
                <a:latin typeface="Aften Screen"/>
                <a:ea typeface="Aften Screen"/>
                <a:cs typeface="Aften Screen"/>
                <a:sym typeface="Aften Screen"/>
              </a:rPr>
              <a:t>2019</a:t>
            </a:r>
          </a:p>
        </p:txBody>
      </p:sp>
    </p:spTree>
    <p:extLst>
      <p:ext uri="{BB962C8B-B14F-4D97-AF65-F5344CB8AC3E}">
        <p14:creationId xmlns:p14="http://schemas.microsoft.com/office/powerpoint/2010/main" val="35855296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53B7D54-F1FF-4B22-873A-8AA1E16EA637}"/>
              </a:ext>
            </a:extLst>
          </p:cNvPr>
          <p:cNvSpPr/>
          <p:nvPr/>
        </p:nvSpPr>
        <p:spPr>
          <a:xfrm>
            <a:off x="368968" y="12512842"/>
            <a:ext cx="1171074" cy="930442"/>
          </a:xfrm>
          <a:prstGeom prst="rect">
            <a:avLst/>
          </a:prstGeom>
          <a:ln/>
        </p:spPr>
        <p:style>
          <a:lnRef idx="2">
            <a:schemeClr val="accent4"/>
          </a:lnRef>
          <a:fillRef idx="1">
            <a:schemeClr val="lt1"/>
          </a:fillRef>
          <a:effectRef idx="0">
            <a:schemeClr val="accent4"/>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20000"/>
              </a:lnSpc>
              <a:spcBef>
                <a:spcPts val="0"/>
              </a:spcBef>
              <a:spcAft>
                <a:spcPts val="0"/>
              </a:spcAft>
              <a:buClrTx/>
              <a:buSzTx/>
              <a:buFontTx/>
              <a:buNone/>
              <a:tabLst/>
            </a:pPr>
            <a:endParaRPr kumimoji="0" lang="nb-NO" sz="3000" b="0" i="0" u="none" strike="noStrike" cap="none" spc="0" normalizeH="0" baseline="0">
              <a:ln>
                <a:noFill/>
              </a:ln>
              <a:solidFill>
                <a:schemeClr val="accent6"/>
              </a:solidFill>
              <a:effectLst/>
              <a:uFillTx/>
              <a:latin typeface="Aften Screen"/>
              <a:ea typeface="Aften Screen"/>
              <a:cs typeface="Aften Screen"/>
              <a:sym typeface="Aften Screen"/>
            </a:endParaRPr>
          </a:p>
        </p:txBody>
      </p:sp>
      <p:sp>
        <p:nvSpPr>
          <p:cNvPr id="12" name="Takeaway"/>
          <p:cNvSpPr txBox="1">
            <a:spLocks noGrp="1"/>
          </p:cNvSpPr>
          <p:nvPr>
            <p:ph type="title"/>
          </p:nvPr>
        </p:nvSpPr>
        <p:spPr>
          <a:xfrm>
            <a:off x="7228040" y="320040"/>
            <a:ext cx="10385117" cy="1270399"/>
          </a:xfrm>
          <a:prstGeom prst="rect">
            <a:avLst/>
          </a:prstGeom>
        </p:spPr>
        <p:txBody>
          <a:bodyPr>
            <a:normAutofit/>
          </a:bodyPr>
          <a:lstStyle>
            <a:lvl1pPr algn="l">
              <a:defRPr>
                <a:solidFill>
                  <a:schemeClr val="accent6">
                    <a:lumOff val="-9803"/>
                  </a:schemeClr>
                </a:solidFill>
              </a:defRPr>
            </a:lvl1pPr>
          </a:lstStyle>
          <a:p>
            <a:pPr algn="ctr"/>
            <a:r>
              <a:rPr lang="nb-NO" dirty="0"/>
              <a:t>Queues</a:t>
            </a:r>
            <a:endParaRPr dirty="0"/>
          </a:p>
        </p:txBody>
      </p:sp>
      <p:sp>
        <p:nvSpPr>
          <p:cNvPr id="8" name="Innhold innhold innhold">
            <a:extLst>
              <a:ext uri="{FF2B5EF4-FFF2-40B4-BE49-F238E27FC236}">
                <a16:creationId xmlns:a16="http://schemas.microsoft.com/office/drawing/2014/main" id="{75C0B7E7-215C-4FBE-8103-7A94DC7EAC45}"/>
              </a:ext>
            </a:extLst>
          </p:cNvPr>
          <p:cNvSpPr txBox="1">
            <a:spLocks noGrp="1"/>
          </p:cNvSpPr>
          <p:nvPr>
            <p:ph type="body" sz="half" idx="1"/>
          </p:nvPr>
        </p:nvSpPr>
        <p:spPr>
          <a:xfrm>
            <a:off x="1792153" y="1994409"/>
            <a:ext cx="21997314" cy="6845394"/>
          </a:xfrm>
          <a:prstGeom prst="rect">
            <a:avLst/>
          </a:prstGeom>
        </p:spPr>
        <p:txBody>
          <a:bodyPr>
            <a:normAutofit/>
          </a:bodyPr>
          <a:lstStyle>
            <a:lvl1pPr algn="l">
              <a:defRPr i="0">
                <a:solidFill>
                  <a:schemeClr val="accent6">
                    <a:lumOff val="-9803"/>
                  </a:schemeClr>
                </a:solidFill>
              </a:defRPr>
            </a:lvl1pPr>
          </a:lstStyle>
          <a:p>
            <a:pPr marL="457200" indent="-457200">
              <a:buFont typeface="Arial" panose="020B0604020202020204" pitchFamily="34" charset="0"/>
              <a:buChar char="•"/>
            </a:pPr>
            <a:endParaRPr lang="nb-NO" sz="6000" dirty="0"/>
          </a:p>
          <a:p>
            <a:pPr marL="457200" indent="-457200">
              <a:buFont typeface="Arial" panose="020B0604020202020204" pitchFamily="34" charset="0"/>
              <a:buChar char="•"/>
            </a:pPr>
            <a:r>
              <a:rPr lang="en-US" sz="6000" dirty="0"/>
              <a:t>Provide asynchronous cloud messaging between application components</a:t>
            </a:r>
          </a:p>
          <a:p>
            <a:pPr marL="457200" indent="-457200">
              <a:buFont typeface="Arial" panose="020B0604020202020204" pitchFamily="34" charset="0"/>
              <a:buChar char="•"/>
            </a:pPr>
            <a:r>
              <a:rPr lang="en-US" sz="6000" dirty="0"/>
              <a:t>A service for storing messages that can be accessed from anywhere</a:t>
            </a:r>
          </a:p>
          <a:p>
            <a:pPr marL="457200" indent="-457200">
              <a:buFont typeface="Arial" panose="020B0604020202020204" pitchFamily="34" charset="0"/>
              <a:buChar char="•"/>
            </a:pPr>
            <a:r>
              <a:rPr lang="en-US" sz="6000" dirty="0"/>
              <a:t>Single queue message up to 64 KB in size</a:t>
            </a:r>
          </a:p>
          <a:p>
            <a:pPr marL="457200" indent="-457200">
              <a:buFont typeface="Arial" panose="020B0604020202020204" pitchFamily="34" charset="0"/>
              <a:buChar char="•"/>
            </a:pPr>
            <a:r>
              <a:rPr lang="en-US" sz="6000" dirty="0"/>
              <a:t>Queue can contain millions of messages</a:t>
            </a:r>
            <a:endParaRPr sz="6000" dirty="0"/>
          </a:p>
        </p:txBody>
      </p:sp>
    </p:spTree>
    <p:extLst>
      <p:ext uri="{BB962C8B-B14F-4D97-AF65-F5344CB8AC3E}">
        <p14:creationId xmlns:p14="http://schemas.microsoft.com/office/powerpoint/2010/main" val="6235306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53B7D54-F1FF-4B22-873A-8AA1E16EA637}"/>
              </a:ext>
            </a:extLst>
          </p:cNvPr>
          <p:cNvSpPr/>
          <p:nvPr/>
        </p:nvSpPr>
        <p:spPr>
          <a:xfrm>
            <a:off x="368968" y="12512842"/>
            <a:ext cx="1171074" cy="930442"/>
          </a:xfrm>
          <a:prstGeom prst="rect">
            <a:avLst/>
          </a:prstGeom>
          <a:ln/>
        </p:spPr>
        <p:style>
          <a:lnRef idx="2">
            <a:schemeClr val="accent4"/>
          </a:lnRef>
          <a:fillRef idx="1">
            <a:schemeClr val="lt1"/>
          </a:fillRef>
          <a:effectRef idx="0">
            <a:schemeClr val="accent4"/>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20000"/>
              </a:lnSpc>
              <a:spcBef>
                <a:spcPts val="0"/>
              </a:spcBef>
              <a:spcAft>
                <a:spcPts val="0"/>
              </a:spcAft>
              <a:buClrTx/>
              <a:buSzTx/>
              <a:buFontTx/>
              <a:buNone/>
              <a:tabLst/>
            </a:pPr>
            <a:endParaRPr kumimoji="0" lang="nb-NO" sz="3000" b="0" i="0" u="none" strike="noStrike" cap="none" spc="0" normalizeH="0" baseline="0">
              <a:ln>
                <a:noFill/>
              </a:ln>
              <a:solidFill>
                <a:schemeClr val="accent6"/>
              </a:solidFill>
              <a:effectLst/>
              <a:uFillTx/>
              <a:latin typeface="Aften Screen"/>
              <a:ea typeface="Aften Screen"/>
              <a:cs typeface="Aften Screen"/>
              <a:sym typeface="Aften Screen"/>
            </a:endParaRPr>
          </a:p>
        </p:txBody>
      </p:sp>
      <p:sp>
        <p:nvSpPr>
          <p:cNvPr id="12" name="Takeaway"/>
          <p:cNvSpPr txBox="1">
            <a:spLocks noGrp="1"/>
          </p:cNvSpPr>
          <p:nvPr>
            <p:ph type="title"/>
          </p:nvPr>
        </p:nvSpPr>
        <p:spPr>
          <a:xfrm>
            <a:off x="3924764" y="320040"/>
            <a:ext cx="13688394" cy="1270399"/>
          </a:xfrm>
          <a:prstGeom prst="rect">
            <a:avLst/>
          </a:prstGeom>
        </p:spPr>
        <p:txBody>
          <a:bodyPr>
            <a:normAutofit/>
          </a:bodyPr>
          <a:lstStyle>
            <a:lvl1pPr algn="l">
              <a:defRPr>
                <a:solidFill>
                  <a:schemeClr val="accent6">
                    <a:lumOff val="-9803"/>
                  </a:schemeClr>
                </a:solidFill>
              </a:defRPr>
            </a:lvl1pPr>
          </a:lstStyle>
          <a:p>
            <a:pPr algn="ctr"/>
            <a:r>
              <a:rPr lang="nb-NO" dirty="0"/>
              <a:t>Connect and </a:t>
            </a:r>
            <a:r>
              <a:rPr lang="nb-NO" dirty="0" err="1"/>
              <a:t>create</a:t>
            </a:r>
            <a:r>
              <a:rPr lang="nb-NO" dirty="0"/>
              <a:t> </a:t>
            </a:r>
            <a:r>
              <a:rPr lang="nb-NO" dirty="0" err="1"/>
              <a:t>queue</a:t>
            </a:r>
            <a:endParaRPr dirty="0"/>
          </a:p>
        </p:txBody>
      </p:sp>
      <p:sp>
        <p:nvSpPr>
          <p:cNvPr id="3" name="Rectangle 1">
            <a:extLst>
              <a:ext uri="{FF2B5EF4-FFF2-40B4-BE49-F238E27FC236}">
                <a16:creationId xmlns:a16="http://schemas.microsoft.com/office/drawing/2014/main" id="{CCFEA75A-327F-4D10-A721-0E34A52C0255}"/>
              </a:ext>
            </a:extLst>
          </p:cNvPr>
          <p:cNvSpPr>
            <a:spLocks noChangeArrowheads="1"/>
          </p:cNvSpPr>
          <p:nvPr/>
        </p:nvSpPr>
        <p:spPr bwMode="auto">
          <a:xfrm>
            <a:off x="4491790" y="2880017"/>
            <a:ext cx="16261183" cy="6407908"/>
          </a:xfrm>
          <a:prstGeom prst="rect">
            <a:avLst/>
          </a:prstGeom>
          <a:solidFill>
            <a:schemeClr val="bg1"/>
          </a:solid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30000"/>
              </a:spcBef>
              <a:spcAft>
                <a:spcPct val="0"/>
              </a:spcAft>
              <a:buClrTx/>
              <a:buSzTx/>
              <a:buFontTx/>
              <a:buNone/>
              <a:tabLst/>
            </a:pPr>
            <a:r>
              <a:rPr kumimoji="0" lang="nb-NO" altLang="nb-NO" sz="3600" b="1" i="0" u="none" strike="noStrike" cap="none" normalizeH="0" baseline="0" dirty="0">
                <a:ln>
                  <a:noFill/>
                </a:ln>
                <a:solidFill>
                  <a:srgbClr val="515151"/>
                </a:solidFill>
                <a:effectLst/>
                <a:latin typeface="Menlo"/>
              </a:rPr>
              <a:t>private</a:t>
            </a:r>
            <a:r>
              <a:rPr kumimoji="0" lang="nb-NO" altLang="nb-NO" sz="3600" b="0" i="0" u="none" strike="noStrike" cap="none" normalizeH="0" baseline="0" dirty="0">
                <a:ln>
                  <a:noFill/>
                </a:ln>
                <a:solidFill>
                  <a:srgbClr val="515151"/>
                </a:solidFill>
                <a:effectLst/>
                <a:latin typeface="Menlo"/>
              </a:rPr>
              <a:t> </a:t>
            </a:r>
            <a:r>
              <a:rPr kumimoji="0" lang="nb-NO" altLang="nb-NO" sz="3600" b="1" i="0" u="none" strike="noStrike" cap="none" normalizeH="0" baseline="0" dirty="0" err="1">
                <a:ln>
                  <a:noFill/>
                </a:ln>
                <a:solidFill>
                  <a:srgbClr val="515151"/>
                </a:solidFill>
                <a:effectLst/>
                <a:latin typeface="Menlo"/>
              </a:rPr>
              <a:t>const</a:t>
            </a:r>
            <a:r>
              <a:rPr kumimoji="0" lang="nb-NO" altLang="nb-NO" sz="3600" b="0" i="0" u="none" strike="noStrike" cap="none" normalizeH="0" baseline="0" dirty="0">
                <a:ln>
                  <a:noFill/>
                </a:ln>
                <a:solidFill>
                  <a:srgbClr val="515151"/>
                </a:solidFill>
                <a:effectLst/>
                <a:latin typeface="Menlo"/>
              </a:rPr>
              <a:t> </a:t>
            </a:r>
            <a:r>
              <a:rPr kumimoji="0" lang="nb-NO" altLang="nb-NO" sz="3600" b="1" i="0" u="none" strike="noStrike" cap="none" normalizeH="0" baseline="0" dirty="0" err="1">
                <a:ln>
                  <a:noFill/>
                </a:ln>
                <a:solidFill>
                  <a:srgbClr val="445588"/>
                </a:solidFill>
                <a:effectLst/>
                <a:latin typeface="Menlo"/>
              </a:rPr>
              <a:t>string</a:t>
            </a:r>
            <a:r>
              <a:rPr kumimoji="0" lang="nb-NO" altLang="nb-NO" sz="3600" b="0" i="0" u="none" strike="noStrike" cap="none" normalizeH="0" baseline="0" dirty="0">
                <a:ln>
                  <a:noFill/>
                </a:ln>
                <a:solidFill>
                  <a:srgbClr val="515151"/>
                </a:solidFill>
                <a:effectLst/>
                <a:latin typeface="Menlo"/>
              </a:rPr>
              <a:t> </a:t>
            </a:r>
            <a:r>
              <a:rPr kumimoji="0" lang="nb-NO" altLang="nb-NO" sz="3600" b="0" i="0" u="none" strike="noStrike" cap="none" normalizeH="0" baseline="0" dirty="0" err="1">
                <a:ln>
                  <a:noFill/>
                </a:ln>
                <a:solidFill>
                  <a:srgbClr val="333333"/>
                </a:solidFill>
                <a:effectLst/>
                <a:latin typeface="Arial" panose="020B0604020202020204" pitchFamily="34" charset="0"/>
              </a:rPr>
              <a:t>queueName</a:t>
            </a:r>
            <a:r>
              <a:rPr kumimoji="0" lang="nb-NO" altLang="nb-NO" sz="3600" b="0" i="0" u="none" strike="noStrike" cap="none" normalizeH="0" baseline="0" dirty="0">
                <a:ln>
                  <a:noFill/>
                </a:ln>
                <a:solidFill>
                  <a:srgbClr val="515151"/>
                </a:solidFill>
                <a:effectLst/>
                <a:latin typeface="Menlo"/>
              </a:rPr>
              <a:t> = </a:t>
            </a:r>
            <a:r>
              <a:rPr kumimoji="0" lang="nb-NO" altLang="nb-NO" sz="3600" b="0" i="0" u="none" strike="noStrike" cap="none" normalizeH="0" baseline="0" dirty="0">
                <a:ln>
                  <a:noFill/>
                </a:ln>
                <a:solidFill>
                  <a:srgbClr val="DD1144"/>
                </a:solidFill>
                <a:effectLst/>
                <a:latin typeface="Menlo"/>
              </a:rPr>
              <a:t>"</a:t>
            </a:r>
            <a:r>
              <a:rPr kumimoji="0" lang="nb-NO" altLang="nb-NO" sz="3600" b="0" i="0" u="none" strike="noStrike" cap="none" normalizeH="0" baseline="0" dirty="0" err="1">
                <a:ln>
                  <a:noFill/>
                </a:ln>
                <a:solidFill>
                  <a:srgbClr val="DD1144"/>
                </a:solidFill>
                <a:effectLst/>
                <a:latin typeface="Menlo"/>
              </a:rPr>
              <a:t>queue</a:t>
            </a:r>
            <a:r>
              <a:rPr kumimoji="0" lang="nb-NO" altLang="nb-NO" sz="3600" b="0" i="0" u="none" strike="noStrike" cap="none" normalizeH="0" baseline="0" dirty="0">
                <a:ln>
                  <a:noFill/>
                </a:ln>
                <a:solidFill>
                  <a:srgbClr val="DD1144"/>
                </a:solidFill>
                <a:effectLst/>
                <a:latin typeface="Menlo"/>
              </a:rPr>
              <a:t>"</a:t>
            </a:r>
            <a:r>
              <a:rPr kumimoji="0" lang="nb-NO" altLang="nb-NO" sz="3600" b="0" i="0" u="none" strike="noStrike" cap="none" normalizeH="0" baseline="0" dirty="0">
                <a:ln>
                  <a:noFill/>
                </a:ln>
                <a:solidFill>
                  <a:srgbClr val="515151"/>
                </a:solidFill>
                <a:effectLst/>
                <a:latin typeface="Menlo"/>
              </a:rPr>
              <a:t>; </a:t>
            </a:r>
          </a:p>
          <a:p>
            <a:pPr marL="0" marR="0" lvl="0" indent="0" algn="l" defTabSz="914400" rtl="0" eaLnBrk="0" fontAlgn="base" latinLnBrk="0" hangingPunct="0">
              <a:lnSpc>
                <a:spcPct val="100000"/>
              </a:lnSpc>
              <a:spcBef>
                <a:spcPct val="30000"/>
              </a:spcBef>
              <a:spcAft>
                <a:spcPct val="0"/>
              </a:spcAft>
              <a:buClrTx/>
              <a:buSzTx/>
              <a:buFontTx/>
              <a:buNone/>
              <a:tabLst/>
            </a:pPr>
            <a:r>
              <a:rPr kumimoji="0" lang="nb-NO" altLang="nb-NO" sz="3600" b="1" i="0" u="none" strike="noStrike" cap="none" normalizeH="0" baseline="0" dirty="0">
                <a:ln>
                  <a:noFill/>
                </a:ln>
                <a:solidFill>
                  <a:srgbClr val="515151"/>
                </a:solidFill>
                <a:effectLst/>
                <a:latin typeface="Menlo"/>
              </a:rPr>
              <a:t>private</a:t>
            </a:r>
            <a:r>
              <a:rPr kumimoji="0" lang="nb-NO" altLang="nb-NO" sz="3600" b="0" i="0" u="none" strike="noStrike" cap="none" normalizeH="0" baseline="0" dirty="0">
                <a:ln>
                  <a:noFill/>
                </a:ln>
                <a:solidFill>
                  <a:srgbClr val="515151"/>
                </a:solidFill>
                <a:effectLst/>
                <a:latin typeface="Menlo"/>
              </a:rPr>
              <a:t> </a:t>
            </a:r>
            <a:r>
              <a:rPr kumimoji="0" lang="nb-NO" altLang="nb-NO" sz="3600" b="1" i="0" u="none" strike="noStrike" cap="none" normalizeH="0" baseline="0" dirty="0" err="1">
                <a:ln>
                  <a:noFill/>
                </a:ln>
                <a:solidFill>
                  <a:srgbClr val="515151"/>
                </a:solidFill>
                <a:effectLst/>
                <a:latin typeface="Menlo"/>
              </a:rPr>
              <a:t>static</a:t>
            </a:r>
            <a:r>
              <a:rPr kumimoji="0" lang="nb-NO" altLang="nb-NO" sz="3600" b="0" i="0" u="none" strike="noStrike" cap="none" normalizeH="0" baseline="0" dirty="0">
                <a:ln>
                  <a:noFill/>
                </a:ln>
                <a:solidFill>
                  <a:srgbClr val="515151"/>
                </a:solidFill>
                <a:effectLst/>
                <a:latin typeface="Menlo"/>
              </a:rPr>
              <a:t> </a:t>
            </a:r>
            <a:r>
              <a:rPr kumimoji="0" lang="nb-NO" altLang="nb-NO" sz="3600" b="0" i="0" u="none" strike="noStrike" cap="none" normalizeH="0" baseline="0" dirty="0" err="1">
                <a:ln>
                  <a:noFill/>
                </a:ln>
                <a:solidFill>
                  <a:srgbClr val="333333"/>
                </a:solidFill>
                <a:effectLst/>
                <a:latin typeface="Arial" panose="020B0604020202020204" pitchFamily="34" charset="0"/>
              </a:rPr>
              <a:t>CloudQueue</a:t>
            </a:r>
            <a:r>
              <a:rPr kumimoji="0" lang="nb-NO" altLang="nb-NO" sz="3600" b="0" i="0" u="none" strike="noStrike" cap="none" normalizeH="0" baseline="0" dirty="0">
                <a:ln>
                  <a:noFill/>
                </a:ln>
                <a:solidFill>
                  <a:srgbClr val="515151"/>
                </a:solidFill>
                <a:effectLst/>
                <a:latin typeface="Menlo"/>
              </a:rPr>
              <a:t> </a:t>
            </a:r>
            <a:r>
              <a:rPr kumimoji="0" lang="nb-NO" altLang="nb-NO" sz="3600" b="0" i="0" u="none" strike="noStrike" cap="none" normalizeH="0" baseline="0" dirty="0">
                <a:ln>
                  <a:noFill/>
                </a:ln>
                <a:solidFill>
                  <a:srgbClr val="333333"/>
                </a:solidFill>
                <a:effectLst/>
                <a:latin typeface="Arial" panose="020B0604020202020204" pitchFamily="34" charset="0"/>
              </a:rPr>
              <a:t>_</a:t>
            </a:r>
            <a:r>
              <a:rPr kumimoji="0" lang="nb-NO" altLang="nb-NO" sz="3600" b="0" i="0" u="none" strike="noStrike" cap="none" normalizeH="0" baseline="0" dirty="0" err="1">
                <a:ln>
                  <a:noFill/>
                </a:ln>
                <a:solidFill>
                  <a:srgbClr val="333333"/>
                </a:solidFill>
                <a:effectLst/>
                <a:latin typeface="Arial" panose="020B0604020202020204" pitchFamily="34" charset="0"/>
              </a:rPr>
              <a:t>cloudQueue</a:t>
            </a:r>
            <a:r>
              <a:rPr kumimoji="0" lang="nb-NO" altLang="nb-NO" sz="3600" b="0" i="0" u="none" strike="noStrike" cap="none" normalizeH="0" baseline="0" dirty="0">
                <a:ln>
                  <a:noFill/>
                </a:ln>
                <a:solidFill>
                  <a:srgbClr val="515151"/>
                </a:solidFill>
                <a:effectLst/>
                <a:latin typeface="Menlo"/>
              </a:rPr>
              <a:t>; </a:t>
            </a:r>
          </a:p>
          <a:p>
            <a:pPr marL="0" marR="0" lvl="0" indent="0" algn="l" defTabSz="914400" rtl="0" eaLnBrk="0" fontAlgn="base" latinLnBrk="0" hangingPunct="0">
              <a:lnSpc>
                <a:spcPct val="100000"/>
              </a:lnSpc>
              <a:spcBef>
                <a:spcPct val="30000"/>
              </a:spcBef>
              <a:spcAft>
                <a:spcPct val="0"/>
              </a:spcAft>
              <a:buClrTx/>
              <a:buSzTx/>
              <a:buFontTx/>
              <a:buNone/>
              <a:tabLst/>
            </a:pPr>
            <a:r>
              <a:rPr kumimoji="0" lang="nb-NO" altLang="nb-NO" sz="3600" b="1" i="0" u="none" strike="noStrike" cap="none" normalizeH="0" baseline="0" dirty="0" err="1">
                <a:ln>
                  <a:noFill/>
                </a:ln>
                <a:solidFill>
                  <a:srgbClr val="515151"/>
                </a:solidFill>
                <a:effectLst/>
                <a:latin typeface="Menlo"/>
              </a:rPr>
              <a:t>public</a:t>
            </a:r>
            <a:r>
              <a:rPr kumimoji="0" lang="nb-NO" altLang="nb-NO" sz="3600" b="0" i="0" u="none" strike="noStrike" cap="none" normalizeH="0" baseline="0" dirty="0">
                <a:ln>
                  <a:noFill/>
                </a:ln>
                <a:solidFill>
                  <a:srgbClr val="515151"/>
                </a:solidFill>
                <a:effectLst/>
                <a:latin typeface="Menlo"/>
              </a:rPr>
              <a:t> </a:t>
            </a:r>
            <a:r>
              <a:rPr kumimoji="0" lang="nb-NO" altLang="nb-NO" sz="3600" b="1" i="0" u="none" strike="noStrike" cap="none" normalizeH="0" baseline="0" dirty="0">
                <a:ln>
                  <a:noFill/>
                </a:ln>
                <a:solidFill>
                  <a:srgbClr val="990000"/>
                </a:solidFill>
                <a:effectLst/>
                <a:latin typeface="Menlo"/>
              </a:rPr>
              <a:t>Job</a:t>
            </a:r>
            <a:r>
              <a:rPr kumimoji="0" lang="nb-NO" altLang="nb-NO" sz="3600" b="0" i="0" u="none" strike="noStrike" cap="none" normalizeH="0" baseline="0" dirty="0">
                <a:ln>
                  <a:noFill/>
                </a:ln>
                <a:solidFill>
                  <a:srgbClr val="515151"/>
                </a:solidFill>
                <a:effectLst/>
                <a:latin typeface="Menlo"/>
              </a:rPr>
              <a:t>(</a:t>
            </a:r>
            <a:r>
              <a:rPr kumimoji="0" lang="nb-NO" altLang="nb-NO" sz="3600" b="1" i="0" u="none" strike="noStrike" cap="none" normalizeH="0" baseline="0" dirty="0" err="1">
                <a:ln>
                  <a:noFill/>
                </a:ln>
                <a:solidFill>
                  <a:srgbClr val="445588"/>
                </a:solidFill>
                <a:effectLst/>
                <a:latin typeface="Menlo"/>
              </a:rPr>
              <a:t>string</a:t>
            </a:r>
            <a:r>
              <a:rPr kumimoji="0" lang="nb-NO" altLang="nb-NO" sz="3600" b="0" i="0" u="none" strike="noStrike" cap="none" normalizeH="0" baseline="0" dirty="0">
                <a:ln>
                  <a:noFill/>
                </a:ln>
                <a:solidFill>
                  <a:srgbClr val="515151"/>
                </a:solidFill>
                <a:effectLst/>
                <a:latin typeface="Menlo"/>
              </a:rPr>
              <a:t> </a:t>
            </a:r>
            <a:r>
              <a:rPr kumimoji="0" lang="nb-NO" altLang="nb-NO" sz="3600" b="0" i="0" u="none" strike="noStrike" cap="none" normalizeH="0" baseline="0" dirty="0" err="1">
                <a:ln>
                  <a:noFill/>
                </a:ln>
                <a:solidFill>
                  <a:srgbClr val="333333"/>
                </a:solidFill>
                <a:effectLst/>
                <a:latin typeface="Arial" panose="020B0604020202020204" pitchFamily="34" charset="0"/>
              </a:rPr>
              <a:t>connectionString</a:t>
            </a:r>
            <a:r>
              <a:rPr kumimoji="0" lang="nb-NO" altLang="nb-NO" sz="3600" b="0" i="0" u="none" strike="noStrike" cap="none" normalizeH="0" baseline="0" dirty="0">
                <a:ln>
                  <a:noFill/>
                </a:ln>
                <a:solidFill>
                  <a:srgbClr val="515151"/>
                </a:solidFill>
                <a:effectLst/>
                <a:latin typeface="Menlo"/>
              </a:rPr>
              <a:t>) </a:t>
            </a:r>
          </a:p>
          <a:p>
            <a:pPr marL="0" marR="0" lvl="0" indent="0" algn="l" defTabSz="914400" rtl="0" eaLnBrk="0" fontAlgn="base" latinLnBrk="0" hangingPunct="0">
              <a:lnSpc>
                <a:spcPct val="100000"/>
              </a:lnSpc>
              <a:spcBef>
                <a:spcPct val="30000"/>
              </a:spcBef>
              <a:spcAft>
                <a:spcPct val="0"/>
              </a:spcAft>
              <a:buClrTx/>
              <a:buSzTx/>
              <a:buFontTx/>
              <a:buNone/>
              <a:tabLst/>
            </a:pPr>
            <a:r>
              <a:rPr kumimoji="0" lang="nb-NO" altLang="nb-NO" sz="3600" b="0" i="0" u="none" strike="noStrike" cap="none" normalizeH="0" baseline="0" dirty="0">
                <a:ln>
                  <a:noFill/>
                </a:ln>
                <a:solidFill>
                  <a:srgbClr val="515151"/>
                </a:solidFill>
                <a:effectLst/>
                <a:latin typeface="Menlo"/>
              </a:rPr>
              <a:t>{ </a:t>
            </a:r>
          </a:p>
          <a:p>
            <a:pPr marL="0" marR="0" lvl="0" indent="0" algn="l" defTabSz="914400" rtl="0" eaLnBrk="0" fontAlgn="base" latinLnBrk="0" hangingPunct="0">
              <a:lnSpc>
                <a:spcPct val="100000"/>
              </a:lnSpc>
              <a:spcBef>
                <a:spcPct val="30000"/>
              </a:spcBef>
              <a:spcAft>
                <a:spcPct val="0"/>
              </a:spcAft>
              <a:buClrTx/>
              <a:buSzTx/>
              <a:buFontTx/>
              <a:buNone/>
              <a:tabLst/>
            </a:pPr>
            <a:r>
              <a:rPr kumimoji="0" lang="nb-NO" altLang="nb-NO" sz="3600" b="1" i="0" u="none" strike="noStrike" cap="none" normalizeH="0" baseline="0" dirty="0">
                <a:ln>
                  <a:noFill/>
                </a:ln>
                <a:solidFill>
                  <a:srgbClr val="445588"/>
                </a:solidFill>
                <a:effectLst/>
                <a:latin typeface="Menlo"/>
              </a:rPr>
              <a:t>         var</a:t>
            </a:r>
            <a:r>
              <a:rPr kumimoji="0" lang="nb-NO" altLang="nb-NO" sz="3600" b="0" i="0" u="none" strike="noStrike" cap="none" normalizeH="0" baseline="0" dirty="0">
                <a:ln>
                  <a:noFill/>
                </a:ln>
                <a:solidFill>
                  <a:srgbClr val="515151"/>
                </a:solidFill>
                <a:effectLst/>
                <a:latin typeface="Menlo"/>
              </a:rPr>
              <a:t> </a:t>
            </a:r>
            <a:r>
              <a:rPr kumimoji="0" lang="nb-NO" altLang="nb-NO" sz="3600" b="0" i="0" u="none" strike="noStrike" cap="none" normalizeH="0" baseline="0" dirty="0" err="1">
                <a:ln>
                  <a:noFill/>
                </a:ln>
                <a:solidFill>
                  <a:srgbClr val="333333"/>
                </a:solidFill>
                <a:effectLst/>
                <a:latin typeface="Arial" panose="020B0604020202020204" pitchFamily="34" charset="0"/>
              </a:rPr>
              <a:t>cloudStorageAccount</a:t>
            </a:r>
            <a:r>
              <a:rPr kumimoji="0" lang="nb-NO" altLang="nb-NO" sz="3600" b="0" i="0" u="none" strike="noStrike" cap="none" normalizeH="0" baseline="0" dirty="0">
                <a:ln>
                  <a:noFill/>
                </a:ln>
                <a:solidFill>
                  <a:srgbClr val="515151"/>
                </a:solidFill>
                <a:effectLst/>
                <a:latin typeface="Menlo"/>
              </a:rPr>
              <a:t> = </a:t>
            </a:r>
            <a:r>
              <a:rPr kumimoji="0" lang="nb-NO" altLang="nb-NO" sz="3600" b="0" i="0" u="none" strike="noStrike" cap="none" normalizeH="0" baseline="0" dirty="0" err="1">
                <a:ln>
                  <a:noFill/>
                </a:ln>
                <a:solidFill>
                  <a:srgbClr val="333333"/>
                </a:solidFill>
                <a:effectLst/>
                <a:latin typeface="Arial" panose="020B0604020202020204" pitchFamily="34" charset="0"/>
              </a:rPr>
              <a:t>CloudStorageAccount</a:t>
            </a:r>
            <a:r>
              <a:rPr kumimoji="0" lang="nb-NO" altLang="nb-NO" sz="3600" b="0" i="0" u="none" strike="noStrike" cap="none" normalizeH="0" baseline="0" dirty="0" err="1">
                <a:ln>
                  <a:noFill/>
                </a:ln>
                <a:solidFill>
                  <a:srgbClr val="515151"/>
                </a:solidFill>
                <a:effectLst/>
                <a:latin typeface="Menlo"/>
              </a:rPr>
              <a:t>.</a:t>
            </a:r>
            <a:r>
              <a:rPr kumimoji="0" lang="nb-NO" altLang="nb-NO" sz="3600" b="1" i="0" u="none" strike="noStrike" cap="none" normalizeH="0" baseline="0" dirty="0" err="1">
                <a:ln>
                  <a:noFill/>
                </a:ln>
                <a:solidFill>
                  <a:srgbClr val="990000"/>
                </a:solidFill>
                <a:effectLst/>
                <a:latin typeface="Menlo"/>
              </a:rPr>
              <a:t>Parse</a:t>
            </a:r>
            <a:r>
              <a:rPr kumimoji="0" lang="nb-NO" altLang="nb-NO" sz="3600" b="0" i="0" u="none" strike="noStrike" cap="none" normalizeH="0" baseline="0" dirty="0">
                <a:ln>
                  <a:noFill/>
                </a:ln>
                <a:solidFill>
                  <a:srgbClr val="515151"/>
                </a:solidFill>
                <a:effectLst/>
                <a:latin typeface="Menlo"/>
              </a:rPr>
              <a:t>(</a:t>
            </a:r>
            <a:r>
              <a:rPr kumimoji="0" lang="nb-NO" altLang="nb-NO" sz="3600" b="0" i="0" u="none" strike="noStrike" cap="none" normalizeH="0" baseline="0" dirty="0" err="1">
                <a:ln>
                  <a:noFill/>
                </a:ln>
                <a:solidFill>
                  <a:srgbClr val="333333"/>
                </a:solidFill>
                <a:effectLst/>
                <a:latin typeface="Arial" panose="020B0604020202020204" pitchFamily="34" charset="0"/>
              </a:rPr>
              <a:t>connectionString</a:t>
            </a:r>
            <a:r>
              <a:rPr kumimoji="0" lang="nb-NO" altLang="nb-NO" sz="3600" b="0" i="0" u="none" strike="noStrike" cap="none" normalizeH="0" baseline="0" dirty="0">
                <a:ln>
                  <a:noFill/>
                </a:ln>
                <a:solidFill>
                  <a:srgbClr val="515151"/>
                </a:solidFill>
                <a:effectLst/>
                <a:latin typeface="Menlo"/>
              </a:rPr>
              <a:t>); </a:t>
            </a:r>
          </a:p>
          <a:p>
            <a:pPr marL="0" marR="0" lvl="0" indent="0" algn="l" defTabSz="914400" rtl="0" eaLnBrk="0" fontAlgn="base" latinLnBrk="0" hangingPunct="0">
              <a:lnSpc>
                <a:spcPct val="100000"/>
              </a:lnSpc>
              <a:spcBef>
                <a:spcPct val="30000"/>
              </a:spcBef>
              <a:spcAft>
                <a:spcPct val="0"/>
              </a:spcAft>
              <a:buClrTx/>
              <a:buSzTx/>
              <a:buFontTx/>
              <a:buNone/>
              <a:tabLst/>
            </a:pPr>
            <a:r>
              <a:rPr kumimoji="0" lang="nb-NO" altLang="nb-NO" sz="3600" b="1" i="0" u="none" strike="noStrike" cap="none" normalizeH="0" baseline="0" dirty="0">
                <a:ln>
                  <a:noFill/>
                </a:ln>
                <a:solidFill>
                  <a:srgbClr val="445588"/>
                </a:solidFill>
                <a:effectLst/>
                <a:latin typeface="Menlo"/>
              </a:rPr>
              <a:t>         var</a:t>
            </a:r>
            <a:r>
              <a:rPr kumimoji="0" lang="nb-NO" altLang="nb-NO" sz="3600" b="0" i="0" u="none" strike="noStrike" cap="none" normalizeH="0" baseline="0" dirty="0">
                <a:ln>
                  <a:noFill/>
                </a:ln>
                <a:solidFill>
                  <a:srgbClr val="515151"/>
                </a:solidFill>
                <a:effectLst/>
                <a:latin typeface="Menlo"/>
              </a:rPr>
              <a:t> </a:t>
            </a:r>
            <a:r>
              <a:rPr kumimoji="0" lang="nb-NO" altLang="nb-NO" sz="3600" b="0" i="0" u="none" strike="noStrike" cap="none" normalizeH="0" baseline="0" dirty="0" err="1">
                <a:ln>
                  <a:noFill/>
                </a:ln>
                <a:solidFill>
                  <a:srgbClr val="333333"/>
                </a:solidFill>
                <a:effectLst/>
                <a:latin typeface="Arial" panose="020B0604020202020204" pitchFamily="34" charset="0"/>
              </a:rPr>
              <a:t>cloudQueueClient</a:t>
            </a:r>
            <a:r>
              <a:rPr kumimoji="0" lang="nb-NO" altLang="nb-NO" sz="3600" b="0" i="0" u="none" strike="noStrike" cap="none" normalizeH="0" baseline="0" dirty="0">
                <a:ln>
                  <a:noFill/>
                </a:ln>
                <a:solidFill>
                  <a:srgbClr val="515151"/>
                </a:solidFill>
                <a:effectLst/>
                <a:latin typeface="Menlo"/>
              </a:rPr>
              <a:t> = </a:t>
            </a:r>
            <a:r>
              <a:rPr kumimoji="0" lang="nb-NO" altLang="nb-NO" sz="3600" b="0" i="0" u="none" strike="noStrike" cap="none" normalizeH="0" baseline="0" dirty="0" err="1">
                <a:ln>
                  <a:noFill/>
                </a:ln>
                <a:solidFill>
                  <a:srgbClr val="333333"/>
                </a:solidFill>
                <a:effectLst/>
                <a:latin typeface="Arial" panose="020B0604020202020204" pitchFamily="34" charset="0"/>
              </a:rPr>
              <a:t>cloudStorageAccount</a:t>
            </a:r>
            <a:r>
              <a:rPr kumimoji="0" lang="nb-NO" altLang="nb-NO" sz="3600" b="0" i="0" u="none" strike="noStrike" cap="none" normalizeH="0" baseline="0" dirty="0" err="1">
                <a:ln>
                  <a:noFill/>
                </a:ln>
                <a:solidFill>
                  <a:srgbClr val="515151"/>
                </a:solidFill>
                <a:effectLst/>
                <a:latin typeface="Menlo"/>
              </a:rPr>
              <a:t>.</a:t>
            </a:r>
            <a:r>
              <a:rPr kumimoji="0" lang="nb-NO" altLang="nb-NO" sz="3600" b="1" i="0" u="none" strike="noStrike" cap="none" normalizeH="0" baseline="0" dirty="0" err="1">
                <a:ln>
                  <a:noFill/>
                </a:ln>
                <a:solidFill>
                  <a:srgbClr val="990000"/>
                </a:solidFill>
                <a:effectLst/>
                <a:latin typeface="Menlo"/>
              </a:rPr>
              <a:t>CreateCloudQueueClient</a:t>
            </a:r>
            <a:r>
              <a:rPr kumimoji="0" lang="nb-NO" altLang="nb-NO" sz="3600" b="0" i="0" u="none" strike="noStrike" cap="none" normalizeH="0" baseline="0" dirty="0">
                <a:ln>
                  <a:noFill/>
                </a:ln>
                <a:solidFill>
                  <a:srgbClr val="515151"/>
                </a:solidFill>
                <a:effectLst/>
                <a:latin typeface="Menlo"/>
              </a:rPr>
              <a:t>(); </a:t>
            </a:r>
          </a:p>
          <a:p>
            <a:pPr marL="0" marR="0" lvl="0" indent="0" algn="l" defTabSz="914400" rtl="0" eaLnBrk="0" fontAlgn="base" latinLnBrk="0" hangingPunct="0">
              <a:lnSpc>
                <a:spcPct val="100000"/>
              </a:lnSpc>
              <a:spcBef>
                <a:spcPct val="30000"/>
              </a:spcBef>
              <a:spcAft>
                <a:spcPct val="0"/>
              </a:spcAft>
              <a:buClrTx/>
              <a:buSzTx/>
              <a:buFontTx/>
              <a:buNone/>
              <a:tabLst/>
            </a:pPr>
            <a:r>
              <a:rPr kumimoji="0" lang="nb-NO" altLang="nb-NO" sz="3600" b="0" i="0" u="none" strike="noStrike" cap="none" normalizeH="0" baseline="0" dirty="0">
                <a:ln>
                  <a:noFill/>
                </a:ln>
                <a:solidFill>
                  <a:srgbClr val="333333"/>
                </a:solidFill>
                <a:effectLst/>
                <a:latin typeface="Arial" panose="020B0604020202020204" pitchFamily="34" charset="0"/>
              </a:rPr>
              <a:t>      _</a:t>
            </a:r>
            <a:r>
              <a:rPr kumimoji="0" lang="nb-NO" altLang="nb-NO" sz="3600" b="0" i="0" u="none" strike="noStrike" cap="none" normalizeH="0" baseline="0" dirty="0" err="1">
                <a:ln>
                  <a:noFill/>
                </a:ln>
                <a:solidFill>
                  <a:srgbClr val="333333"/>
                </a:solidFill>
                <a:effectLst/>
                <a:latin typeface="Arial" panose="020B0604020202020204" pitchFamily="34" charset="0"/>
              </a:rPr>
              <a:t>cloudQueue</a:t>
            </a:r>
            <a:r>
              <a:rPr kumimoji="0" lang="nb-NO" altLang="nb-NO" sz="3600" b="0" i="0" u="none" strike="noStrike" cap="none" normalizeH="0" baseline="0" dirty="0">
                <a:ln>
                  <a:noFill/>
                </a:ln>
                <a:solidFill>
                  <a:srgbClr val="515151"/>
                </a:solidFill>
                <a:effectLst/>
                <a:latin typeface="Menlo"/>
              </a:rPr>
              <a:t> = </a:t>
            </a:r>
            <a:r>
              <a:rPr kumimoji="0" lang="nb-NO" altLang="nb-NO" sz="3600" b="0" i="0" u="none" strike="noStrike" cap="none" normalizeH="0" baseline="0" dirty="0" err="1">
                <a:ln>
                  <a:noFill/>
                </a:ln>
                <a:solidFill>
                  <a:srgbClr val="333333"/>
                </a:solidFill>
                <a:effectLst/>
                <a:latin typeface="Arial" panose="020B0604020202020204" pitchFamily="34" charset="0"/>
              </a:rPr>
              <a:t>cloudQueueClient</a:t>
            </a:r>
            <a:r>
              <a:rPr kumimoji="0" lang="nb-NO" altLang="nb-NO" sz="3600" b="0" i="0" u="none" strike="noStrike" cap="none" normalizeH="0" baseline="0" dirty="0" err="1">
                <a:ln>
                  <a:noFill/>
                </a:ln>
                <a:solidFill>
                  <a:srgbClr val="515151"/>
                </a:solidFill>
                <a:effectLst/>
                <a:latin typeface="Menlo"/>
              </a:rPr>
              <a:t>.</a:t>
            </a:r>
            <a:r>
              <a:rPr kumimoji="0" lang="nb-NO" altLang="nb-NO" sz="3600" b="1" i="0" u="none" strike="noStrike" cap="none" normalizeH="0" baseline="0" dirty="0" err="1">
                <a:ln>
                  <a:noFill/>
                </a:ln>
                <a:solidFill>
                  <a:srgbClr val="990000"/>
                </a:solidFill>
                <a:effectLst/>
                <a:latin typeface="Menlo"/>
              </a:rPr>
              <a:t>GetQueueReference</a:t>
            </a:r>
            <a:r>
              <a:rPr kumimoji="0" lang="nb-NO" altLang="nb-NO" sz="3600" b="0" i="0" u="none" strike="noStrike" cap="none" normalizeH="0" baseline="0" dirty="0">
                <a:ln>
                  <a:noFill/>
                </a:ln>
                <a:solidFill>
                  <a:srgbClr val="515151"/>
                </a:solidFill>
                <a:effectLst/>
                <a:latin typeface="Menlo"/>
              </a:rPr>
              <a:t>(</a:t>
            </a:r>
            <a:r>
              <a:rPr kumimoji="0" lang="nb-NO" altLang="nb-NO" sz="3600" b="0" i="0" u="none" strike="noStrike" cap="none" normalizeH="0" baseline="0" dirty="0" err="1">
                <a:ln>
                  <a:noFill/>
                </a:ln>
                <a:solidFill>
                  <a:srgbClr val="333333"/>
                </a:solidFill>
                <a:effectLst/>
                <a:latin typeface="Arial" panose="020B0604020202020204" pitchFamily="34" charset="0"/>
              </a:rPr>
              <a:t>queueName</a:t>
            </a:r>
            <a:r>
              <a:rPr kumimoji="0" lang="nb-NO" altLang="nb-NO" sz="3600" b="0" i="0" u="none" strike="noStrike" cap="none" normalizeH="0" baseline="0" dirty="0">
                <a:ln>
                  <a:noFill/>
                </a:ln>
                <a:solidFill>
                  <a:srgbClr val="515151"/>
                </a:solidFill>
                <a:effectLst/>
                <a:latin typeface="Menlo"/>
              </a:rPr>
              <a:t>); </a:t>
            </a:r>
          </a:p>
          <a:p>
            <a:pPr marL="0" marR="0" lvl="0" indent="0" algn="l" defTabSz="914400" rtl="0" eaLnBrk="0" fontAlgn="base" latinLnBrk="0" hangingPunct="0">
              <a:lnSpc>
                <a:spcPct val="100000"/>
              </a:lnSpc>
              <a:spcBef>
                <a:spcPct val="30000"/>
              </a:spcBef>
              <a:spcAft>
                <a:spcPct val="0"/>
              </a:spcAft>
              <a:buClrTx/>
              <a:buSzTx/>
              <a:buFontTx/>
              <a:buNone/>
              <a:tabLst/>
            </a:pPr>
            <a:r>
              <a:rPr kumimoji="0" lang="nb-NO" altLang="nb-NO" sz="3600" b="0" i="0" u="none" strike="noStrike" cap="none" normalizeH="0" baseline="0" dirty="0">
                <a:ln>
                  <a:noFill/>
                </a:ln>
                <a:solidFill>
                  <a:srgbClr val="333333"/>
                </a:solidFill>
                <a:effectLst/>
                <a:latin typeface="Arial" panose="020B0604020202020204" pitchFamily="34" charset="0"/>
              </a:rPr>
              <a:t>      _</a:t>
            </a:r>
            <a:r>
              <a:rPr kumimoji="0" lang="nb-NO" altLang="nb-NO" sz="3600" b="0" i="0" u="none" strike="noStrike" cap="none" normalizeH="0" baseline="0" dirty="0" err="1">
                <a:ln>
                  <a:noFill/>
                </a:ln>
                <a:solidFill>
                  <a:srgbClr val="333333"/>
                </a:solidFill>
                <a:effectLst/>
                <a:latin typeface="Arial" panose="020B0604020202020204" pitchFamily="34" charset="0"/>
              </a:rPr>
              <a:t>cloudQueue</a:t>
            </a:r>
            <a:r>
              <a:rPr kumimoji="0" lang="nb-NO" altLang="nb-NO" sz="3600" b="0" i="0" u="none" strike="noStrike" cap="none" normalizeH="0" baseline="0" dirty="0" err="1">
                <a:ln>
                  <a:noFill/>
                </a:ln>
                <a:solidFill>
                  <a:srgbClr val="515151"/>
                </a:solidFill>
                <a:effectLst/>
                <a:latin typeface="Menlo"/>
              </a:rPr>
              <a:t>.</a:t>
            </a:r>
            <a:r>
              <a:rPr kumimoji="0" lang="nb-NO" altLang="nb-NO" sz="3600" b="1" i="0" u="none" strike="noStrike" cap="none" normalizeH="0" baseline="0" dirty="0" err="1">
                <a:ln>
                  <a:noFill/>
                </a:ln>
                <a:solidFill>
                  <a:srgbClr val="990000"/>
                </a:solidFill>
                <a:effectLst/>
                <a:latin typeface="Menlo"/>
              </a:rPr>
              <a:t>CreateIfNotExists</a:t>
            </a:r>
            <a:r>
              <a:rPr kumimoji="0" lang="nb-NO" altLang="nb-NO" sz="3600" b="0" i="0" u="none" strike="noStrike" cap="none" normalizeH="0" baseline="0" dirty="0">
                <a:ln>
                  <a:noFill/>
                </a:ln>
                <a:solidFill>
                  <a:srgbClr val="515151"/>
                </a:solidFill>
                <a:effectLst/>
                <a:latin typeface="Menlo"/>
              </a:rPr>
              <a:t>(); </a:t>
            </a:r>
          </a:p>
          <a:p>
            <a:pPr marL="0" marR="0" lvl="0" indent="0" algn="l" defTabSz="914400" rtl="0" eaLnBrk="0" fontAlgn="base" latinLnBrk="0" hangingPunct="0">
              <a:lnSpc>
                <a:spcPct val="100000"/>
              </a:lnSpc>
              <a:spcBef>
                <a:spcPct val="30000"/>
              </a:spcBef>
              <a:spcAft>
                <a:spcPct val="0"/>
              </a:spcAft>
              <a:buClrTx/>
              <a:buSzTx/>
              <a:buFontTx/>
              <a:buNone/>
              <a:tabLst/>
            </a:pPr>
            <a:r>
              <a:rPr kumimoji="0" lang="nb-NO" altLang="nb-NO" sz="3600" b="0" i="0" u="none" strike="noStrike" cap="none" normalizeH="0" baseline="0" dirty="0">
                <a:ln>
                  <a:noFill/>
                </a:ln>
                <a:solidFill>
                  <a:srgbClr val="515151"/>
                </a:solidFill>
                <a:effectLst/>
                <a:latin typeface="Menlo"/>
              </a:rPr>
              <a:t>}</a:t>
            </a:r>
            <a:r>
              <a:rPr kumimoji="0" lang="nb-NO" altLang="nb-NO" sz="3600" b="0" i="0" u="none" strike="noStrike" cap="none" normalizeH="0" baseline="0" dirty="0">
                <a:ln>
                  <a:noFill/>
                </a:ln>
                <a:solidFill>
                  <a:schemeClr val="tx1"/>
                </a:solidFill>
                <a:effectLst/>
              </a:rPr>
              <a:t> </a:t>
            </a:r>
            <a:endParaRPr kumimoji="0" lang="nb-NO" altLang="nb-NO" sz="36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5393962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53B7D54-F1FF-4B22-873A-8AA1E16EA637}"/>
              </a:ext>
            </a:extLst>
          </p:cNvPr>
          <p:cNvSpPr/>
          <p:nvPr/>
        </p:nvSpPr>
        <p:spPr>
          <a:xfrm>
            <a:off x="368968" y="12512842"/>
            <a:ext cx="1171074" cy="930442"/>
          </a:xfrm>
          <a:prstGeom prst="rect">
            <a:avLst/>
          </a:prstGeom>
          <a:ln/>
        </p:spPr>
        <p:style>
          <a:lnRef idx="2">
            <a:schemeClr val="accent4"/>
          </a:lnRef>
          <a:fillRef idx="1">
            <a:schemeClr val="lt1"/>
          </a:fillRef>
          <a:effectRef idx="0">
            <a:schemeClr val="accent4"/>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20000"/>
              </a:lnSpc>
              <a:spcBef>
                <a:spcPts val="0"/>
              </a:spcBef>
              <a:spcAft>
                <a:spcPts val="0"/>
              </a:spcAft>
              <a:buClrTx/>
              <a:buSzTx/>
              <a:buFontTx/>
              <a:buNone/>
              <a:tabLst/>
            </a:pPr>
            <a:endParaRPr kumimoji="0" lang="nb-NO" sz="3000" b="0" i="0" u="none" strike="noStrike" cap="none" spc="0" normalizeH="0" baseline="0">
              <a:ln>
                <a:noFill/>
              </a:ln>
              <a:solidFill>
                <a:schemeClr val="accent6"/>
              </a:solidFill>
              <a:effectLst/>
              <a:uFillTx/>
              <a:latin typeface="Aften Screen"/>
              <a:ea typeface="Aften Screen"/>
              <a:cs typeface="Aften Screen"/>
              <a:sym typeface="Aften Screen"/>
            </a:endParaRPr>
          </a:p>
        </p:txBody>
      </p:sp>
      <p:sp>
        <p:nvSpPr>
          <p:cNvPr id="8" name="Takeaway"/>
          <p:cNvSpPr txBox="1">
            <a:spLocks noGrp="1"/>
          </p:cNvSpPr>
          <p:nvPr>
            <p:ph type="title"/>
          </p:nvPr>
        </p:nvSpPr>
        <p:spPr>
          <a:xfrm>
            <a:off x="7228040" y="320040"/>
            <a:ext cx="10385117" cy="1270399"/>
          </a:xfrm>
          <a:prstGeom prst="rect">
            <a:avLst/>
          </a:prstGeom>
        </p:spPr>
        <p:txBody>
          <a:bodyPr/>
          <a:lstStyle>
            <a:lvl1pPr algn="l">
              <a:defRPr>
                <a:solidFill>
                  <a:schemeClr val="accent6">
                    <a:lumOff val="-9803"/>
                  </a:schemeClr>
                </a:solidFill>
              </a:defRPr>
            </a:lvl1pPr>
          </a:lstStyle>
          <a:p>
            <a:pPr algn="ctr"/>
            <a:r>
              <a:rPr lang="nb-NO" dirty="0" err="1"/>
              <a:t>Insert</a:t>
            </a:r>
            <a:r>
              <a:rPr lang="nb-NO" dirty="0"/>
              <a:t> </a:t>
            </a:r>
            <a:r>
              <a:rPr lang="nb-NO" dirty="0" err="1"/>
              <a:t>message</a:t>
            </a:r>
            <a:endParaRPr dirty="0"/>
          </a:p>
        </p:txBody>
      </p:sp>
      <p:sp>
        <p:nvSpPr>
          <p:cNvPr id="2" name="Rectangle 1">
            <a:extLst>
              <a:ext uri="{FF2B5EF4-FFF2-40B4-BE49-F238E27FC236}">
                <a16:creationId xmlns:a16="http://schemas.microsoft.com/office/drawing/2014/main" id="{0312A7E8-A045-4751-B97A-8284EFD9DF6D}"/>
              </a:ext>
            </a:extLst>
          </p:cNvPr>
          <p:cNvSpPr>
            <a:spLocks noChangeArrowheads="1"/>
          </p:cNvSpPr>
          <p:nvPr/>
        </p:nvSpPr>
        <p:spPr bwMode="auto">
          <a:xfrm>
            <a:off x="5083493" y="3186896"/>
            <a:ext cx="14674210" cy="1366528"/>
          </a:xfrm>
          <a:prstGeom prst="rect">
            <a:avLst/>
          </a:prstGeom>
          <a:solidFill>
            <a:schemeClr val="bg1"/>
          </a:solid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30000"/>
              </a:spcBef>
              <a:spcAft>
                <a:spcPct val="0"/>
              </a:spcAft>
              <a:buClrTx/>
              <a:buSzTx/>
              <a:buFontTx/>
              <a:buNone/>
              <a:tabLst/>
            </a:pPr>
            <a:r>
              <a:rPr kumimoji="0" lang="nb-NO" altLang="nb-NO" sz="3600" b="1" i="0" u="none" strike="noStrike" cap="none" normalizeH="0" baseline="0" dirty="0">
                <a:ln>
                  <a:noFill/>
                </a:ln>
                <a:solidFill>
                  <a:srgbClr val="445588"/>
                </a:solidFill>
                <a:effectLst/>
                <a:latin typeface="Menlo"/>
              </a:rPr>
              <a:t>var</a:t>
            </a:r>
            <a:r>
              <a:rPr kumimoji="0" lang="nb-NO" altLang="nb-NO" sz="3600" b="0" i="0" u="none" strike="noStrike" cap="none" normalizeH="0" baseline="0" dirty="0">
                <a:ln>
                  <a:noFill/>
                </a:ln>
                <a:solidFill>
                  <a:srgbClr val="515151"/>
                </a:solidFill>
                <a:effectLst/>
                <a:latin typeface="Menlo"/>
              </a:rPr>
              <a:t> </a:t>
            </a:r>
            <a:r>
              <a:rPr kumimoji="0" lang="nb-NO" altLang="nb-NO" sz="3600" b="0" i="0" u="none" strike="noStrike" cap="none" normalizeH="0" baseline="0" dirty="0" err="1">
                <a:ln>
                  <a:noFill/>
                </a:ln>
                <a:solidFill>
                  <a:srgbClr val="333333"/>
                </a:solidFill>
                <a:effectLst/>
                <a:latin typeface="Arial" panose="020B0604020202020204" pitchFamily="34" charset="0"/>
              </a:rPr>
              <a:t>cloudQueueMessage</a:t>
            </a:r>
            <a:r>
              <a:rPr kumimoji="0" lang="nb-NO" altLang="nb-NO" sz="3600" b="0" i="0" u="none" strike="noStrike" cap="none" normalizeH="0" baseline="0" dirty="0">
                <a:ln>
                  <a:noFill/>
                </a:ln>
                <a:solidFill>
                  <a:srgbClr val="515151"/>
                </a:solidFill>
                <a:effectLst/>
                <a:latin typeface="Menlo"/>
              </a:rPr>
              <a:t> = </a:t>
            </a:r>
            <a:r>
              <a:rPr kumimoji="0" lang="nb-NO" altLang="nb-NO" sz="3600" b="1" i="0" u="none" strike="noStrike" cap="none" normalizeH="0" baseline="0" dirty="0" err="1">
                <a:ln>
                  <a:noFill/>
                </a:ln>
                <a:solidFill>
                  <a:srgbClr val="515151"/>
                </a:solidFill>
                <a:effectLst/>
                <a:latin typeface="Menlo"/>
              </a:rPr>
              <a:t>new</a:t>
            </a:r>
            <a:r>
              <a:rPr kumimoji="0" lang="nb-NO" altLang="nb-NO" sz="3600" b="0" i="0" u="none" strike="noStrike" cap="none" normalizeH="0" baseline="0" dirty="0">
                <a:ln>
                  <a:noFill/>
                </a:ln>
                <a:solidFill>
                  <a:srgbClr val="515151"/>
                </a:solidFill>
                <a:effectLst/>
                <a:latin typeface="Menlo"/>
              </a:rPr>
              <a:t> </a:t>
            </a:r>
            <a:r>
              <a:rPr kumimoji="0" lang="nb-NO" altLang="nb-NO" sz="3600" b="1" i="0" u="none" strike="noStrike" cap="none" normalizeH="0" baseline="0" dirty="0" err="1">
                <a:ln>
                  <a:noFill/>
                </a:ln>
                <a:solidFill>
                  <a:srgbClr val="990000"/>
                </a:solidFill>
                <a:effectLst/>
                <a:latin typeface="Menlo"/>
              </a:rPr>
              <a:t>CloudQueueMessage</a:t>
            </a:r>
            <a:r>
              <a:rPr kumimoji="0" lang="nb-NO" altLang="nb-NO" sz="3600" b="0" i="0" u="none" strike="noStrike" cap="none" normalizeH="0" baseline="0" dirty="0">
                <a:ln>
                  <a:noFill/>
                </a:ln>
                <a:solidFill>
                  <a:srgbClr val="515151"/>
                </a:solidFill>
                <a:effectLst/>
                <a:latin typeface="Menlo"/>
              </a:rPr>
              <a:t>(</a:t>
            </a:r>
            <a:r>
              <a:rPr kumimoji="0" lang="nb-NO" altLang="nb-NO" sz="3600" b="0" i="0" u="none" strike="noStrike" cap="none" normalizeH="0" baseline="0" dirty="0">
                <a:ln>
                  <a:noFill/>
                </a:ln>
                <a:solidFill>
                  <a:srgbClr val="DD1144"/>
                </a:solidFill>
                <a:effectLst/>
                <a:latin typeface="Menlo"/>
              </a:rPr>
              <a:t>"</a:t>
            </a:r>
            <a:r>
              <a:rPr kumimoji="0" lang="nb-NO" altLang="nb-NO" sz="3600" b="0" i="0" u="none" strike="noStrike" cap="none" normalizeH="0" baseline="0" dirty="0" err="1">
                <a:ln>
                  <a:noFill/>
                </a:ln>
                <a:solidFill>
                  <a:srgbClr val="DD1144"/>
                </a:solidFill>
                <a:effectLst/>
                <a:latin typeface="Menlo"/>
              </a:rPr>
              <a:t>Hello</a:t>
            </a:r>
            <a:r>
              <a:rPr kumimoji="0" lang="nb-NO" altLang="nb-NO" sz="3600" b="0" i="0" u="none" strike="noStrike" cap="none" normalizeH="0" baseline="0" dirty="0">
                <a:ln>
                  <a:noFill/>
                </a:ln>
                <a:solidFill>
                  <a:srgbClr val="DD1144"/>
                </a:solidFill>
                <a:effectLst/>
                <a:latin typeface="Menlo"/>
              </a:rPr>
              <a:t>, Jon </a:t>
            </a:r>
            <a:r>
              <a:rPr kumimoji="0" lang="nb-NO" altLang="nb-NO" sz="3600" b="0" i="0" u="none" strike="noStrike" cap="none" normalizeH="0" baseline="0" dirty="0" err="1">
                <a:ln>
                  <a:noFill/>
                </a:ln>
                <a:solidFill>
                  <a:srgbClr val="DD1144"/>
                </a:solidFill>
                <a:effectLst/>
                <a:latin typeface="Menlo"/>
              </a:rPr>
              <a:t>Snow</a:t>
            </a:r>
            <a:r>
              <a:rPr kumimoji="0" lang="nb-NO" altLang="nb-NO" sz="3600" b="0" i="0" u="none" strike="noStrike" cap="none" normalizeH="0" baseline="0" dirty="0">
                <a:ln>
                  <a:noFill/>
                </a:ln>
                <a:solidFill>
                  <a:srgbClr val="DD1144"/>
                </a:solidFill>
                <a:effectLst/>
                <a:latin typeface="Menlo"/>
              </a:rPr>
              <a:t>!"</a:t>
            </a:r>
            <a:r>
              <a:rPr kumimoji="0" lang="nb-NO" altLang="nb-NO" sz="3600" b="0" i="0" u="none" strike="noStrike" cap="none" normalizeH="0" baseline="0" dirty="0">
                <a:ln>
                  <a:noFill/>
                </a:ln>
                <a:solidFill>
                  <a:srgbClr val="515151"/>
                </a:solidFill>
                <a:effectLst/>
                <a:latin typeface="Menlo"/>
              </a:rPr>
              <a:t>); </a:t>
            </a:r>
          </a:p>
          <a:p>
            <a:pPr marL="0" marR="0" lvl="0" indent="0" algn="l" defTabSz="914400" rtl="0" eaLnBrk="0" fontAlgn="base" latinLnBrk="0" hangingPunct="0">
              <a:lnSpc>
                <a:spcPct val="100000"/>
              </a:lnSpc>
              <a:spcBef>
                <a:spcPct val="30000"/>
              </a:spcBef>
              <a:spcAft>
                <a:spcPct val="0"/>
              </a:spcAft>
              <a:buClrTx/>
              <a:buSzTx/>
              <a:buFontTx/>
              <a:buNone/>
              <a:tabLst/>
            </a:pPr>
            <a:r>
              <a:rPr kumimoji="0" lang="nb-NO" altLang="nb-NO" sz="3600" b="1" i="0" u="none" strike="noStrike" cap="none" normalizeH="0" baseline="0" dirty="0" err="1">
                <a:ln>
                  <a:noFill/>
                </a:ln>
                <a:solidFill>
                  <a:srgbClr val="515151"/>
                </a:solidFill>
                <a:effectLst/>
                <a:latin typeface="Menlo"/>
              </a:rPr>
              <a:t>await</a:t>
            </a:r>
            <a:r>
              <a:rPr kumimoji="0" lang="nb-NO" altLang="nb-NO" sz="3600" b="0" i="0" u="none" strike="noStrike" cap="none" normalizeH="0" baseline="0" dirty="0">
                <a:ln>
                  <a:noFill/>
                </a:ln>
                <a:solidFill>
                  <a:srgbClr val="515151"/>
                </a:solidFill>
                <a:effectLst/>
                <a:latin typeface="Menlo"/>
              </a:rPr>
              <a:t> </a:t>
            </a:r>
            <a:r>
              <a:rPr kumimoji="0" lang="nb-NO" altLang="nb-NO" sz="3600" b="0" i="0" u="none" strike="noStrike" cap="none" normalizeH="0" baseline="0" dirty="0">
                <a:ln>
                  <a:noFill/>
                </a:ln>
                <a:solidFill>
                  <a:srgbClr val="333333"/>
                </a:solidFill>
                <a:effectLst/>
                <a:latin typeface="Arial" panose="020B0604020202020204" pitchFamily="34" charset="0"/>
              </a:rPr>
              <a:t>_</a:t>
            </a:r>
            <a:r>
              <a:rPr kumimoji="0" lang="nb-NO" altLang="nb-NO" sz="3600" b="0" i="0" u="none" strike="noStrike" cap="none" normalizeH="0" baseline="0" dirty="0" err="1">
                <a:ln>
                  <a:noFill/>
                </a:ln>
                <a:solidFill>
                  <a:srgbClr val="333333"/>
                </a:solidFill>
                <a:effectLst/>
                <a:latin typeface="Arial" panose="020B0604020202020204" pitchFamily="34" charset="0"/>
              </a:rPr>
              <a:t>cloudQueue</a:t>
            </a:r>
            <a:r>
              <a:rPr kumimoji="0" lang="nb-NO" altLang="nb-NO" sz="3600" b="0" i="0" u="none" strike="noStrike" cap="none" normalizeH="0" baseline="0" dirty="0" err="1">
                <a:ln>
                  <a:noFill/>
                </a:ln>
                <a:solidFill>
                  <a:srgbClr val="515151"/>
                </a:solidFill>
                <a:effectLst/>
                <a:latin typeface="Menlo"/>
              </a:rPr>
              <a:t>.</a:t>
            </a:r>
            <a:r>
              <a:rPr kumimoji="0" lang="nb-NO" altLang="nb-NO" sz="3600" b="1" i="0" u="none" strike="noStrike" cap="none" normalizeH="0" baseline="0" dirty="0" err="1">
                <a:ln>
                  <a:noFill/>
                </a:ln>
                <a:solidFill>
                  <a:srgbClr val="990000"/>
                </a:solidFill>
                <a:effectLst/>
                <a:latin typeface="Menlo"/>
              </a:rPr>
              <a:t>AddMessageAsync</a:t>
            </a:r>
            <a:r>
              <a:rPr kumimoji="0" lang="nb-NO" altLang="nb-NO" sz="3600" b="0" i="0" u="none" strike="noStrike" cap="none" normalizeH="0" baseline="0" dirty="0">
                <a:ln>
                  <a:noFill/>
                </a:ln>
                <a:solidFill>
                  <a:srgbClr val="515151"/>
                </a:solidFill>
                <a:effectLst/>
                <a:latin typeface="Menlo"/>
              </a:rPr>
              <a:t>(</a:t>
            </a:r>
            <a:r>
              <a:rPr kumimoji="0" lang="nb-NO" altLang="nb-NO" sz="3600" b="0" i="0" u="none" strike="noStrike" cap="none" normalizeH="0" baseline="0" dirty="0" err="1">
                <a:ln>
                  <a:noFill/>
                </a:ln>
                <a:solidFill>
                  <a:srgbClr val="333333"/>
                </a:solidFill>
                <a:effectLst/>
                <a:latin typeface="Arial" panose="020B0604020202020204" pitchFamily="34" charset="0"/>
              </a:rPr>
              <a:t>cloudQueueMessage</a:t>
            </a:r>
            <a:r>
              <a:rPr kumimoji="0" lang="nb-NO" altLang="nb-NO" sz="3600" b="0" i="0" u="none" strike="noStrike" cap="none" normalizeH="0" baseline="0" dirty="0">
                <a:ln>
                  <a:noFill/>
                </a:ln>
                <a:solidFill>
                  <a:srgbClr val="515151"/>
                </a:solidFill>
                <a:effectLst/>
                <a:latin typeface="Menlo"/>
              </a:rPr>
              <a:t>);</a:t>
            </a:r>
            <a:r>
              <a:rPr kumimoji="0" lang="nb-NO" altLang="nb-NO" sz="3600" b="0" i="0" u="none" strike="noStrike" cap="none" normalizeH="0" baseline="0" dirty="0">
                <a:ln>
                  <a:noFill/>
                </a:ln>
                <a:solidFill>
                  <a:schemeClr val="tx1"/>
                </a:solidFill>
                <a:effectLst/>
              </a:rPr>
              <a:t> </a:t>
            </a:r>
            <a:endParaRPr kumimoji="0" lang="nb-NO" altLang="nb-NO" sz="36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9631380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53B7D54-F1FF-4B22-873A-8AA1E16EA637}"/>
              </a:ext>
            </a:extLst>
          </p:cNvPr>
          <p:cNvSpPr/>
          <p:nvPr/>
        </p:nvSpPr>
        <p:spPr>
          <a:xfrm>
            <a:off x="368968" y="12512842"/>
            <a:ext cx="1171074" cy="930442"/>
          </a:xfrm>
          <a:prstGeom prst="rect">
            <a:avLst/>
          </a:prstGeom>
          <a:ln/>
        </p:spPr>
        <p:style>
          <a:lnRef idx="2">
            <a:schemeClr val="accent4"/>
          </a:lnRef>
          <a:fillRef idx="1">
            <a:schemeClr val="lt1"/>
          </a:fillRef>
          <a:effectRef idx="0">
            <a:schemeClr val="accent4"/>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20000"/>
              </a:lnSpc>
              <a:spcBef>
                <a:spcPts val="0"/>
              </a:spcBef>
              <a:spcAft>
                <a:spcPts val="0"/>
              </a:spcAft>
              <a:buClrTx/>
              <a:buSzTx/>
              <a:buFontTx/>
              <a:buNone/>
              <a:tabLst/>
            </a:pPr>
            <a:endParaRPr kumimoji="0" lang="nb-NO" sz="3000" b="0" i="0" u="none" strike="noStrike" cap="none" spc="0" normalizeH="0" baseline="0">
              <a:ln>
                <a:noFill/>
              </a:ln>
              <a:solidFill>
                <a:schemeClr val="accent6"/>
              </a:solidFill>
              <a:effectLst/>
              <a:uFillTx/>
              <a:latin typeface="Aften Screen"/>
              <a:ea typeface="Aften Screen"/>
              <a:cs typeface="Aften Screen"/>
              <a:sym typeface="Aften Screen"/>
            </a:endParaRPr>
          </a:p>
        </p:txBody>
      </p:sp>
      <p:sp>
        <p:nvSpPr>
          <p:cNvPr id="8" name="Takeaway"/>
          <p:cNvSpPr txBox="1">
            <a:spLocks noGrp="1"/>
          </p:cNvSpPr>
          <p:nvPr>
            <p:ph type="title"/>
          </p:nvPr>
        </p:nvSpPr>
        <p:spPr>
          <a:xfrm>
            <a:off x="7228040" y="320040"/>
            <a:ext cx="10385117" cy="1270399"/>
          </a:xfrm>
          <a:prstGeom prst="rect">
            <a:avLst/>
          </a:prstGeom>
        </p:spPr>
        <p:txBody>
          <a:bodyPr/>
          <a:lstStyle>
            <a:lvl1pPr algn="l">
              <a:defRPr>
                <a:solidFill>
                  <a:schemeClr val="accent6">
                    <a:lumOff val="-9803"/>
                  </a:schemeClr>
                </a:solidFill>
              </a:defRPr>
            </a:lvl1pPr>
          </a:lstStyle>
          <a:p>
            <a:pPr algn="ctr"/>
            <a:r>
              <a:rPr lang="nb-NO" dirty="0" err="1"/>
              <a:t>Peek</a:t>
            </a:r>
            <a:r>
              <a:rPr lang="nb-NO" dirty="0"/>
              <a:t> at </a:t>
            </a:r>
            <a:r>
              <a:rPr lang="nb-NO" dirty="0" err="1"/>
              <a:t>message</a:t>
            </a:r>
            <a:endParaRPr dirty="0"/>
          </a:p>
        </p:txBody>
      </p:sp>
      <p:sp>
        <p:nvSpPr>
          <p:cNvPr id="3" name="Rectangle 1">
            <a:extLst>
              <a:ext uri="{FF2B5EF4-FFF2-40B4-BE49-F238E27FC236}">
                <a16:creationId xmlns:a16="http://schemas.microsoft.com/office/drawing/2014/main" id="{02EB8301-1C45-40F1-921C-45E9BB5E5E45}"/>
              </a:ext>
            </a:extLst>
          </p:cNvPr>
          <p:cNvSpPr>
            <a:spLocks noChangeArrowheads="1"/>
          </p:cNvSpPr>
          <p:nvPr/>
        </p:nvSpPr>
        <p:spPr bwMode="auto">
          <a:xfrm>
            <a:off x="5428940" y="3106683"/>
            <a:ext cx="13983315" cy="1366528"/>
          </a:xfrm>
          <a:prstGeom prst="rect">
            <a:avLst/>
          </a:prstGeom>
          <a:solidFill>
            <a:schemeClr val="bg1"/>
          </a:solid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30000"/>
              </a:spcBef>
              <a:spcAft>
                <a:spcPct val="0"/>
              </a:spcAft>
              <a:buClrTx/>
              <a:buSzTx/>
              <a:buFontTx/>
              <a:buNone/>
              <a:tabLst/>
            </a:pPr>
            <a:r>
              <a:rPr kumimoji="0" lang="nb-NO" altLang="nb-NO" sz="3600" b="1" i="0" u="none" strike="noStrike" cap="none" normalizeH="0" baseline="0" dirty="0">
                <a:ln>
                  <a:noFill/>
                </a:ln>
                <a:solidFill>
                  <a:srgbClr val="445588"/>
                </a:solidFill>
                <a:effectLst/>
                <a:latin typeface="Menlo"/>
              </a:rPr>
              <a:t>var</a:t>
            </a:r>
            <a:r>
              <a:rPr kumimoji="0" lang="nb-NO" altLang="nb-NO" sz="3600" b="0" i="0" u="none" strike="noStrike" cap="none" normalizeH="0" baseline="0" dirty="0">
                <a:ln>
                  <a:noFill/>
                </a:ln>
                <a:solidFill>
                  <a:srgbClr val="515151"/>
                </a:solidFill>
                <a:effectLst/>
                <a:latin typeface="Menlo"/>
              </a:rPr>
              <a:t> </a:t>
            </a:r>
            <a:r>
              <a:rPr kumimoji="0" lang="nb-NO" altLang="nb-NO" sz="3600" b="0" i="0" u="none" strike="noStrike" cap="none" normalizeH="0" baseline="0" dirty="0" err="1">
                <a:ln>
                  <a:noFill/>
                </a:ln>
                <a:solidFill>
                  <a:srgbClr val="333333"/>
                </a:solidFill>
                <a:effectLst/>
                <a:latin typeface="Arial" panose="020B0604020202020204" pitchFamily="34" charset="0"/>
              </a:rPr>
              <a:t>cloudQueueMessage</a:t>
            </a:r>
            <a:r>
              <a:rPr kumimoji="0" lang="nb-NO" altLang="nb-NO" sz="3600" b="0" i="0" u="none" strike="noStrike" cap="none" normalizeH="0" baseline="0" dirty="0">
                <a:ln>
                  <a:noFill/>
                </a:ln>
                <a:solidFill>
                  <a:srgbClr val="515151"/>
                </a:solidFill>
                <a:effectLst/>
                <a:latin typeface="Menlo"/>
              </a:rPr>
              <a:t> = </a:t>
            </a:r>
            <a:r>
              <a:rPr kumimoji="0" lang="nb-NO" altLang="nb-NO" sz="3600" b="1" i="0" u="none" strike="noStrike" cap="none" normalizeH="0" baseline="0" dirty="0" err="1">
                <a:ln>
                  <a:noFill/>
                </a:ln>
                <a:solidFill>
                  <a:srgbClr val="515151"/>
                </a:solidFill>
                <a:effectLst/>
                <a:latin typeface="Menlo"/>
              </a:rPr>
              <a:t>await</a:t>
            </a:r>
            <a:r>
              <a:rPr kumimoji="0" lang="nb-NO" altLang="nb-NO" sz="3600" b="0" i="0" u="none" strike="noStrike" cap="none" normalizeH="0" baseline="0" dirty="0">
                <a:ln>
                  <a:noFill/>
                </a:ln>
                <a:solidFill>
                  <a:srgbClr val="515151"/>
                </a:solidFill>
                <a:effectLst/>
                <a:latin typeface="Menlo"/>
              </a:rPr>
              <a:t> </a:t>
            </a:r>
            <a:r>
              <a:rPr kumimoji="0" lang="nb-NO" altLang="nb-NO" sz="3600" b="0" i="0" u="none" strike="noStrike" cap="none" normalizeH="0" baseline="0" dirty="0">
                <a:ln>
                  <a:noFill/>
                </a:ln>
                <a:solidFill>
                  <a:srgbClr val="333333"/>
                </a:solidFill>
                <a:effectLst/>
                <a:latin typeface="Arial" panose="020B0604020202020204" pitchFamily="34" charset="0"/>
              </a:rPr>
              <a:t>_</a:t>
            </a:r>
            <a:r>
              <a:rPr kumimoji="0" lang="nb-NO" altLang="nb-NO" sz="3600" b="0" i="0" u="none" strike="noStrike" cap="none" normalizeH="0" baseline="0" dirty="0" err="1">
                <a:ln>
                  <a:noFill/>
                </a:ln>
                <a:solidFill>
                  <a:srgbClr val="333333"/>
                </a:solidFill>
                <a:effectLst/>
                <a:latin typeface="Arial" panose="020B0604020202020204" pitchFamily="34" charset="0"/>
              </a:rPr>
              <a:t>cloudQueue</a:t>
            </a:r>
            <a:r>
              <a:rPr kumimoji="0" lang="nb-NO" altLang="nb-NO" sz="3600" b="0" i="0" u="none" strike="noStrike" cap="none" normalizeH="0" baseline="0" dirty="0" err="1">
                <a:ln>
                  <a:noFill/>
                </a:ln>
                <a:solidFill>
                  <a:srgbClr val="515151"/>
                </a:solidFill>
                <a:effectLst/>
                <a:latin typeface="Menlo"/>
              </a:rPr>
              <a:t>.</a:t>
            </a:r>
            <a:r>
              <a:rPr kumimoji="0" lang="nb-NO" altLang="nb-NO" sz="3600" b="1" i="0" u="none" strike="noStrike" cap="none" normalizeH="0" baseline="0" dirty="0" err="1">
                <a:ln>
                  <a:noFill/>
                </a:ln>
                <a:solidFill>
                  <a:srgbClr val="990000"/>
                </a:solidFill>
                <a:effectLst/>
                <a:latin typeface="Menlo"/>
              </a:rPr>
              <a:t>PeekMessageAsync</a:t>
            </a:r>
            <a:r>
              <a:rPr kumimoji="0" lang="nb-NO" altLang="nb-NO" sz="3600" b="0" i="0" u="none" strike="noStrike" cap="none" normalizeH="0" baseline="0" dirty="0">
                <a:ln>
                  <a:noFill/>
                </a:ln>
                <a:solidFill>
                  <a:srgbClr val="515151"/>
                </a:solidFill>
                <a:effectLst/>
                <a:latin typeface="Menlo"/>
              </a:rPr>
              <a:t>(); </a:t>
            </a:r>
          </a:p>
          <a:p>
            <a:pPr marL="0" marR="0" lvl="0" indent="0" algn="l" defTabSz="914400" rtl="0" eaLnBrk="0" fontAlgn="base" latinLnBrk="0" hangingPunct="0">
              <a:lnSpc>
                <a:spcPct val="100000"/>
              </a:lnSpc>
              <a:spcBef>
                <a:spcPct val="30000"/>
              </a:spcBef>
              <a:spcAft>
                <a:spcPct val="0"/>
              </a:spcAft>
              <a:buClrTx/>
              <a:buSzTx/>
              <a:buFontTx/>
              <a:buNone/>
              <a:tabLst/>
            </a:pPr>
            <a:r>
              <a:rPr kumimoji="0" lang="nb-NO" altLang="nb-NO" sz="3600" b="0" i="0" u="none" strike="noStrike" cap="none" normalizeH="0" baseline="0" dirty="0" err="1">
                <a:ln>
                  <a:noFill/>
                </a:ln>
                <a:solidFill>
                  <a:srgbClr val="333333"/>
                </a:solidFill>
                <a:effectLst/>
                <a:latin typeface="Arial" panose="020B0604020202020204" pitchFamily="34" charset="0"/>
              </a:rPr>
              <a:t>Console</a:t>
            </a:r>
            <a:r>
              <a:rPr kumimoji="0" lang="nb-NO" altLang="nb-NO" sz="3600" b="0" i="0" u="none" strike="noStrike" cap="none" normalizeH="0" baseline="0" dirty="0" err="1">
                <a:ln>
                  <a:noFill/>
                </a:ln>
                <a:solidFill>
                  <a:srgbClr val="515151"/>
                </a:solidFill>
                <a:effectLst/>
                <a:latin typeface="Menlo"/>
              </a:rPr>
              <a:t>.</a:t>
            </a:r>
            <a:r>
              <a:rPr kumimoji="0" lang="nb-NO" altLang="nb-NO" sz="3600" b="1" i="0" u="none" strike="noStrike" cap="none" normalizeH="0" baseline="0" dirty="0" err="1">
                <a:ln>
                  <a:noFill/>
                </a:ln>
                <a:solidFill>
                  <a:srgbClr val="990000"/>
                </a:solidFill>
                <a:effectLst/>
                <a:latin typeface="Menlo"/>
              </a:rPr>
              <a:t>WriteLine</a:t>
            </a:r>
            <a:r>
              <a:rPr kumimoji="0" lang="nb-NO" altLang="nb-NO" sz="3600" b="0" i="0" u="none" strike="noStrike" cap="none" normalizeH="0" baseline="0" dirty="0">
                <a:ln>
                  <a:noFill/>
                </a:ln>
                <a:solidFill>
                  <a:srgbClr val="515151"/>
                </a:solidFill>
                <a:effectLst/>
                <a:latin typeface="Menlo"/>
              </a:rPr>
              <a:t>(</a:t>
            </a:r>
            <a:r>
              <a:rPr kumimoji="0" lang="nb-NO" altLang="nb-NO" sz="3600" b="0" i="0" u="none" strike="noStrike" cap="none" normalizeH="0" baseline="0" dirty="0" err="1">
                <a:ln>
                  <a:noFill/>
                </a:ln>
                <a:solidFill>
                  <a:srgbClr val="333333"/>
                </a:solidFill>
                <a:effectLst/>
                <a:latin typeface="Arial" panose="020B0604020202020204" pitchFamily="34" charset="0"/>
              </a:rPr>
              <a:t>cloudQueueMessage</a:t>
            </a:r>
            <a:r>
              <a:rPr kumimoji="0" lang="nb-NO" altLang="nb-NO" sz="3600" b="0" i="0" u="none" strike="noStrike" cap="none" normalizeH="0" baseline="0" dirty="0" err="1">
                <a:ln>
                  <a:noFill/>
                </a:ln>
                <a:solidFill>
                  <a:srgbClr val="515151"/>
                </a:solidFill>
                <a:effectLst/>
                <a:latin typeface="Menlo"/>
              </a:rPr>
              <a:t>.</a:t>
            </a:r>
            <a:r>
              <a:rPr kumimoji="0" lang="nb-NO" altLang="nb-NO" sz="3600" b="0" i="0" u="none" strike="noStrike" cap="none" normalizeH="0" baseline="0" dirty="0" err="1">
                <a:ln>
                  <a:noFill/>
                </a:ln>
                <a:solidFill>
                  <a:srgbClr val="333333"/>
                </a:solidFill>
                <a:effectLst/>
                <a:latin typeface="Arial" panose="020B0604020202020204" pitchFamily="34" charset="0"/>
              </a:rPr>
              <a:t>AsString</a:t>
            </a:r>
            <a:r>
              <a:rPr kumimoji="0" lang="nb-NO" altLang="nb-NO" sz="3600" b="0" i="0" u="none" strike="noStrike" cap="none" normalizeH="0" baseline="0" dirty="0">
                <a:ln>
                  <a:noFill/>
                </a:ln>
                <a:solidFill>
                  <a:srgbClr val="515151"/>
                </a:solidFill>
                <a:effectLst/>
                <a:latin typeface="Menlo"/>
              </a:rPr>
              <a:t>);</a:t>
            </a:r>
            <a:r>
              <a:rPr kumimoji="0" lang="nb-NO" altLang="nb-NO" sz="3600" b="0" i="0" u="none" strike="noStrike" cap="none" normalizeH="0" baseline="0" dirty="0">
                <a:ln>
                  <a:noFill/>
                </a:ln>
                <a:solidFill>
                  <a:schemeClr val="tx1"/>
                </a:solidFill>
                <a:effectLst/>
              </a:rPr>
              <a:t> </a:t>
            </a:r>
            <a:endParaRPr kumimoji="0" lang="nb-NO" altLang="nb-NO" sz="36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8387156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53B7D54-F1FF-4B22-873A-8AA1E16EA637}"/>
              </a:ext>
            </a:extLst>
          </p:cNvPr>
          <p:cNvSpPr/>
          <p:nvPr/>
        </p:nvSpPr>
        <p:spPr>
          <a:xfrm>
            <a:off x="368968" y="12512842"/>
            <a:ext cx="1171074" cy="930442"/>
          </a:xfrm>
          <a:prstGeom prst="rect">
            <a:avLst/>
          </a:prstGeom>
          <a:ln/>
        </p:spPr>
        <p:style>
          <a:lnRef idx="2">
            <a:schemeClr val="accent4"/>
          </a:lnRef>
          <a:fillRef idx="1">
            <a:schemeClr val="lt1"/>
          </a:fillRef>
          <a:effectRef idx="0">
            <a:schemeClr val="accent4"/>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20000"/>
              </a:lnSpc>
              <a:spcBef>
                <a:spcPts val="0"/>
              </a:spcBef>
              <a:spcAft>
                <a:spcPts val="0"/>
              </a:spcAft>
              <a:buClrTx/>
              <a:buSzTx/>
              <a:buFontTx/>
              <a:buNone/>
              <a:tabLst/>
            </a:pPr>
            <a:endParaRPr kumimoji="0" lang="nb-NO" sz="3000" b="0" i="0" u="none" strike="noStrike" cap="none" spc="0" normalizeH="0" baseline="0">
              <a:ln>
                <a:noFill/>
              </a:ln>
              <a:solidFill>
                <a:schemeClr val="accent6"/>
              </a:solidFill>
              <a:effectLst/>
              <a:uFillTx/>
              <a:latin typeface="Aften Screen"/>
              <a:ea typeface="Aften Screen"/>
              <a:cs typeface="Aften Screen"/>
              <a:sym typeface="Aften Screen"/>
            </a:endParaRPr>
          </a:p>
        </p:txBody>
      </p:sp>
      <p:sp>
        <p:nvSpPr>
          <p:cNvPr id="8" name="Takeaway"/>
          <p:cNvSpPr txBox="1">
            <a:spLocks noGrp="1"/>
          </p:cNvSpPr>
          <p:nvPr>
            <p:ph type="title"/>
          </p:nvPr>
        </p:nvSpPr>
        <p:spPr>
          <a:xfrm>
            <a:off x="7228040" y="320040"/>
            <a:ext cx="10385117" cy="1270399"/>
          </a:xfrm>
          <a:prstGeom prst="rect">
            <a:avLst/>
          </a:prstGeom>
        </p:spPr>
        <p:txBody>
          <a:bodyPr>
            <a:normAutofit fontScale="90000"/>
          </a:bodyPr>
          <a:lstStyle>
            <a:lvl1pPr algn="l">
              <a:defRPr>
                <a:solidFill>
                  <a:schemeClr val="accent6">
                    <a:lumOff val="-9803"/>
                  </a:schemeClr>
                </a:solidFill>
              </a:defRPr>
            </a:lvl1pPr>
          </a:lstStyle>
          <a:p>
            <a:pPr algn="ctr"/>
            <a:r>
              <a:rPr lang="nb-NO" dirty="0"/>
              <a:t>Update </a:t>
            </a:r>
            <a:r>
              <a:rPr lang="nb-NO" dirty="0" err="1"/>
              <a:t>message</a:t>
            </a:r>
            <a:r>
              <a:rPr lang="nb-NO" dirty="0"/>
              <a:t> </a:t>
            </a:r>
            <a:r>
              <a:rPr lang="nb-NO" dirty="0" err="1"/>
              <a:t>content</a:t>
            </a:r>
            <a:endParaRPr dirty="0"/>
          </a:p>
        </p:txBody>
      </p:sp>
      <p:sp>
        <p:nvSpPr>
          <p:cNvPr id="2" name="Rectangle 1">
            <a:extLst>
              <a:ext uri="{FF2B5EF4-FFF2-40B4-BE49-F238E27FC236}">
                <a16:creationId xmlns:a16="http://schemas.microsoft.com/office/drawing/2014/main" id="{7983DF0D-A676-439B-B86D-D3E8AADE22C3}"/>
              </a:ext>
            </a:extLst>
          </p:cNvPr>
          <p:cNvSpPr>
            <a:spLocks noChangeArrowheads="1"/>
          </p:cNvSpPr>
          <p:nvPr/>
        </p:nvSpPr>
        <p:spPr bwMode="auto">
          <a:xfrm>
            <a:off x="4347411" y="2684117"/>
            <a:ext cx="14595662" cy="3527119"/>
          </a:xfrm>
          <a:prstGeom prst="rect">
            <a:avLst/>
          </a:prstGeom>
          <a:solidFill>
            <a:schemeClr val="bg1"/>
          </a:solid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30000"/>
              </a:spcBef>
              <a:spcAft>
                <a:spcPct val="0"/>
              </a:spcAft>
              <a:buClrTx/>
              <a:buSzTx/>
              <a:buFontTx/>
              <a:buNone/>
              <a:tabLst/>
            </a:pPr>
            <a:r>
              <a:rPr kumimoji="0" lang="nb-NO" altLang="nb-NO" sz="3600" b="1" i="0" u="none" strike="noStrike" cap="none" normalizeH="0" baseline="0" dirty="0">
                <a:ln>
                  <a:noFill/>
                </a:ln>
                <a:solidFill>
                  <a:srgbClr val="445588"/>
                </a:solidFill>
                <a:effectLst/>
                <a:latin typeface="Menlo"/>
              </a:rPr>
              <a:t>var</a:t>
            </a:r>
            <a:r>
              <a:rPr kumimoji="0" lang="nb-NO" altLang="nb-NO" sz="3600" b="0" i="0" u="none" strike="noStrike" cap="none" normalizeH="0" baseline="0" dirty="0">
                <a:ln>
                  <a:noFill/>
                </a:ln>
                <a:solidFill>
                  <a:srgbClr val="515151"/>
                </a:solidFill>
                <a:effectLst/>
                <a:latin typeface="Menlo"/>
              </a:rPr>
              <a:t> </a:t>
            </a:r>
            <a:r>
              <a:rPr kumimoji="0" lang="nb-NO" altLang="nb-NO" sz="3600" b="0" i="0" u="none" strike="noStrike" cap="none" normalizeH="0" baseline="0" dirty="0" err="1">
                <a:ln>
                  <a:noFill/>
                </a:ln>
                <a:solidFill>
                  <a:srgbClr val="333333"/>
                </a:solidFill>
                <a:effectLst/>
                <a:latin typeface="Arial" panose="020B0604020202020204" pitchFamily="34" charset="0"/>
              </a:rPr>
              <a:t>cloudQueueMessage</a:t>
            </a:r>
            <a:r>
              <a:rPr kumimoji="0" lang="nb-NO" altLang="nb-NO" sz="3600" b="0" i="0" u="none" strike="noStrike" cap="none" normalizeH="0" baseline="0" dirty="0">
                <a:ln>
                  <a:noFill/>
                </a:ln>
                <a:solidFill>
                  <a:srgbClr val="515151"/>
                </a:solidFill>
                <a:effectLst/>
                <a:latin typeface="Menlo"/>
              </a:rPr>
              <a:t> = </a:t>
            </a:r>
            <a:r>
              <a:rPr kumimoji="0" lang="nb-NO" altLang="nb-NO" sz="3600" b="1" i="0" u="none" strike="noStrike" cap="none" normalizeH="0" baseline="0" dirty="0" err="1">
                <a:ln>
                  <a:noFill/>
                </a:ln>
                <a:solidFill>
                  <a:srgbClr val="515151"/>
                </a:solidFill>
                <a:effectLst/>
                <a:latin typeface="Menlo"/>
              </a:rPr>
              <a:t>await</a:t>
            </a:r>
            <a:r>
              <a:rPr kumimoji="0" lang="nb-NO" altLang="nb-NO" sz="3600" b="0" i="0" u="none" strike="noStrike" cap="none" normalizeH="0" baseline="0" dirty="0">
                <a:ln>
                  <a:noFill/>
                </a:ln>
                <a:solidFill>
                  <a:srgbClr val="515151"/>
                </a:solidFill>
                <a:effectLst/>
                <a:latin typeface="Menlo"/>
              </a:rPr>
              <a:t> </a:t>
            </a:r>
            <a:r>
              <a:rPr kumimoji="0" lang="nb-NO" altLang="nb-NO" sz="3600" b="0" i="0" u="none" strike="noStrike" cap="none" normalizeH="0" baseline="0" dirty="0">
                <a:ln>
                  <a:noFill/>
                </a:ln>
                <a:solidFill>
                  <a:srgbClr val="333333"/>
                </a:solidFill>
                <a:effectLst/>
                <a:latin typeface="Arial" panose="020B0604020202020204" pitchFamily="34" charset="0"/>
              </a:rPr>
              <a:t>_</a:t>
            </a:r>
            <a:r>
              <a:rPr kumimoji="0" lang="nb-NO" altLang="nb-NO" sz="3600" b="0" i="0" u="none" strike="noStrike" cap="none" normalizeH="0" baseline="0" dirty="0" err="1">
                <a:ln>
                  <a:noFill/>
                </a:ln>
                <a:solidFill>
                  <a:srgbClr val="333333"/>
                </a:solidFill>
                <a:effectLst/>
                <a:latin typeface="Arial" panose="020B0604020202020204" pitchFamily="34" charset="0"/>
              </a:rPr>
              <a:t>cloudQueue</a:t>
            </a:r>
            <a:r>
              <a:rPr kumimoji="0" lang="nb-NO" altLang="nb-NO" sz="3600" b="0" i="0" u="none" strike="noStrike" cap="none" normalizeH="0" baseline="0" dirty="0" err="1">
                <a:ln>
                  <a:noFill/>
                </a:ln>
                <a:solidFill>
                  <a:srgbClr val="515151"/>
                </a:solidFill>
                <a:effectLst/>
                <a:latin typeface="Menlo"/>
              </a:rPr>
              <a:t>.</a:t>
            </a:r>
            <a:r>
              <a:rPr kumimoji="0" lang="nb-NO" altLang="nb-NO" sz="3600" b="1" i="0" u="none" strike="noStrike" cap="none" normalizeH="0" baseline="0" dirty="0" err="1">
                <a:ln>
                  <a:noFill/>
                </a:ln>
                <a:solidFill>
                  <a:srgbClr val="990000"/>
                </a:solidFill>
                <a:effectLst/>
                <a:latin typeface="Menlo"/>
              </a:rPr>
              <a:t>GetMessageAsync</a:t>
            </a:r>
            <a:r>
              <a:rPr kumimoji="0" lang="nb-NO" altLang="nb-NO" sz="3600" b="0" i="0" u="none" strike="noStrike" cap="none" normalizeH="0" baseline="0" dirty="0">
                <a:ln>
                  <a:noFill/>
                </a:ln>
                <a:solidFill>
                  <a:srgbClr val="515151"/>
                </a:solidFill>
                <a:effectLst/>
                <a:latin typeface="Menlo"/>
              </a:rPr>
              <a:t>(); </a:t>
            </a:r>
          </a:p>
          <a:p>
            <a:pPr marL="0" marR="0" lvl="0" indent="0" algn="l" defTabSz="914400" rtl="0" eaLnBrk="0" fontAlgn="base" latinLnBrk="0" hangingPunct="0">
              <a:lnSpc>
                <a:spcPct val="100000"/>
              </a:lnSpc>
              <a:spcBef>
                <a:spcPct val="30000"/>
              </a:spcBef>
              <a:spcAft>
                <a:spcPct val="0"/>
              </a:spcAft>
              <a:buClrTx/>
              <a:buSzTx/>
              <a:buFontTx/>
              <a:buNone/>
              <a:tabLst/>
            </a:pPr>
            <a:r>
              <a:rPr kumimoji="0" lang="nb-NO" altLang="nb-NO" sz="3600" b="0" i="0" u="none" strike="noStrike" cap="none" normalizeH="0" baseline="0" dirty="0" err="1">
                <a:ln>
                  <a:noFill/>
                </a:ln>
                <a:solidFill>
                  <a:srgbClr val="333333"/>
                </a:solidFill>
                <a:effectLst/>
                <a:latin typeface="Arial" panose="020B0604020202020204" pitchFamily="34" charset="0"/>
              </a:rPr>
              <a:t>cloudQueueMessage</a:t>
            </a:r>
            <a:r>
              <a:rPr kumimoji="0" lang="nb-NO" altLang="nb-NO" sz="3600" b="0" i="0" u="none" strike="noStrike" cap="none" normalizeH="0" baseline="0" dirty="0" err="1">
                <a:ln>
                  <a:noFill/>
                </a:ln>
                <a:solidFill>
                  <a:srgbClr val="515151"/>
                </a:solidFill>
                <a:effectLst/>
                <a:latin typeface="Menlo"/>
              </a:rPr>
              <a:t>.</a:t>
            </a:r>
            <a:r>
              <a:rPr kumimoji="0" lang="nb-NO" altLang="nb-NO" sz="3600" b="1" i="0" u="none" strike="noStrike" cap="none" normalizeH="0" baseline="0" dirty="0" err="1">
                <a:ln>
                  <a:noFill/>
                </a:ln>
                <a:solidFill>
                  <a:srgbClr val="990000"/>
                </a:solidFill>
                <a:effectLst/>
                <a:latin typeface="Menlo"/>
              </a:rPr>
              <a:t>SetMessageContent</a:t>
            </a:r>
            <a:r>
              <a:rPr kumimoji="0" lang="nb-NO" altLang="nb-NO" sz="3600" b="0" i="0" u="none" strike="noStrike" cap="none" normalizeH="0" baseline="0" dirty="0">
                <a:ln>
                  <a:noFill/>
                </a:ln>
                <a:solidFill>
                  <a:srgbClr val="515151"/>
                </a:solidFill>
                <a:effectLst/>
                <a:latin typeface="Menlo"/>
              </a:rPr>
              <a:t>(</a:t>
            </a:r>
            <a:r>
              <a:rPr kumimoji="0" lang="nb-NO" altLang="nb-NO" sz="3600" b="0" i="0" u="none" strike="noStrike" cap="none" normalizeH="0" baseline="0" dirty="0">
                <a:ln>
                  <a:noFill/>
                </a:ln>
                <a:solidFill>
                  <a:srgbClr val="DD1144"/>
                </a:solidFill>
                <a:effectLst/>
                <a:latin typeface="Menlo"/>
              </a:rPr>
              <a:t>"New </a:t>
            </a:r>
            <a:r>
              <a:rPr kumimoji="0" lang="nb-NO" altLang="nb-NO" sz="3600" b="0" i="0" u="none" strike="noStrike" cap="none" normalizeH="0" baseline="0" dirty="0" err="1">
                <a:ln>
                  <a:noFill/>
                </a:ln>
                <a:solidFill>
                  <a:srgbClr val="DD1144"/>
                </a:solidFill>
                <a:effectLst/>
                <a:latin typeface="Menlo"/>
              </a:rPr>
              <a:t>content</a:t>
            </a:r>
            <a:r>
              <a:rPr kumimoji="0" lang="nb-NO" altLang="nb-NO" sz="3600" b="0" i="0" u="none" strike="noStrike" cap="none" normalizeH="0" baseline="0" dirty="0">
                <a:ln>
                  <a:noFill/>
                </a:ln>
                <a:solidFill>
                  <a:srgbClr val="DD1144"/>
                </a:solidFill>
                <a:effectLst/>
                <a:latin typeface="Menlo"/>
              </a:rPr>
              <a:t>."</a:t>
            </a:r>
            <a:r>
              <a:rPr kumimoji="0" lang="nb-NO" altLang="nb-NO" sz="3600" b="0" i="0" u="none" strike="noStrike" cap="none" normalizeH="0" baseline="0" dirty="0">
                <a:ln>
                  <a:noFill/>
                </a:ln>
                <a:solidFill>
                  <a:srgbClr val="515151"/>
                </a:solidFill>
                <a:effectLst/>
                <a:latin typeface="Menlo"/>
              </a:rPr>
              <a:t>); </a:t>
            </a:r>
          </a:p>
          <a:p>
            <a:pPr marL="0" marR="0" lvl="0" indent="0" algn="l" defTabSz="914400" rtl="0" eaLnBrk="0" fontAlgn="base" latinLnBrk="0" hangingPunct="0">
              <a:lnSpc>
                <a:spcPct val="100000"/>
              </a:lnSpc>
              <a:spcBef>
                <a:spcPct val="30000"/>
              </a:spcBef>
              <a:spcAft>
                <a:spcPct val="0"/>
              </a:spcAft>
              <a:buClrTx/>
              <a:buSzTx/>
              <a:buFontTx/>
              <a:buNone/>
              <a:tabLst/>
            </a:pPr>
            <a:r>
              <a:rPr kumimoji="0" lang="nb-NO" altLang="nb-NO" sz="3600" b="0" i="0" u="none" strike="noStrike" cap="none" normalizeH="0" baseline="0" dirty="0">
                <a:ln>
                  <a:noFill/>
                </a:ln>
                <a:solidFill>
                  <a:srgbClr val="333333"/>
                </a:solidFill>
                <a:effectLst/>
                <a:latin typeface="Arial" panose="020B0604020202020204" pitchFamily="34" charset="0"/>
              </a:rPr>
              <a:t>_</a:t>
            </a:r>
            <a:r>
              <a:rPr kumimoji="0" lang="nb-NO" altLang="nb-NO" sz="3600" b="0" i="0" u="none" strike="noStrike" cap="none" normalizeH="0" baseline="0" dirty="0" err="1">
                <a:ln>
                  <a:noFill/>
                </a:ln>
                <a:solidFill>
                  <a:srgbClr val="333333"/>
                </a:solidFill>
                <a:effectLst/>
                <a:latin typeface="Arial" panose="020B0604020202020204" pitchFamily="34" charset="0"/>
              </a:rPr>
              <a:t>cloudQueue</a:t>
            </a:r>
            <a:r>
              <a:rPr kumimoji="0" lang="nb-NO" altLang="nb-NO" sz="3600" b="0" i="0" u="none" strike="noStrike" cap="none" normalizeH="0" baseline="0" dirty="0" err="1">
                <a:ln>
                  <a:noFill/>
                </a:ln>
                <a:solidFill>
                  <a:srgbClr val="515151"/>
                </a:solidFill>
                <a:effectLst/>
                <a:latin typeface="Menlo"/>
              </a:rPr>
              <a:t>.</a:t>
            </a:r>
            <a:r>
              <a:rPr kumimoji="0" lang="nb-NO" altLang="nb-NO" sz="3600" b="1" i="0" u="none" strike="noStrike" cap="none" normalizeH="0" baseline="0" dirty="0" err="1">
                <a:ln>
                  <a:noFill/>
                </a:ln>
                <a:solidFill>
                  <a:srgbClr val="990000"/>
                </a:solidFill>
                <a:effectLst/>
                <a:latin typeface="Menlo"/>
              </a:rPr>
              <a:t>UpdateMessage</a:t>
            </a:r>
            <a:r>
              <a:rPr kumimoji="0" lang="nb-NO" altLang="nb-NO" sz="3600" b="0" i="0" u="none" strike="noStrike" cap="none" normalizeH="0" baseline="0" dirty="0">
                <a:ln>
                  <a:noFill/>
                </a:ln>
                <a:solidFill>
                  <a:srgbClr val="515151"/>
                </a:solidFill>
                <a:effectLst/>
                <a:latin typeface="Menlo"/>
              </a:rPr>
              <a:t>(</a:t>
            </a:r>
            <a:r>
              <a:rPr kumimoji="0" lang="nb-NO" altLang="nb-NO" sz="3600" b="0" i="0" u="none" strike="noStrike" cap="none" normalizeH="0" baseline="0" dirty="0" err="1">
                <a:ln>
                  <a:noFill/>
                </a:ln>
                <a:solidFill>
                  <a:srgbClr val="333333"/>
                </a:solidFill>
                <a:effectLst/>
                <a:latin typeface="Arial" panose="020B0604020202020204" pitchFamily="34" charset="0"/>
              </a:rPr>
              <a:t>cloudQueueMessage</a:t>
            </a:r>
            <a:r>
              <a:rPr kumimoji="0" lang="nb-NO" altLang="nb-NO" sz="3600" b="0" i="0" u="none" strike="noStrike" cap="none" normalizeH="0" baseline="0" dirty="0">
                <a:ln>
                  <a:noFill/>
                </a:ln>
                <a:solidFill>
                  <a:srgbClr val="515151"/>
                </a:solidFill>
                <a:effectLst/>
                <a:latin typeface="Menlo"/>
              </a:rPr>
              <a:t>, </a:t>
            </a:r>
          </a:p>
          <a:p>
            <a:pPr marL="0" marR="0" lvl="0" indent="0" algn="l" defTabSz="914400" rtl="0" eaLnBrk="0" fontAlgn="base" latinLnBrk="0" hangingPunct="0">
              <a:lnSpc>
                <a:spcPct val="100000"/>
              </a:lnSpc>
              <a:spcBef>
                <a:spcPct val="30000"/>
              </a:spcBef>
              <a:spcAft>
                <a:spcPct val="0"/>
              </a:spcAft>
              <a:buClrTx/>
              <a:buSzTx/>
              <a:buFontTx/>
              <a:buNone/>
              <a:tabLst/>
            </a:pPr>
            <a:r>
              <a:rPr kumimoji="0" lang="nb-NO" altLang="nb-NO" sz="3600" b="0" i="0" u="none" strike="noStrike" cap="none" normalizeH="0" baseline="0" dirty="0">
                <a:ln>
                  <a:noFill/>
                </a:ln>
                <a:solidFill>
                  <a:srgbClr val="333333"/>
                </a:solidFill>
                <a:effectLst/>
                <a:latin typeface="Arial" panose="020B0604020202020204" pitchFamily="34" charset="0"/>
              </a:rPr>
              <a:t>	</a:t>
            </a:r>
            <a:r>
              <a:rPr kumimoji="0" lang="nb-NO" altLang="nb-NO" sz="3600" b="0" i="0" u="none" strike="noStrike" cap="none" normalizeH="0" baseline="0" dirty="0" err="1">
                <a:ln>
                  <a:noFill/>
                </a:ln>
                <a:solidFill>
                  <a:srgbClr val="333333"/>
                </a:solidFill>
                <a:effectLst/>
                <a:latin typeface="Arial" panose="020B0604020202020204" pitchFamily="34" charset="0"/>
              </a:rPr>
              <a:t>TimeSpan</a:t>
            </a:r>
            <a:r>
              <a:rPr kumimoji="0" lang="nb-NO" altLang="nb-NO" sz="3600" b="0" i="0" u="none" strike="noStrike" cap="none" normalizeH="0" baseline="0" dirty="0" err="1">
                <a:ln>
                  <a:noFill/>
                </a:ln>
                <a:solidFill>
                  <a:srgbClr val="515151"/>
                </a:solidFill>
                <a:effectLst/>
                <a:latin typeface="Menlo"/>
              </a:rPr>
              <a:t>.</a:t>
            </a:r>
            <a:r>
              <a:rPr kumimoji="0" lang="nb-NO" altLang="nb-NO" sz="3600" b="1" i="0" u="none" strike="noStrike" cap="none" normalizeH="0" baseline="0" dirty="0" err="1">
                <a:ln>
                  <a:noFill/>
                </a:ln>
                <a:solidFill>
                  <a:srgbClr val="990000"/>
                </a:solidFill>
                <a:effectLst/>
                <a:latin typeface="Menlo"/>
              </a:rPr>
              <a:t>FromSeconds</a:t>
            </a:r>
            <a:r>
              <a:rPr kumimoji="0" lang="nb-NO" altLang="nb-NO" sz="3600" b="0" i="0" u="none" strike="noStrike" cap="none" normalizeH="0" baseline="0" dirty="0">
                <a:ln>
                  <a:noFill/>
                </a:ln>
                <a:solidFill>
                  <a:srgbClr val="515151"/>
                </a:solidFill>
                <a:effectLst/>
                <a:latin typeface="Menlo"/>
              </a:rPr>
              <a:t>(</a:t>
            </a:r>
            <a:r>
              <a:rPr kumimoji="0" lang="nb-NO" altLang="nb-NO" sz="3600" b="0" i="0" u="none" strike="noStrike" cap="none" normalizeH="0" baseline="0" dirty="0">
                <a:ln>
                  <a:noFill/>
                </a:ln>
                <a:solidFill>
                  <a:srgbClr val="009999"/>
                </a:solidFill>
                <a:effectLst/>
                <a:latin typeface="Menlo"/>
              </a:rPr>
              <a:t>60.0</a:t>
            </a:r>
            <a:r>
              <a:rPr kumimoji="0" lang="nb-NO" altLang="nb-NO" sz="3600" b="0" i="0" u="none" strike="noStrike" cap="none" normalizeH="0" baseline="0" dirty="0">
                <a:ln>
                  <a:noFill/>
                </a:ln>
                <a:solidFill>
                  <a:srgbClr val="515151"/>
                </a:solidFill>
                <a:effectLst/>
                <a:latin typeface="Menlo"/>
              </a:rPr>
              <a:t>), </a:t>
            </a:r>
          </a:p>
          <a:p>
            <a:pPr marL="0" marR="0" lvl="0" indent="0" algn="l" defTabSz="914400" rtl="0" eaLnBrk="0" fontAlgn="base" latinLnBrk="0" hangingPunct="0">
              <a:lnSpc>
                <a:spcPct val="100000"/>
              </a:lnSpc>
              <a:spcBef>
                <a:spcPct val="30000"/>
              </a:spcBef>
              <a:spcAft>
                <a:spcPct val="0"/>
              </a:spcAft>
              <a:buClrTx/>
              <a:buSzTx/>
              <a:buFontTx/>
              <a:buNone/>
              <a:tabLst/>
            </a:pPr>
            <a:r>
              <a:rPr lang="nb-NO" altLang="nb-NO" sz="3600" i="0" dirty="0">
                <a:solidFill>
                  <a:srgbClr val="515151"/>
                </a:solidFill>
                <a:latin typeface="Menlo"/>
              </a:rPr>
              <a:t>	</a:t>
            </a:r>
            <a:r>
              <a:rPr kumimoji="0" lang="nb-NO" altLang="nb-NO" sz="3600" b="0" i="0" u="none" strike="noStrike" cap="none" normalizeH="0" baseline="0" dirty="0" err="1">
                <a:ln>
                  <a:noFill/>
                </a:ln>
                <a:solidFill>
                  <a:srgbClr val="333333"/>
                </a:solidFill>
                <a:effectLst/>
                <a:latin typeface="Arial" panose="020B0604020202020204" pitchFamily="34" charset="0"/>
              </a:rPr>
              <a:t>MessageUpdateFields</a:t>
            </a:r>
            <a:r>
              <a:rPr kumimoji="0" lang="nb-NO" altLang="nb-NO" sz="3600" b="0" i="0" u="none" strike="noStrike" cap="none" normalizeH="0" baseline="0" dirty="0" err="1">
                <a:ln>
                  <a:noFill/>
                </a:ln>
                <a:solidFill>
                  <a:srgbClr val="515151"/>
                </a:solidFill>
                <a:effectLst/>
                <a:latin typeface="Menlo"/>
              </a:rPr>
              <a:t>.</a:t>
            </a:r>
            <a:r>
              <a:rPr kumimoji="0" lang="nb-NO" altLang="nb-NO" sz="3600" b="0" i="0" u="none" strike="noStrike" cap="none" normalizeH="0" baseline="0" dirty="0" err="1">
                <a:ln>
                  <a:noFill/>
                </a:ln>
                <a:solidFill>
                  <a:srgbClr val="333333"/>
                </a:solidFill>
                <a:effectLst/>
                <a:latin typeface="Arial" panose="020B0604020202020204" pitchFamily="34" charset="0"/>
              </a:rPr>
              <a:t>Content</a:t>
            </a:r>
            <a:r>
              <a:rPr kumimoji="0" lang="nb-NO" altLang="nb-NO" sz="3600" b="0" i="0" u="none" strike="noStrike" cap="none" normalizeH="0" baseline="0" dirty="0">
                <a:ln>
                  <a:noFill/>
                </a:ln>
                <a:solidFill>
                  <a:srgbClr val="515151"/>
                </a:solidFill>
                <a:effectLst/>
                <a:latin typeface="Menlo"/>
              </a:rPr>
              <a:t> | </a:t>
            </a:r>
            <a:r>
              <a:rPr kumimoji="0" lang="nb-NO" altLang="nb-NO" sz="3600" b="0" i="0" u="none" strike="noStrike" cap="none" normalizeH="0" baseline="0" dirty="0" err="1">
                <a:ln>
                  <a:noFill/>
                </a:ln>
                <a:solidFill>
                  <a:srgbClr val="333333"/>
                </a:solidFill>
                <a:effectLst/>
                <a:latin typeface="Arial" panose="020B0604020202020204" pitchFamily="34" charset="0"/>
              </a:rPr>
              <a:t>MessageUpdateFields</a:t>
            </a:r>
            <a:r>
              <a:rPr kumimoji="0" lang="nb-NO" altLang="nb-NO" sz="3600" b="0" i="0" u="none" strike="noStrike" cap="none" normalizeH="0" baseline="0" dirty="0" err="1">
                <a:ln>
                  <a:noFill/>
                </a:ln>
                <a:solidFill>
                  <a:srgbClr val="515151"/>
                </a:solidFill>
                <a:effectLst/>
                <a:latin typeface="Menlo"/>
              </a:rPr>
              <a:t>.</a:t>
            </a:r>
            <a:r>
              <a:rPr kumimoji="0" lang="nb-NO" altLang="nb-NO" sz="3600" b="0" i="0" u="none" strike="noStrike" cap="none" normalizeH="0" baseline="0" dirty="0" err="1">
                <a:ln>
                  <a:noFill/>
                </a:ln>
                <a:solidFill>
                  <a:srgbClr val="333333"/>
                </a:solidFill>
                <a:effectLst/>
                <a:latin typeface="Arial" panose="020B0604020202020204" pitchFamily="34" charset="0"/>
              </a:rPr>
              <a:t>Visibility</a:t>
            </a:r>
            <a:r>
              <a:rPr kumimoji="0" lang="nb-NO" altLang="nb-NO" sz="3600" b="0" i="0" u="none" strike="noStrike" cap="none" normalizeH="0" baseline="0" dirty="0">
                <a:ln>
                  <a:noFill/>
                </a:ln>
                <a:solidFill>
                  <a:srgbClr val="515151"/>
                </a:solidFill>
                <a:effectLst/>
                <a:latin typeface="Menlo"/>
              </a:rPr>
              <a:t>);</a:t>
            </a:r>
            <a:r>
              <a:rPr kumimoji="0" lang="nb-NO" altLang="nb-NO" sz="3600" b="0" i="0" u="none" strike="noStrike" cap="none" normalizeH="0" baseline="0" dirty="0">
                <a:ln>
                  <a:noFill/>
                </a:ln>
                <a:solidFill>
                  <a:schemeClr val="tx1"/>
                </a:solidFill>
                <a:effectLst/>
              </a:rPr>
              <a:t> </a:t>
            </a:r>
            <a:endParaRPr kumimoji="0" lang="nb-NO" altLang="nb-NO" sz="36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5078467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53B7D54-F1FF-4B22-873A-8AA1E16EA637}"/>
              </a:ext>
            </a:extLst>
          </p:cNvPr>
          <p:cNvSpPr/>
          <p:nvPr/>
        </p:nvSpPr>
        <p:spPr>
          <a:xfrm>
            <a:off x="368968" y="12512842"/>
            <a:ext cx="1171074" cy="930442"/>
          </a:xfrm>
          <a:prstGeom prst="rect">
            <a:avLst/>
          </a:prstGeom>
          <a:ln/>
        </p:spPr>
        <p:style>
          <a:lnRef idx="2">
            <a:schemeClr val="accent4"/>
          </a:lnRef>
          <a:fillRef idx="1">
            <a:schemeClr val="lt1"/>
          </a:fillRef>
          <a:effectRef idx="0">
            <a:schemeClr val="accent4"/>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20000"/>
              </a:lnSpc>
              <a:spcBef>
                <a:spcPts val="0"/>
              </a:spcBef>
              <a:spcAft>
                <a:spcPts val="0"/>
              </a:spcAft>
              <a:buClrTx/>
              <a:buSzTx/>
              <a:buFontTx/>
              <a:buNone/>
              <a:tabLst/>
            </a:pPr>
            <a:endParaRPr kumimoji="0" lang="nb-NO" sz="3000" b="0" i="0" u="none" strike="noStrike" cap="none" spc="0" normalizeH="0" baseline="0">
              <a:ln>
                <a:noFill/>
              </a:ln>
              <a:solidFill>
                <a:schemeClr val="accent6"/>
              </a:solidFill>
              <a:effectLst/>
              <a:uFillTx/>
              <a:latin typeface="Aften Screen"/>
              <a:ea typeface="Aften Screen"/>
              <a:cs typeface="Aften Screen"/>
              <a:sym typeface="Aften Screen"/>
            </a:endParaRPr>
          </a:p>
        </p:txBody>
      </p:sp>
      <p:sp>
        <p:nvSpPr>
          <p:cNvPr id="8" name="Takeaway"/>
          <p:cNvSpPr txBox="1">
            <a:spLocks noGrp="1"/>
          </p:cNvSpPr>
          <p:nvPr>
            <p:ph type="title"/>
          </p:nvPr>
        </p:nvSpPr>
        <p:spPr>
          <a:xfrm>
            <a:off x="7228040" y="320040"/>
            <a:ext cx="10385117" cy="1270399"/>
          </a:xfrm>
          <a:prstGeom prst="rect">
            <a:avLst/>
          </a:prstGeom>
        </p:spPr>
        <p:txBody>
          <a:bodyPr>
            <a:normAutofit/>
          </a:bodyPr>
          <a:lstStyle>
            <a:lvl1pPr algn="l">
              <a:defRPr>
                <a:solidFill>
                  <a:schemeClr val="accent6">
                    <a:lumOff val="-9803"/>
                  </a:schemeClr>
                </a:solidFill>
              </a:defRPr>
            </a:lvl1pPr>
          </a:lstStyle>
          <a:p>
            <a:pPr algn="ctr"/>
            <a:r>
              <a:rPr lang="nb-NO" dirty="0" err="1"/>
              <a:t>Delete</a:t>
            </a:r>
            <a:r>
              <a:rPr lang="nb-NO" dirty="0"/>
              <a:t> </a:t>
            </a:r>
            <a:r>
              <a:rPr lang="nb-NO" dirty="0" err="1"/>
              <a:t>message</a:t>
            </a:r>
            <a:endParaRPr dirty="0"/>
          </a:p>
        </p:txBody>
      </p:sp>
      <p:sp>
        <p:nvSpPr>
          <p:cNvPr id="3" name="Rectangle 1">
            <a:extLst>
              <a:ext uri="{FF2B5EF4-FFF2-40B4-BE49-F238E27FC236}">
                <a16:creationId xmlns:a16="http://schemas.microsoft.com/office/drawing/2014/main" id="{BF8DB5EC-4E6E-4D21-B05F-007448A78AEC}"/>
              </a:ext>
            </a:extLst>
          </p:cNvPr>
          <p:cNvSpPr>
            <a:spLocks noChangeArrowheads="1"/>
          </p:cNvSpPr>
          <p:nvPr/>
        </p:nvSpPr>
        <p:spPr bwMode="auto">
          <a:xfrm>
            <a:off x="5550768" y="2866053"/>
            <a:ext cx="13739659" cy="1366528"/>
          </a:xfrm>
          <a:prstGeom prst="rect">
            <a:avLst/>
          </a:prstGeom>
          <a:solidFill>
            <a:schemeClr val="bg1"/>
          </a:solid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30000"/>
              </a:spcBef>
              <a:spcAft>
                <a:spcPct val="0"/>
              </a:spcAft>
              <a:buClrTx/>
              <a:buSzTx/>
              <a:buFontTx/>
              <a:buNone/>
              <a:tabLst/>
            </a:pPr>
            <a:r>
              <a:rPr kumimoji="0" lang="nb-NO" altLang="nb-NO" sz="3600" b="1" i="0" u="none" strike="noStrike" cap="none" normalizeH="0" baseline="0" dirty="0">
                <a:ln>
                  <a:noFill/>
                </a:ln>
                <a:solidFill>
                  <a:srgbClr val="445588"/>
                </a:solidFill>
                <a:effectLst/>
                <a:latin typeface="Menlo"/>
              </a:rPr>
              <a:t>var</a:t>
            </a:r>
            <a:r>
              <a:rPr kumimoji="0" lang="nb-NO" altLang="nb-NO" sz="3600" b="0" i="0" u="none" strike="noStrike" cap="none" normalizeH="0" baseline="0" dirty="0">
                <a:ln>
                  <a:noFill/>
                </a:ln>
                <a:solidFill>
                  <a:srgbClr val="515151"/>
                </a:solidFill>
                <a:effectLst/>
                <a:latin typeface="Menlo"/>
              </a:rPr>
              <a:t> </a:t>
            </a:r>
            <a:r>
              <a:rPr kumimoji="0" lang="nb-NO" altLang="nb-NO" sz="3600" b="0" i="0" u="none" strike="noStrike" cap="none" normalizeH="0" baseline="0" dirty="0" err="1">
                <a:ln>
                  <a:noFill/>
                </a:ln>
                <a:solidFill>
                  <a:srgbClr val="333333"/>
                </a:solidFill>
                <a:effectLst/>
                <a:latin typeface="Arial" panose="020B0604020202020204" pitchFamily="34" charset="0"/>
              </a:rPr>
              <a:t>cloudQueueMessage</a:t>
            </a:r>
            <a:r>
              <a:rPr kumimoji="0" lang="nb-NO" altLang="nb-NO" sz="3600" b="0" i="0" u="none" strike="noStrike" cap="none" normalizeH="0" baseline="0" dirty="0">
                <a:ln>
                  <a:noFill/>
                </a:ln>
                <a:solidFill>
                  <a:srgbClr val="515151"/>
                </a:solidFill>
                <a:effectLst/>
                <a:latin typeface="Menlo"/>
              </a:rPr>
              <a:t> = </a:t>
            </a:r>
            <a:r>
              <a:rPr kumimoji="0" lang="nb-NO" altLang="nb-NO" sz="3600" b="1" i="0" u="none" strike="noStrike" cap="none" normalizeH="0" baseline="0" dirty="0" err="1">
                <a:ln>
                  <a:noFill/>
                </a:ln>
                <a:solidFill>
                  <a:srgbClr val="515151"/>
                </a:solidFill>
                <a:effectLst/>
                <a:latin typeface="Menlo"/>
              </a:rPr>
              <a:t>await</a:t>
            </a:r>
            <a:r>
              <a:rPr kumimoji="0" lang="nb-NO" altLang="nb-NO" sz="3600" b="0" i="0" u="none" strike="noStrike" cap="none" normalizeH="0" baseline="0" dirty="0">
                <a:ln>
                  <a:noFill/>
                </a:ln>
                <a:solidFill>
                  <a:srgbClr val="515151"/>
                </a:solidFill>
                <a:effectLst/>
                <a:latin typeface="Menlo"/>
              </a:rPr>
              <a:t> </a:t>
            </a:r>
            <a:r>
              <a:rPr kumimoji="0" lang="nb-NO" altLang="nb-NO" sz="3600" b="0" i="0" u="none" strike="noStrike" cap="none" normalizeH="0" baseline="0" dirty="0">
                <a:ln>
                  <a:noFill/>
                </a:ln>
                <a:solidFill>
                  <a:srgbClr val="333333"/>
                </a:solidFill>
                <a:effectLst/>
                <a:latin typeface="Arial" panose="020B0604020202020204" pitchFamily="34" charset="0"/>
              </a:rPr>
              <a:t>_</a:t>
            </a:r>
            <a:r>
              <a:rPr kumimoji="0" lang="nb-NO" altLang="nb-NO" sz="3600" b="0" i="0" u="none" strike="noStrike" cap="none" normalizeH="0" baseline="0" dirty="0" err="1">
                <a:ln>
                  <a:noFill/>
                </a:ln>
                <a:solidFill>
                  <a:srgbClr val="333333"/>
                </a:solidFill>
                <a:effectLst/>
                <a:latin typeface="Arial" panose="020B0604020202020204" pitchFamily="34" charset="0"/>
              </a:rPr>
              <a:t>cloudQueue</a:t>
            </a:r>
            <a:r>
              <a:rPr kumimoji="0" lang="nb-NO" altLang="nb-NO" sz="3600" b="0" i="0" u="none" strike="noStrike" cap="none" normalizeH="0" baseline="0" dirty="0" err="1">
                <a:ln>
                  <a:noFill/>
                </a:ln>
                <a:solidFill>
                  <a:srgbClr val="515151"/>
                </a:solidFill>
                <a:effectLst/>
                <a:latin typeface="Menlo"/>
              </a:rPr>
              <a:t>.</a:t>
            </a:r>
            <a:r>
              <a:rPr kumimoji="0" lang="nb-NO" altLang="nb-NO" sz="3600" b="1" i="0" u="none" strike="noStrike" cap="none" normalizeH="0" baseline="0" dirty="0" err="1">
                <a:ln>
                  <a:noFill/>
                </a:ln>
                <a:solidFill>
                  <a:srgbClr val="990000"/>
                </a:solidFill>
                <a:effectLst/>
                <a:latin typeface="Menlo"/>
              </a:rPr>
              <a:t>GetMessageAsync</a:t>
            </a:r>
            <a:r>
              <a:rPr kumimoji="0" lang="nb-NO" altLang="nb-NO" sz="3600" b="0" i="0" u="none" strike="noStrike" cap="none" normalizeH="0" baseline="0" dirty="0">
                <a:ln>
                  <a:noFill/>
                </a:ln>
                <a:solidFill>
                  <a:srgbClr val="515151"/>
                </a:solidFill>
                <a:effectLst/>
                <a:latin typeface="Menlo"/>
              </a:rPr>
              <a:t>(); </a:t>
            </a:r>
          </a:p>
          <a:p>
            <a:pPr marL="0" marR="0" lvl="0" indent="0" algn="l" defTabSz="914400" rtl="0" eaLnBrk="0" fontAlgn="base" latinLnBrk="0" hangingPunct="0">
              <a:lnSpc>
                <a:spcPct val="100000"/>
              </a:lnSpc>
              <a:spcBef>
                <a:spcPct val="30000"/>
              </a:spcBef>
              <a:spcAft>
                <a:spcPct val="0"/>
              </a:spcAft>
              <a:buClrTx/>
              <a:buSzTx/>
              <a:buFontTx/>
              <a:buNone/>
              <a:tabLst/>
            </a:pPr>
            <a:r>
              <a:rPr kumimoji="0" lang="nb-NO" altLang="nb-NO" sz="3600" b="1" i="0" u="none" strike="noStrike" cap="none" normalizeH="0" baseline="0" dirty="0" err="1">
                <a:ln>
                  <a:noFill/>
                </a:ln>
                <a:solidFill>
                  <a:srgbClr val="515151"/>
                </a:solidFill>
                <a:effectLst/>
                <a:latin typeface="Menlo"/>
              </a:rPr>
              <a:t>await</a:t>
            </a:r>
            <a:r>
              <a:rPr kumimoji="0" lang="nb-NO" altLang="nb-NO" sz="3600" b="0" i="0" u="none" strike="noStrike" cap="none" normalizeH="0" baseline="0" dirty="0">
                <a:ln>
                  <a:noFill/>
                </a:ln>
                <a:solidFill>
                  <a:srgbClr val="515151"/>
                </a:solidFill>
                <a:effectLst/>
                <a:latin typeface="Menlo"/>
              </a:rPr>
              <a:t> </a:t>
            </a:r>
            <a:r>
              <a:rPr kumimoji="0" lang="nb-NO" altLang="nb-NO" sz="3600" b="0" i="0" u="none" strike="noStrike" cap="none" normalizeH="0" baseline="0" dirty="0">
                <a:ln>
                  <a:noFill/>
                </a:ln>
                <a:solidFill>
                  <a:srgbClr val="333333"/>
                </a:solidFill>
                <a:effectLst/>
                <a:latin typeface="Arial" panose="020B0604020202020204" pitchFamily="34" charset="0"/>
              </a:rPr>
              <a:t>_</a:t>
            </a:r>
            <a:r>
              <a:rPr kumimoji="0" lang="nb-NO" altLang="nb-NO" sz="3600" b="0" i="0" u="none" strike="noStrike" cap="none" normalizeH="0" baseline="0" dirty="0" err="1">
                <a:ln>
                  <a:noFill/>
                </a:ln>
                <a:solidFill>
                  <a:srgbClr val="333333"/>
                </a:solidFill>
                <a:effectLst/>
                <a:latin typeface="Arial" panose="020B0604020202020204" pitchFamily="34" charset="0"/>
              </a:rPr>
              <a:t>cloudQueue</a:t>
            </a:r>
            <a:r>
              <a:rPr kumimoji="0" lang="nb-NO" altLang="nb-NO" sz="3600" b="0" i="0" u="none" strike="noStrike" cap="none" normalizeH="0" baseline="0" dirty="0" err="1">
                <a:ln>
                  <a:noFill/>
                </a:ln>
                <a:solidFill>
                  <a:srgbClr val="515151"/>
                </a:solidFill>
                <a:effectLst/>
                <a:latin typeface="Menlo"/>
              </a:rPr>
              <a:t>.</a:t>
            </a:r>
            <a:r>
              <a:rPr kumimoji="0" lang="nb-NO" altLang="nb-NO" sz="3600" b="1" i="0" u="none" strike="noStrike" cap="none" normalizeH="0" baseline="0" dirty="0" err="1">
                <a:ln>
                  <a:noFill/>
                </a:ln>
                <a:solidFill>
                  <a:srgbClr val="990000"/>
                </a:solidFill>
                <a:effectLst/>
                <a:latin typeface="Menlo"/>
              </a:rPr>
              <a:t>DeleteMessageAsync</a:t>
            </a:r>
            <a:r>
              <a:rPr kumimoji="0" lang="nb-NO" altLang="nb-NO" sz="3600" b="0" i="0" u="none" strike="noStrike" cap="none" normalizeH="0" baseline="0" dirty="0">
                <a:ln>
                  <a:noFill/>
                </a:ln>
                <a:solidFill>
                  <a:srgbClr val="515151"/>
                </a:solidFill>
                <a:effectLst/>
                <a:latin typeface="Menlo"/>
              </a:rPr>
              <a:t>(</a:t>
            </a:r>
            <a:r>
              <a:rPr kumimoji="0" lang="nb-NO" altLang="nb-NO" sz="3600" b="0" i="0" u="none" strike="noStrike" cap="none" normalizeH="0" baseline="0" dirty="0" err="1">
                <a:ln>
                  <a:noFill/>
                </a:ln>
                <a:solidFill>
                  <a:srgbClr val="333333"/>
                </a:solidFill>
                <a:effectLst/>
                <a:latin typeface="Arial" panose="020B0604020202020204" pitchFamily="34" charset="0"/>
              </a:rPr>
              <a:t>cloudQueueMessage</a:t>
            </a:r>
            <a:r>
              <a:rPr kumimoji="0" lang="nb-NO" altLang="nb-NO" sz="3600" b="0" i="0" u="none" strike="noStrike" cap="none" normalizeH="0" baseline="0" dirty="0">
                <a:ln>
                  <a:noFill/>
                </a:ln>
                <a:solidFill>
                  <a:srgbClr val="515151"/>
                </a:solidFill>
                <a:effectLst/>
                <a:latin typeface="Menlo"/>
              </a:rPr>
              <a:t>);</a:t>
            </a:r>
            <a:r>
              <a:rPr kumimoji="0" lang="nb-NO" altLang="nb-NO" sz="3600" b="0" i="0" u="none" strike="noStrike" cap="none" normalizeH="0" baseline="0" dirty="0">
                <a:ln>
                  <a:noFill/>
                </a:ln>
                <a:solidFill>
                  <a:schemeClr val="tx1"/>
                </a:solidFill>
                <a:effectLst/>
              </a:rPr>
              <a:t> </a:t>
            </a:r>
            <a:endParaRPr kumimoji="0" lang="nb-NO" altLang="nb-NO" sz="36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0039293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53B7D54-F1FF-4B22-873A-8AA1E16EA637}"/>
              </a:ext>
            </a:extLst>
          </p:cNvPr>
          <p:cNvSpPr/>
          <p:nvPr/>
        </p:nvSpPr>
        <p:spPr>
          <a:xfrm>
            <a:off x="368968" y="12512842"/>
            <a:ext cx="1171074" cy="930442"/>
          </a:xfrm>
          <a:prstGeom prst="rect">
            <a:avLst/>
          </a:prstGeom>
          <a:ln/>
        </p:spPr>
        <p:style>
          <a:lnRef idx="2">
            <a:schemeClr val="accent4"/>
          </a:lnRef>
          <a:fillRef idx="1">
            <a:schemeClr val="lt1"/>
          </a:fillRef>
          <a:effectRef idx="0">
            <a:schemeClr val="accent4"/>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20000"/>
              </a:lnSpc>
              <a:spcBef>
                <a:spcPts val="0"/>
              </a:spcBef>
              <a:spcAft>
                <a:spcPts val="0"/>
              </a:spcAft>
              <a:buClrTx/>
              <a:buSzTx/>
              <a:buFontTx/>
              <a:buNone/>
              <a:tabLst/>
            </a:pPr>
            <a:endParaRPr kumimoji="0" lang="nb-NO" sz="3000" b="0" i="0" u="none" strike="noStrike" cap="none" spc="0" normalizeH="0" baseline="0">
              <a:ln>
                <a:noFill/>
              </a:ln>
              <a:solidFill>
                <a:schemeClr val="accent6"/>
              </a:solidFill>
              <a:effectLst/>
              <a:uFillTx/>
              <a:latin typeface="Aften Screen"/>
              <a:ea typeface="Aften Screen"/>
              <a:cs typeface="Aften Screen"/>
              <a:sym typeface="Aften Screen"/>
            </a:endParaRPr>
          </a:p>
        </p:txBody>
      </p:sp>
      <p:sp>
        <p:nvSpPr>
          <p:cNvPr id="8" name="Takeaway"/>
          <p:cNvSpPr txBox="1">
            <a:spLocks noGrp="1"/>
          </p:cNvSpPr>
          <p:nvPr>
            <p:ph type="title"/>
          </p:nvPr>
        </p:nvSpPr>
        <p:spPr>
          <a:xfrm>
            <a:off x="7228040" y="320040"/>
            <a:ext cx="10385117" cy="1270399"/>
          </a:xfrm>
          <a:prstGeom prst="rect">
            <a:avLst/>
          </a:prstGeom>
        </p:spPr>
        <p:txBody>
          <a:bodyPr>
            <a:normAutofit fontScale="90000"/>
          </a:bodyPr>
          <a:lstStyle>
            <a:lvl1pPr algn="l">
              <a:defRPr>
                <a:solidFill>
                  <a:schemeClr val="accent6">
                    <a:lumOff val="-9803"/>
                  </a:schemeClr>
                </a:solidFill>
              </a:defRPr>
            </a:lvl1pPr>
          </a:lstStyle>
          <a:p>
            <a:pPr algn="ctr"/>
            <a:r>
              <a:rPr lang="nb-NO" dirty="0" err="1"/>
              <a:t>Get</a:t>
            </a:r>
            <a:r>
              <a:rPr lang="nb-NO" dirty="0"/>
              <a:t> </a:t>
            </a:r>
            <a:r>
              <a:rPr lang="nb-NO" dirty="0" err="1"/>
              <a:t>number</a:t>
            </a:r>
            <a:r>
              <a:rPr lang="nb-NO" dirty="0"/>
              <a:t> </a:t>
            </a:r>
            <a:r>
              <a:rPr lang="nb-NO" dirty="0" err="1"/>
              <a:t>of</a:t>
            </a:r>
            <a:r>
              <a:rPr lang="nb-NO" dirty="0"/>
              <a:t> </a:t>
            </a:r>
            <a:r>
              <a:rPr lang="nb-NO" dirty="0" err="1"/>
              <a:t>messages</a:t>
            </a:r>
            <a:endParaRPr dirty="0"/>
          </a:p>
        </p:txBody>
      </p:sp>
      <p:sp>
        <p:nvSpPr>
          <p:cNvPr id="2" name="Rectangle 1">
            <a:extLst>
              <a:ext uri="{FF2B5EF4-FFF2-40B4-BE49-F238E27FC236}">
                <a16:creationId xmlns:a16="http://schemas.microsoft.com/office/drawing/2014/main" id="{99919887-29D2-4BD1-8C28-9EED73661D5D}"/>
              </a:ext>
            </a:extLst>
          </p:cNvPr>
          <p:cNvSpPr>
            <a:spLocks noChangeArrowheads="1"/>
          </p:cNvSpPr>
          <p:nvPr/>
        </p:nvSpPr>
        <p:spPr bwMode="auto">
          <a:xfrm>
            <a:off x="5797631" y="2785842"/>
            <a:ext cx="13245934" cy="1366528"/>
          </a:xfrm>
          <a:prstGeom prst="rect">
            <a:avLst/>
          </a:prstGeom>
          <a:solidFill>
            <a:schemeClr val="bg1"/>
          </a:solidFill>
          <a:ln>
            <a:noFill/>
          </a:ln>
          <a:effectLst/>
        </p:spPr>
        <p:txBody>
          <a:bodyPr vert="horz" wrap="none" lIns="91440" tIns="45720" rIns="91440" bIns="45720" numCol="1" anchor="ctr" anchorCtr="0" compatLnSpc="1">
            <a:prstTxWarp prst="textNoShape">
              <a:avLst/>
            </a:prstTxWarp>
            <a:spAutoFit/>
          </a:bodyPr>
          <a:lstStyle>
            <a:lvl1pPr algn="l" eaLnBrk="0" fontAlgn="base">
              <a:spcBef>
                <a:spcPct val="30000"/>
              </a:spcBef>
              <a:spcAft>
                <a:spcPct val="0"/>
              </a:spcAft>
              <a:defRPr sz="1200">
                <a:solidFill>
                  <a:schemeClr val="tx1"/>
                </a:solidFill>
                <a:latin typeface="Arial" panose="020B0604020202020204" pitchFamily="34" charset="0"/>
              </a:defRPr>
            </a:lvl1pPr>
            <a:lvl2pPr marL="457200" algn="l" eaLnBrk="0" fontAlgn="base">
              <a:spcBef>
                <a:spcPct val="30000"/>
              </a:spcBef>
              <a:spcAft>
                <a:spcPct val="0"/>
              </a:spcAft>
              <a:defRPr sz="1200">
                <a:solidFill>
                  <a:schemeClr val="tx1"/>
                </a:solidFill>
                <a:latin typeface="Arial" panose="020B0604020202020204" pitchFamily="34" charset="0"/>
              </a:defRPr>
            </a:lvl2pPr>
            <a:lvl3pPr marL="914400" algn="l" eaLnBrk="0" fontAlgn="base">
              <a:spcBef>
                <a:spcPct val="30000"/>
              </a:spcBef>
              <a:spcAft>
                <a:spcPct val="0"/>
              </a:spcAft>
              <a:defRPr sz="1200">
                <a:solidFill>
                  <a:schemeClr val="tx1"/>
                </a:solidFill>
                <a:latin typeface="Arial" panose="020B0604020202020204" pitchFamily="34" charset="0"/>
              </a:defRPr>
            </a:lvl3pPr>
            <a:lvl4pPr marL="1371600" algn="l" eaLnBrk="0" fontAlgn="base">
              <a:spcBef>
                <a:spcPct val="30000"/>
              </a:spcBef>
              <a:spcAft>
                <a:spcPct val="0"/>
              </a:spcAft>
              <a:defRPr sz="1200">
                <a:solidFill>
                  <a:schemeClr val="tx1"/>
                </a:solidFill>
                <a:latin typeface="Arial" panose="020B0604020202020204" pitchFamily="34" charset="0"/>
              </a:defRPr>
            </a:lvl4pPr>
            <a:lvl5pPr marL="1828800" algn="l" eaLnBrk="0" fontAlgn="base">
              <a:spcBef>
                <a:spcPct val="30000"/>
              </a:spcBef>
              <a:spcAft>
                <a:spcPct val="0"/>
              </a:spcAft>
              <a:defRPr sz="1200">
                <a:solidFill>
                  <a:schemeClr val="tx1"/>
                </a:solidFill>
                <a:latin typeface="Arial" panose="020B0604020202020204" pitchFamily="34" charset="0"/>
              </a:defRPr>
            </a:lvl5pPr>
            <a:lvl6pPr marL="2286000" algn="l" eaLnBrk="0" fontAlgn="base">
              <a:spcBef>
                <a:spcPct val="30000"/>
              </a:spcBef>
              <a:spcAft>
                <a:spcPct val="0"/>
              </a:spcAft>
              <a:defRPr sz="1200">
                <a:solidFill>
                  <a:schemeClr val="tx1"/>
                </a:solidFill>
                <a:latin typeface="Arial" panose="020B0604020202020204" pitchFamily="34" charset="0"/>
              </a:defRPr>
            </a:lvl6pPr>
            <a:lvl7pPr marL="2743200" algn="l" eaLnBrk="0" fontAlgn="base">
              <a:spcBef>
                <a:spcPct val="30000"/>
              </a:spcBef>
              <a:spcAft>
                <a:spcPct val="0"/>
              </a:spcAft>
              <a:defRPr sz="1200">
                <a:solidFill>
                  <a:schemeClr val="tx1"/>
                </a:solidFill>
                <a:latin typeface="Arial" panose="020B0604020202020204" pitchFamily="34" charset="0"/>
              </a:defRPr>
            </a:lvl7pPr>
            <a:lvl8pPr marL="3200400" algn="l" eaLnBrk="0" fontAlgn="base">
              <a:spcBef>
                <a:spcPct val="30000"/>
              </a:spcBef>
              <a:spcAft>
                <a:spcPct val="0"/>
              </a:spcAft>
              <a:defRPr sz="1200">
                <a:solidFill>
                  <a:schemeClr val="tx1"/>
                </a:solidFill>
                <a:latin typeface="Arial" panose="020B0604020202020204" pitchFamily="34" charset="0"/>
              </a:defRPr>
            </a:lvl8pPr>
            <a:lvl9pPr marL="3657600" algn="l" eaLnBrk="0" fontAlgn="base">
              <a:spcBef>
                <a:spcPct val="30000"/>
              </a:spcBef>
              <a:spcAft>
                <a:spcPct val="0"/>
              </a:spcAft>
              <a:defRPr sz="1200">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30000"/>
              </a:spcBef>
              <a:spcAft>
                <a:spcPct val="0"/>
              </a:spcAft>
              <a:buClrTx/>
              <a:buSzTx/>
              <a:buFontTx/>
              <a:buNone/>
              <a:tabLst/>
            </a:pPr>
            <a:r>
              <a:rPr kumimoji="0" lang="nb-NO" altLang="nb-NO" sz="3600" b="0" i="0" u="none" strike="noStrike" cap="none" normalizeH="0" baseline="0" dirty="0">
                <a:ln>
                  <a:noFill/>
                </a:ln>
                <a:solidFill>
                  <a:srgbClr val="333333"/>
                </a:solidFill>
                <a:effectLst/>
                <a:latin typeface="Arial" panose="020B0604020202020204" pitchFamily="34" charset="0"/>
              </a:rPr>
              <a:t>_</a:t>
            </a:r>
            <a:r>
              <a:rPr kumimoji="0" lang="nb-NO" altLang="nb-NO" sz="3600" b="0" i="0" u="none" strike="noStrike" cap="none" normalizeH="0" baseline="0" dirty="0" err="1">
                <a:ln>
                  <a:noFill/>
                </a:ln>
                <a:solidFill>
                  <a:srgbClr val="333333"/>
                </a:solidFill>
                <a:effectLst/>
                <a:latin typeface="Arial" panose="020B0604020202020204" pitchFamily="34" charset="0"/>
              </a:rPr>
              <a:t>cloudQueue</a:t>
            </a:r>
            <a:r>
              <a:rPr kumimoji="0" lang="nb-NO" altLang="nb-NO" sz="3600" b="0" i="0" u="none" strike="noStrike" cap="none" normalizeH="0" baseline="0" dirty="0" err="1">
                <a:ln>
                  <a:noFill/>
                </a:ln>
                <a:solidFill>
                  <a:srgbClr val="515151"/>
                </a:solidFill>
                <a:effectLst/>
                <a:latin typeface="Menlo"/>
              </a:rPr>
              <a:t>.</a:t>
            </a:r>
            <a:r>
              <a:rPr kumimoji="0" lang="nb-NO" altLang="nb-NO" sz="3600" b="1" i="0" u="none" strike="noStrike" cap="none" normalizeH="0" baseline="0" dirty="0" err="1">
                <a:ln>
                  <a:noFill/>
                </a:ln>
                <a:solidFill>
                  <a:srgbClr val="990000"/>
                </a:solidFill>
                <a:effectLst/>
                <a:latin typeface="Menlo"/>
              </a:rPr>
              <a:t>FetchAttributes</a:t>
            </a:r>
            <a:r>
              <a:rPr kumimoji="0" lang="nb-NO" altLang="nb-NO" sz="3600" b="0" i="0" u="none" strike="noStrike" cap="none" normalizeH="0" baseline="0" dirty="0">
                <a:ln>
                  <a:noFill/>
                </a:ln>
                <a:solidFill>
                  <a:srgbClr val="515151"/>
                </a:solidFill>
                <a:effectLst/>
                <a:latin typeface="Menlo"/>
              </a:rPr>
              <a:t>(); </a:t>
            </a:r>
          </a:p>
          <a:p>
            <a:pPr marL="0" marR="0" lvl="0" indent="0" algn="l" defTabSz="914400" rtl="0" eaLnBrk="0" fontAlgn="base" latinLnBrk="0" hangingPunct="0">
              <a:lnSpc>
                <a:spcPct val="100000"/>
              </a:lnSpc>
              <a:spcBef>
                <a:spcPct val="30000"/>
              </a:spcBef>
              <a:spcAft>
                <a:spcPct val="0"/>
              </a:spcAft>
              <a:buClrTx/>
              <a:buSzTx/>
              <a:buFontTx/>
              <a:buNone/>
              <a:tabLst/>
            </a:pPr>
            <a:r>
              <a:rPr kumimoji="0" lang="nb-NO" altLang="nb-NO" sz="3600" b="1" i="0" u="none" strike="noStrike" cap="none" normalizeH="0" baseline="0" dirty="0">
                <a:ln>
                  <a:noFill/>
                </a:ln>
                <a:solidFill>
                  <a:srgbClr val="445588"/>
                </a:solidFill>
                <a:effectLst/>
                <a:latin typeface="Menlo"/>
              </a:rPr>
              <a:t>var</a:t>
            </a:r>
            <a:r>
              <a:rPr kumimoji="0" lang="nb-NO" altLang="nb-NO" sz="3600" b="0" i="0" u="none" strike="noStrike" cap="none" normalizeH="0" baseline="0" dirty="0">
                <a:ln>
                  <a:noFill/>
                </a:ln>
                <a:solidFill>
                  <a:srgbClr val="515151"/>
                </a:solidFill>
                <a:effectLst/>
                <a:latin typeface="Menlo"/>
              </a:rPr>
              <a:t> </a:t>
            </a:r>
            <a:r>
              <a:rPr kumimoji="0" lang="nb-NO" altLang="nb-NO" sz="3600" b="0" i="0" u="none" strike="noStrike" cap="none" normalizeH="0" baseline="0" dirty="0" err="1">
                <a:ln>
                  <a:noFill/>
                </a:ln>
                <a:solidFill>
                  <a:srgbClr val="333333"/>
                </a:solidFill>
                <a:effectLst/>
                <a:latin typeface="Arial" panose="020B0604020202020204" pitchFamily="34" charset="0"/>
              </a:rPr>
              <a:t>messageCount</a:t>
            </a:r>
            <a:r>
              <a:rPr kumimoji="0" lang="nb-NO" altLang="nb-NO" sz="3600" b="0" i="0" u="none" strike="noStrike" cap="none" normalizeH="0" baseline="0" dirty="0">
                <a:ln>
                  <a:noFill/>
                </a:ln>
                <a:solidFill>
                  <a:srgbClr val="515151"/>
                </a:solidFill>
                <a:effectLst/>
                <a:latin typeface="Menlo"/>
              </a:rPr>
              <a:t> = </a:t>
            </a:r>
            <a:r>
              <a:rPr kumimoji="0" lang="nb-NO" altLang="nb-NO" sz="3600" b="0" i="0" u="none" strike="noStrike" cap="none" normalizeH="0" baseline="0" dirty="0">
                <a:ln>
                  <a:noFill/>
                </a:ln>
                <a:solidFill>
                  <a:srgbClr val="333333"/>
                </a:solidFill>
                <a:effectLst/>
                <a:latin typeface="Arial" panose="020B0604020202020204" pitchFamily="34" charset="0"/>
              </a:rPr>
              <a:t>_</a:t>
            </a:r>
            <a:r>
              <a:rPr kumimoji="0" lang="nb-NO" altLang="nb-NO" sz="3600" b="0" i="0" u="none" strike="noStrike" cap="none" normalizeH="0" baseline="0" dirty="0" err="1">
                <a:ln>
                  <a:noFill/>
                </a:ln>
                <a:solidFill>
                  <a:srgbClr val="333333"/>
                </a:solidFill>
                <a:effectLst/>
                <a:latin typeface="Arial" panose="020B0604020202020204" pitchFamily="34" charset="0"/>
              </a:rPr>
              <a:t>cloudQueue</a:t>
            </a:r>
            <a:r>
              <a:rPr kumimoji="0" lang="nb-NO" altLang="nb-NO" sz="3600" b="0" i="0" u="none" strike="noStrike" cap="none" normalizeH="0" baseline="0" dirty="0" err="1">
                <a:ln>
                  <a:noFill/>
                </a:ln>
                <a:solidFill>
                  <a:srgbClr val="515151"/>
                </a:solidFill>
                <a:effectLst/>
                <a:latin typeface="Menlo"/>
              </a:rPr>
              <a:t>.</a:t>
            </a:r>
            <a:r>
              <a:rPr kumimoji="0" lang="nb-NO" altLang="nb-NO" sz="3600" b="0" i="0" u="none" strike="noStrike" cap="none" normalizeH="0" baseline="0" dirty="0" err="1">
                <a:ln>
                  <a:noFill/>
                </a:ln>
                <a:solidFill>
                  <a:srgbClr val="333333"/>
                </a:solidFill>
                <a:effectLst/>
                <a:latin typeface="Arial" panose="020B0604020202020204" pitchFamily="34" charset="0"/>
              </a:rPr>
              <a:t>ApproximateMessageCount</a:t>
            </a:r>
            <a:r>
              <a:rPr kumimoji="0" lang="nb-NO" altLang="nb-NO" sz="3600" b="0" i="0" u="none" strike="noStrike" cap="none" normalizeH="0" baseline="0" dirty="0">
                <a:ln>
                  <a:noFill/>
                </a:ln>
                <a:solidFill>
                  <a:srgbClr val="515151"/>
                </a:solidFill>
                <a:effectLst/>
                <a:latin typeface="Menlo"/>
              </a:rPr>
              <a:t>;</a:t>
            </a:r>
            <a:r>
              <a:rPr kumimoji="0" lang="nb-NO" altLang="nb-NO" sz="3600" b="0" i="0" u="none" strike="noStrike" cap="none" normalizeH="0" baseline="0" dirty="0">
                <a:ln>
                  <a:noFill/>
                </a:ln>
                <a:solidFill>
                  <a:schemeClr val="tx1"/>
                </a:solidFill>
                <a:effectLst/>
              </a:rPr>
              <a:t> </a:t>
            </a:r>
            <a:endParaRPr kumimoji="0" lang="nb-NO" altLang="nb-NO" sz="36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9216750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53B7D54-F1FF-4B22-873A-8AA1E16EA637}"/>
              </a:ext>
            </a:extLst>
          </p:cNvPr>
          <p:cNvSpPr/>
          <p:nvPr/>
        </p:nvSpPr>
        <p:spPr>
          <a:xfrm>
            <a:off x="368968" y="12512842"/>
            <a:ext cx="1171074" cy="930442"/>
          </a:xfrm>
          <a:prstGeom prst="rect">
            <a:avLst/>
          </a:prstGeom>
          <a:ln/>
        </p:spPr>
        <p:style>
          <a:lnRef idx="2">
            <a:schemeClr val="accent4"/>
          </a:lnRef>
          <a:fillRef idx="1">
            <a:schemeClr val="lt1"/>
          </a:fillRef>
          <a:effectRef idx="0">
            <a:schemeClr val="accent4"/>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20000"/>
              </a:lnSpc>
              <a:spcBef>
                <a:spcPts val="0"/>
              </a:spcBef>
              <a:spcAft>
                <a:spcPts val="0"/>
              </a:spcAft>
              <a:buClrTx/>
              <a:buSzTx/>
              <a:buFontTx/>
              <a:buNone/>
              <a:tabLst/>
            </a:pPr>
            <a:endParaRPr kumimoji="0" lang="nb-NO" sz="3000" b="0" i="0" u="none" strike="noStrike" cap="none" spc="0" normalizeH="0" baseline="0">
              <a:ln>
                <a:noFill/>
              </a:ln>
              <a:solidFill>
                <a:schemeClr val="accent6"/>
              </a:solidFill>
              <a:effectLst/>
              <a:uFillTx/>
              <a:latin typeface="Aften Screen"/>
              <a:ea typeface="Aften Screen"/>
              <a:cs typeface="Aften Screen"/>
              <a:sym typeface="Aften Screen"/>
            </a:endParaRPr>
          </a:p>
        </p:txBody>
      </p:sp>
      <p:sp>
        <p:nvSpPr>
          <p:cNvPr id="8" name="Takeaway"/>
          <p:cNvSpPr txBox="1">
            <a:spLocks noGrp="1"/>
          </p:cNvSpPr>
          <p:nvPr>
            <p:ph type="title"/>
          </p:nvPr>
        </p:nvSpPr>
        <p:spPr>
          <a:xfrm>
            <a:off x="7228040" y="320040"/>
            <a:ext cx="10385117" cy="1270399"/>
          </a:xfrm>
          <a:prstGeom prst="rect">
            <a:avLst/>
          </a:prstGeom>
        </p:spPr>
        <p:txBody>
          <a:bodyPr>
            <a:normAutofit/>
          </a:bodyPr>
          <a:lstStyle>
            <a:lvl1pPr algn="l">
              <a:defRPr>
                <a:solidFill>
                  <a:schemeClr val="accent6">
                    <a:lumOff val="-9803"/>
                  </a:schemeClr>
                </a:solidFill>
              </a:defRPr>
            </a:lvl1pPr>
          </a:lstStyle>
          <a:p>
            <a:pPr algn="ctr"/>
            <a:r>
              <a:rPr lang="nb-NO" dirty="0"/>
              <a:t>File </a:t>
            </a:r>
            <a:r>
              <a:rPr lang="nb-NO" dirty="0" err="1"/>
              <a:t>shares</a:t>
            </a:r>
            <a:endParaRPr dirty="0"/>
          </a:p>
        </p:txBody>
      </p:sp>
      <p:sp>
        <p:nvSpPr>
          <p:cNvPr id="7" name="Innhold innhold innhold">
            <a:extLst>
              <a:ext uri="{FF2B5EF4-FFF2-40B4-BE49-F238E27FC236}">
                <a16:creationId xmlns:a16="http://schemas.microsoft.com/office/drawing/2014/main" id="{38F00910-7DF0-4E83-AFF3-BDEABB7A306D}"/>
              </a:ext>
            </a:extLst>
          </p:cNvPr>
          <p:cNvSpPr txBox="1">
            <a:spLocks noGrp="1"/>
          </p:cNvSpPr>
          <p:nvPr>
            <p:ph type="body" sz="half" idx="1"/>
          </p:nvPr>
        </p:nvSpPr>
        <p:spPr>
          <a:xfrm>
            <a:off x="1792153" y="1994409"/>
            <a:ext cx="21997314" cy="6845394"/>
          </a:xfrm>
          <a:prstGeom prst="rect">
            <a:avLst/>
          </a:prstGeom>
        </p:spPr>
        <p:txBody>
          <a:bodyPr>
            <a:normAutofit/>
          </a:bodyPr>
          <a:lstStyle>
            <a:lvl1pPr algn="l">
              <a:defRPr i="0">
                <a:solidFill>
                  <a:schemeClr val="accent6">
                    <a:lumOff val="-9803"/>
                  </a:schemeClr>
                </a:solidFill>
              </a:defRPr>
            </a:lvl1pPr>
          </a:lstStyle>
          <a:p>
            <a:pPr marL="457200" indent="-457200">
              <a:buFont typeface="Arial" panose="020B0604020202020204" pitchFamily="34" charset="0"/>
              <a:buChar char="•"/>
            </a:pPr>
            <a:r>
              <a:rPr lang="nb-NO" sz="6000" dirty="0" err="1"/>
              <a:t>Easy</a:t>
            </a:r>
            <a:r>
              <a:rPr lang="nb-NO" sz="6000" dirty="0"/>
              <a:t>-to-</a:t>
            </a:r>
            <a:r>
              <a:rPr lang="nb-NO" sz="6000" dirty="0" err="1"/>
              <a:t>use</a:t>
            </a:r>
            <a:r>
              <a:rPr lang="nb-NO" sz="6000" dirty="0"/>
              <a:t> </a:t>
            </a:r>
            <a:r>
              <a:rPr lang="nb-NO" sz="6000" dirty="0" err="1"/>
              <a:t>cloud</a:t>
            </a:r>
            <a:r>
              <a:rPr lang="nb-NO" sz="6000" dirty="0"/>
              <a:t> file system</a:t>
            </a:r>
          </a:p>
          <a:p>
            <a:pPr marL="457200" indent="-457200">
              <a:buFont typeface="Arial" panose="020B0604020202020204" pitchFamily="34" charset="0"/>
              <a:buChar char="•"/>
            </a:pPr>
            <a:r>
              <a:rPr lang="en-US" sz="6000" dirty="0"/>
              <a:t>Upload, download files</a:t>
            </a:r>
          </a:p>
          <a:p>
            <a:pPr marL="457200" indent="-457200">
              <a:buFont typeface="Arial" panose="020B0604020202020204" pitchFamily="34" charset="0"/>
              <a:buChar char="•"/>
            </a:pPr>
            <a:r>
              <a:rPr lang="en-US" sz="6000" dirty="0"/>
              <a:t>Can be mounted in Windows, Linux, and macOS</a:t>
            </a:r>
          </a:p>
          <a:p>
            <a:pPr marL="457200" indent="-457200">
              <a:buFont typeface="Arial" panose="020B0604020202020204" pitchFamily="34" charset="0"/>
              <a:buChar char="•"/>
            </a:pPr>
            <a:r>
              <a:rPr lang="en-US" sz="6000" dirty="0"/>
              <a:t>Snapshots</a:t>
            </a:r>
          </a:p>
          <a:p>
            <a:pPr marL="457200" indent="-457200">
              <a:buFont typeface="Arial" panose="020B0604020202020204" pitchFamily="34" charset="0"/>
              <a:buChar char="•"/>
            </a:pPr>
            <a:endParaRPr sz="6000" dirty="0"/>
          </a:p>
        </p:txBody>
      </p:sp>
    </p:spTree>
    <p:extLst>
      <p:ext uri="{BB962C8B-B14F-4D97-AF65-F5344CB8AC3E}">
        <p14:creationId xmlns:p14="http://schemas.microsoft.com/office/powerpoint/2010/main" val="27333679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53B7D54-F1FF-4B22-873A-8AA1E16EA637}"/>
              </a:ext>
            </a:extLst>
          </p:cNvPr>
          <p:cNvSpPr/>
          <p:nvPr/>
        </p:nvSpPr>
        <p:spPr>
          <a:xfrm>
            <a:off x="368968" y="12512842"/>
            <a:ext cx="1171074" cy="930442"/>
          </a:xfrm>
          <a:prstGeom prst="rect">
            <a:avLst/>
          </a:prstGeom>
          <a:ln/>
        </p:spPr>
        <p:style>
          <a:lnRef idx="2">
            <a:schemeClr val="accent4"/>
          </a:lnRef>
          <a:fillRef idx="1">
            <a:schemeClr val="lt1"/>
          </a:fillRef>
          <a:effectRef idx="0">
            <a:schemeClr val="accent4"/>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20000"/>
              </a:lnSpc>
              <a:spcBef>
                <a:spcPts val="0"/>
              </a:spcBef>
              <a:spcAft>
                <a:spcPts val="0"/>
              </a:spcAft>
              <a:buClrTx/>
              <a:buSzTx/>
              <a:buFontTx/>
              <a:buNone/>
              <a:tabLst/>
            </a:pPr>
            <a:endParaRPr kumimoji="0" lang="nb-NO" sz="3000" b="0" i="0" u="none" strike="noStrike" cap="none" spc="0" normalizeH="0" baseline="0">
              <a:ln>
                <a:noFill/>
              </a:ln>
              <a:solidFill>
                <a:schemeClr val="accent6"/>
              </a:solidFill>
              <a:effectLst/>
              <a:uFillTx/>
              <a:latin typeface="Aften Screen"/>
              <a:ea typeface="Aften Screen"/>
              <a:cs typeface="Aften Screen"/>
              <a:sym typeface="Aften Screen"/>
            </a:endParaRPr>
          </a:p>
        </p:txBody>
      </p:sp>
      <p:sp>
        <p:nvSpPr>
          <p:cNvPr id="8" name="Takeaway"/>
          <p:cNvSpPr txBox="1">
            <a:spLocks noGrp="1"/>
          </p:cNvSpPr>
          <p:nvPr>
            <p:ph type="title"/>
          </p:nvPr>
        </p:nvSpPr>
        <p:spPr>
          <a:xfrm>
            <a:off x="6705600" y="320040"/>
            <a:ext cx="10907557" cy="1270399"/>
          </a:xfrm>
          <a:prstGeom prst="rect">
            <a:avLst/>
          </a:prstGeom>
        </p:spPr>
        <p:txBody>
          <a:bodyPr>
            <a:noAutofit/>
          </a:bodyPr>
          <a:lstStyle>
            <a:lvl1pPr algn="l">
              <a:defRPr>
                <a:solidFill>
                  <a:schemeClr val="accent6">
                    <a:lumOff val="-9803"/>
                  </a:schemeClr>
                </a:solidFill>
              </a:defRPr>
            </a:lvl1pPr>
          </a:lstStyle>
          <a:p>
            <a:r>
              <a:rPr lang="nb-NO" dirty="0">
                <a:hlinkClick r:id="rId2"/>
              </a:rPr>
              <a:t>https://portal.azure.com</a:t>
            </a:r>
            <a:endParaRPr dirty="0"/>
          </a:p>
        </p:txBody>
      </p:sp>
      <p:sp>
        <p:nvSpPr>
          <p:cNvPr id="12" name="Innhold innhold innhold">
            <a:extLst>
              <a:ext uri="{FF2B5EF4-FFF2-40B4-BE49-F238E27FC236}">
                <a16:creationId xmlns:a16="http://schemas.microsoft.com/office/drawing/2014/main" id="{A2AB2553-4D9E-4F5E-A3B6-42ED6225B347}"/>
              </a:ext>
            </a:extLst>
          </p:cNvPr>
          <p:cNvSpPr txBox="1">
            <a:spLocks noGrp="1"/>
          </p:cNvSpPr>
          <p:nvPr>
            <p:ph type="body" sz="half" idx="1"/>
          </p:nvPr>
        </p:nvSpPr>
        <p:spPr>
          <a:xfrm>
            <a:off x="544844" y="2846852"/>
            <a:ext cx="13540124" cy="9970789"/>
          </a:xfrm>
          <a:prstGeom prst="rect">
            <a:avLst/>
          </a:prstGeom>
        </p:spPr>
        <p:txBody>
          <a:bodyPr>
            <a:normAutofit/>
          </a:bodyPr>
          <a:lstStyle>
            <a:lvl1pPr algn="l">
              <a:defRPr i="0">
                <a:solidFill>
                  <a:schemeClr val="accent6">
                    <a:lumOff val="-9803"/>
                  </a:schemeClr>
                </a:solidFill>
              </a:defRPr>
            </a:lvl1pPr>
          </a:lstStyle>
          <a:p>
            <a:pPr marL="0" indent="0">
              <a:buNone/>
            </a:pPr>
            <a:r>
              <a:rPr lang="nb-NO" sz="6000" dirty="0"/>
              <a:t>Storage </a:t>
            </a:r>
            <a:r>
              <a:rPr lang="nb-NO" sz="6000" dirty="0" err="1"/>
              <a:t>accounts</a:t>
            </a:r>
            <a:endParaRPr lang="nb-NO" sz="6000" dirty="0"/>
          </a:p>
          <a:p>
            <a:pPr marL="457200" indent="-457200">
              <a:buFont typeface="Arial" panose="020B0604020202020204" pitchFamily="34" charset="0"/>
              <a:buChar char="•"/>
            </a:pPr>
            <a:endParaRPr lang="nb-NO" sz="6000" dirty="0"/>
          </a:p>
          <a:p>
            <a:pPr marL="0" indent="0">
              <a:buNone/>
            </a:pPr>
            <a:r>
              <a:rPr lang="nb-NO" sz="6000" dirty="0"/>
              <a:t>Select </a:t>
            </a:r>
            <a:r>
              <a:rPr lang="nb-NO" sz="6000" dirty="0" err="1"/>
              <a:t>storage</a:t>
            </a:r>
            <a:r>
              <a:rPr lang="nb-NO" sz="6000" dirty="0"/>
              <a:t> </a:t>
            </a:r>
            <a:r>
              <a:rPr lang="nb-NO" sz="6000" dirty="0" err="1"/>
              <a:t>account</a:t>
            </a:r>
            <a:endParaRPr lang="nb-NO" sz="6000" dirty="0"/>
          </a:p>
          <a:p>
            <a:pPr marL="0" indent="0">
              <a:buNone/>
            </a:pPr>
            <a:endParaRPr lang="nb-NO" sz="6000" dirty="0"/>
          </a:p>
          <a:p>
            <a:pPr marL="0" indent="0">
              <a:buNone/>
            </a:pPr>
            <a:r>
              <a:rPr lang="nb-NO" sz="6000" dirty="0"/>
              <a:t>      </a:t>
            </a:r>
            <a:r>
              <a:rPr lang="nb-NO" sz="6000" dirty="0" err="1"/>
              <a:t>Overview</a:t>
            </a:r>
            <a:endParaRPr lang="nb-NO" sz="6000" dirty="0"/>
          </a:p>
          <a:p>
            <a:pPr marL="0" indent="0">
              <a:buNone/>
            </a:pPr>
            <a:endParaRPr lang="nb-NO" sz="6000" dirty="0"/>
          </a:p>
          <a:p>
            <a:pPr marL="0" indent="0">
              <a:buNone/>
            </a:pPr>
            <a:r>
              <a:rPr lang="nb-NO" sz="6000" dirty="0"/>
              <a:t>  	Files</a:t>
            </a:r>
            <a:endParaRPr sz="6000" dirty="0"/>
          </a:p>
        </p:txBody>
      </p:sp>
      <p:sp>
        <p:nvSpPr>
          <p:cNvPr id="13" name="Arrow: Down 12">
            <a:extLst>
              <a:ext uri="{FF2B5EF4-FFF2-40B4-BE49-F238E27FC236}">
                <a16:creationId xmlns:a16="http://schemas.microsoft.com/office/drawing/2014/main" id="{16CDF8FB-CC39-45FE-A496-83EEAEE85E96}"/>
              </a:ext>
            </a:extLst>
          </p:cNvPr>
          <p:cNvSpPr/>
          <p:nvPr/>
        </p:nvSpPr>
        <p:spPr>
          <a:xfrm>
            <a:off x="2839453" y="4026568"/>
            <a:ext cx="689810" cy="1074821"/>
          </a:xfrm>
          <a:prstGeom prst="downArrow">
            <a:avLst/>
          </a:prstGeom>
          <a:solidFill>
            <a:schemeClr val="accent1">
              <a:lumOff val="-4901"/>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20000"/>
              </a:lnSpc>
              <a:spcBef>
                <a:spcPts val="0"/>
              </a:spcBef>
              <a:spcAft>
                <a:spcPts val="0"/>
              </a:spcAft>
              <a:buClrTx/>
              <a:buSzTx/>
              <a:buFontTx/>
              <a:buNone/>
              <a:tabLst/>
            </a:pPr>
            <a:endParaRPr kumimoji="0" lang="nb-NO" sz="3000" b="0" i="0" u="none" strike="noStrike" cap="none" spc="0" normalizeH="0" baseline="0">
              <a:ln>
                <a:noFill/>
              </a:ln>
              <a:solidFill>
                <a:schemeClr val="accent6"/>
              </a:solidFill>
              <a:effectLst/>
              <a:uFillTx/>
              <a:latin typeface="Aften Screen"/>
              <a:ea typeface="Aften Screen"/>
              <a:cs typeface="Aften Screen"/>
              <a:sym typeface="Aften Screen"/>
            </a:endParaRPr>
          </a:p>
        </p:txBody>
      </p:sp>
      <p:sp>
        <p:nvSpPr>
          <p:cNvPr id="14" name="Arrow: Down 13">
            <a:extLst>
              <a:ext uri="{FF2B5EF4-FFF2-40B4-BE49-F238E27FC236}">
                <a16:creationId xmlns:a16="http://schemas.microsoft.com/office/drawing/2014/main" id="{2A35EEA2-6983-4763-B7DC-6EFC41744757}"/>
              </a:ext>
            </a:extLst>
          </p:cNvPr>
          <p:cNvSpPr/>
          <p:nvPr/>
        </p:nvSpPr>
        <p:spPr>
          <a:xfrm>
            <a:off x="2839453" y="6245486"/>
            <a:ext cx="689810" cy="1074821"/>
          </a:xfrm>
          <a:prstGeom prst="downArrow">
            <a:avLst/>
          </a:prstGeom>
          <a:solidFill>
            <a:schemeClr val="accent1">
              <a:lumOff val="-4901"/>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20000"/>
              </a:lnSpc>
              <a:spcBef>
                <a:spcPts val="0"/>
              </a:spcBef>
              <a:spcAft>
                <a:spcPts val="0"/>
              </a:spcAft>
              <a:buClrTx/>
              <a:buSzTx/>
              <a:buFontTx/>
              <a:buNone/>
              <a:tabLst/>
            </a:pPr>
            <a:endParaRPr kumimoji="0" lang="nb-NO" sz="3000" b="0" i="0" u="none" strike="noStrike" cap="none" spc="0" normalizeH="0" baseline="0">
              <a:ln>
                <a:noFill/>
              </a:ln>
              <a:solidFill>
                <a:schemeClr val="accent6"/>
              </a:solidFill>
              <a:effectLst/>
              <a:uFillTx/>
              <a:latin typeface="Aften Screen"/>
              <a:ea typeface="Aften Screen"/>
              <a:cs typeface="Aften Screen"/>
              <a:sym typeface="Aften Screen"/>
            </a:endParaRPr>
          </a:p>
        </p:txBody>
      </p:sp>
      <p:sp>
        <p:nvSpPr>
          <p:cNvPr id="15" name="Arrow: Down 14">
            <a:extLst>
              <a:ext uri="{FF2B5EF4-FFF2-40B4-BE49-F238E27FC236}">
                <a16:creationId xmlns:a16="http://schemas.microsoft.com/office/drawing/2014/main" id="{E0F583BC-E716-4B11-8281-0EB7CE4B7EF2}"/>
              </a:ext>
            </a:extLst>
          </p:cNvPr>
          <p:cNvSpPr/>
          <p:nvPr/>
        </p:nvSpPr>
        <p:spPr>
          <a:xfrm>
            <a:off x="2839453" y="8322939"/>
            <a:ext cx="689810" cy="1074821"/>
          </a:xfrm>
          <a:prstGeom prst="downArrow">
            <a:avLst/>
          </a:prstGeom>
          <a:solidFill>
            <a:schemeClr val="accent1">
              <a:lumOff val="-4901"/>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20000"/>
              </a:lnSpc>
              <a:spcBef>
                <a:spcPts val="0"/>
              </a:spcBef>
              <a:spcAft>
                <a:spcPts val="0"/>
              </a:spcAft>
              <a:buClrTx/>
              <a:buSzTx/>
              <a:buFontTx/>
              <a:buNone/>
              <a:tabLst/>
            </a:pPr>
            <a:endParaRPr kumimoji="0" lang="nb-NO" sz="3000" b="0" i="0" u="none" strike="noStrike" cap="none" spc="0" normalizeH="0" baseline="0">
              <a:ln>
                <a:noFill/>
              </a:ln>
              <a:solidFill>
                <a:schemeClr val="accent6"/>
              </a:solidFill>
              <a:effectLst/>
              <a:uFillTx/>
              <a:latin typeface="Aften Screen"/>
              <a:ea typeface="Aften Screen"/>
              <a:cs typeface="Aften Screen"/>
              <a:sym typeface="Aften Screen"/>
            </a:endParaRPr>
          </a:p>
        </p:txBody>
      </p:sp>
      <p:pic>
        <p:nvPicPr>
          <p:cNvPr id="3" name="Picture 2">
            <a:extLst>
              <a:ext uri="{FF2B5EF4-FFF2-40B4-BE49-F238E27FC236}">
                <a16:creationId xmlns:a16="http://schemas.microsoft.com/office/drawing/2014/main" id="{12ADCF0D-88DF-4998-AAF5-D5F993511A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11711" y="2537809"/>
            <a:ext cx="14984916" cy="8640381"/>
          </a:xfrm>
          <a:prstGeom prst="rect">
            <a:avLst/>
          </a:prstGeom>
        </p:spPr>
      </p:pic>
    </p:spTree>
    <p:extLst>
      <p:ext uri="{BB962C8B-B14F-4D97-AF65-F5344CB8AC3E}">
        <p14:creationId xmlns:p14="http://schemas.microsoft.com/office/powerpoint/2010/main" val="20286109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53B7D54-F1FF-4B22-873A-8AA1E16EA637}"/>
              </a:ext>
            </a:extLst>
          </p:cNvPr>
          <p:cNvSpPr/>
          <p:nvPr/>
        </p:nvSpPr>
        <p:spPr>
          <a:xfrm>
            <a:off x="368968" y="12512842"/>
            <a:ext cx="1171074" cy="930442"/>
          </a:xfrm>
          <a:prstGeom prst="rect">
            <a:avLst/>
          </a:prstGeom>
          <a:ln/>
        </p:spPr>
        <p:style>
          <a:lnRef idx="2">
            <a:schemeClr val="accent4"/>
          </a:lnRef>
          <a:fillRef idx="1">
            <a:schemeClr val="lt1"/>
          </a:fillRef>
          <a:effectRef idx="0">
            <a:schemeClr val="accent4"/>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20000"/>
              </a:lnSpc>
              <a:spcBef>
                <a:spcPts val="0"/>
              </a:spcBef>
              <a:spcAft>
                <a:spcPts val="0"/>
              </a:spcAft>
              <a:buClrTx/>
              <a:buSzTx/>
              <a:buFontTx/>
              <a:buNone/>
              <a:tabLst/>
            </a:pPr>
            <a:endParaRPr kumimoji="0" lang="nb-NO" sz="3000" b="0" i="0" u="none" strike="noStrike" cap="none" spc="0" normalizeH="0" baseline="0">
              <a:ln>
                <a:noFill/>
              </a:ln>
              <a:solidFill>
                <a:schemeClr val="accent6"/>
              </a:solidFill>
              <a:effectLst/>
              <a:uFillTx/>
              <a:latin typeface="Aften Screen"/>
              <a:ea typeface="Aften Screen"/>
              <a:cs typeface="Aften Screen"/>
              <a:sym typeface="Aften Screen"/>
            </a:endParaRPr>
          </a:p>
        </p:txBody>
      </p:sp>
      <p:sp>
        <p:nvSpPr>
          <p:cNvPr id="8" name="Takeaway"/>
          <p:cNvSpPr txBox="1">
            <a:spLocks noGrp="1"/>
          </p:cNvSpPr>
          <p:nvPr>
            <p:ph type="title"/>
          </p:nvPr>
        </p:nvSpPr>
        <p:spPr>
          <a:xfrm>
            <a:off x="6705600" y="320040"/>
            <a:ext cx="10907557" cy="1270399"/>
          </a:xfrm>
          <a:prstGeom prst="rect">
            <a:avLst/>
          </a:prstGeom>
        </p:spPr>
        <p:txBody>
          <a:bodyPr>
            <a:noAutofit/>
          </a:bodyPr>
          <a:lstStyle>
            <a:lvl1pPr algn="l">
              <a:defRPr>
                <a:solidFill>
                  <a:schemeClr val="accent6">
                    <a:lumOff val="-9803"/>
                  </a:schemeClr>
                </a:solidFill>
              </a:defRPr>
            </a:lvl1pPr>
          </a:lstStyle>
          <a:p>
            <a:r>
              <a:rPr lang="nb-NO" dirty="0">
                <a:hlinkClick r:id="rId2"/>
              </a:rPr>
              <a:t>https://portal.azure.com</a:t>
            </a:r>
            <a:endParaRPr dirty="0"/>
          </a:p>
        </p:txBody>
      </p:sp>
      <p:sp>
        <p:nvSpPr>
          <p:cNvPr id="12" name="Innhold innhold innhold">
            <a:extLst>
              <a:ext uri="{FF2B5EF4-FFF2-40B4-BE49-F238E27FC236}">
                <a16:creationId xmlns:a16="http://schemas.microsoft.com/office/drawing/2014/main" id="{A2AB2553-4D9E-4F5E-A3B6-42ED6225B347}"/>
              </a:ext>
            </a:extLst>
          </p:cNvPr>
          <p:cNvSpPr txBox="1">
            <a:spLocks noGrp="1"/>
          </p:cNvSpPr>
          <p:nvPr>
            <p:ph type="body" sz="half" idx="1"/>
          </p:nvPr>
        </p:nvSpPr>
        <p:spPr>
          <a:xfrm>
            <a:off x="544844" y="2846852"/>
            <a:ext cx="13540124" cy="9970789"/>
          </a:xfrm>
          <a:prstGeom prst="rect">
            <a:avLst/>
          </a:prstGeom>
        </p:spPr>
        <p:txBody>
          <a:bodyPr>
            <a:normAutofit/>
          </a:bodyPr>
          <a:lstStyle>
            <a:lvl1pPr algn="l">
              <a:defRPr i="0">
                <a:solidFill>
                  <a:schemeClr val="accent6">
                    <a:lumOff val="-9803"/>
                  </a:schemeClr>
                </a:solidFill>
              </a:defRPr>
            </a:lvl1pPr>
          </a:lstStyle>
          <a:p>
            <a:pPr marL="0" indent="0">
              <a:buNone/>
            </a:pPr>
            <a:r>
              <a:rPr lang="nb-NO" sz="6000" dirty="0"/>
              <a:t>        File </a:t>
            </a:r>
            <a:r>
              <a:rPr lang="nb-NO" sz="6000" dirty="0" err="1"/>
              <a:t>share</a:t>
            </a:r>
            <a:endParaRPr lang="nb-NO" sz="6000" dirty="0"/>
          </a:p>
          <a:p>
            <a:pPr marL="457200" indent="-457200">
              <a:buFont typeface="Arial" panose="020B0604020202020204" pitchFamily="34" charset="0"/>
              <a:buChar char="•"/>
            </a:pPr>
            <a:endParaRPr lang="nb-NO" sz="6000" dirty="0"/>
          </a:p>
          <a:p>
            <a:pPr marL="0" indent="0">
              <a:buNone/>
            </a:pPr>
            <a:r>
              <a:rPr lang="nb-NO" sz="6000" dirty="0" err="1"/>
              <a:t>Name</a:t>
            </a:r>
            <a:r>
              <a:rPr lang="nb-NO" sz="6000" dirty="0"/>
              <a:t> and </a:t>
            </a:r>
            <a:r>
              <a:rPr lang="nb-NO" sz="6000" dirty="0" err="1"/>
              <a:t>quota</a:t>
            </a:r>
            <a:endParaRPr lang="nb-NO" sz="6000" dirty="0"/>
          </a:p>
          <a:p>
            <a:pPr marL="0" indent="0">
              <a:buNone/>
            </a:pPr>
            <a:endParaRPr lang="nb-NO" sz="6000" dirty="0"/>
          </a:p>
          <a:p>
            <a:pPr marL="0" indent="0">
              <a:buNone/>
            </a:pPr>
            <a:r>
              <a:rPr lang="nb-NO" sz="6000" dirty="0"/>
              <a:t>             OK</a:t>
            </a:r>
          </a:p>
          <a:p>
            <a:pPr marL="0" indent="0">
              <a:buNone/>
            </a:pPr>
            <a:endParaRPr lang="nb-NO" sz="6000" dirty="0"/>
          </a:p>
          <a:p>
            <a:pPr marL="0" indent="0">
              <a:buNone/>
            </a:pPr>
            <a:r>
              <a:rPr lang="nb-NO" sz="6000" dirty="0"/>
              <a:t>  </a:t>
            </a:r>
            <a:endParaRPr sz="6000" dirty="0"/>
          </a:p>
        </p:txBody>
      </p:sp>
      <p:sp>
        <p:nvSpPr>
          <p:cNvPr id="13" name="Arrow: Down 12">
            <a:extLst>
              <a:ext uri="{FF2B5EF4-FFF2-40B4-BE49-F238E27FC236}">
                <a16:creationId xmlns:a16="http://schemas.microsoft.com/office/drawing/2014/main" id="{16CDF8FB-CC39-45FE-A496-83EEAEE85E96}"/>
              </a:ext>
            </a:extLst>
          </p:cNvPr>
          <p:cNvSpPr/>
          <p:nvPr/>
        </p:nvSpPr>
        <p:spPr>
          <a:xfrm>
            <a:off x="2839453" y="4026568"/>
            <a:ext cx="689810" cy="1074821"/>
          </a:xfrm>
          <a:prstGeom prst="downArrow">
            <a:avLst/>
          </a:prstGeom>
          <a:solidFill>
            <a:schemeClr val="accent1">
              <a:lumOff val="-4901"/>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20000"/>
              </a:lnSpc>
              <a:spcBef>
                <a:spcPts val="0"/>
              </a:spcBef>
              <a:spcAft>
                <a:spcPts val="0"/>
              </a:spcAft>
              <a:buClrTx/>
              <a:buSzTx/>
              <a:buFontTx/>
              <a:buNone/>
              <a:tabLst/>
            </a:pPr>
            <a:endParaRPr kumimoji="0" lang="nb-NO" sz="3000" b="0" i="0" u="none" strike="noStrike" cap="none" spc="0" normalizeH="0" baseline="0">
              <a:ln>
                <a:noFill/>
              </a:ln>
              <a:solidFill>
                <a:schemeClr val="accent6"/>
              </a:solidFill>
              <a:effectLst/>
              <a:uFillTx/>
              <a:latin typeface="Aften Screen"/>
              <a:ea typeface="Aften Screen"/>
              <a:cs typeface="Aften Screen"/>
              <a:sym typeface="Aften Screen"/>
            </a:endParaRPr>
          </a:p>
        </p:txBody>
      </p:sp>
      <p:sp>
        <p:nvSpPr>
          <p:cNvPr id="14" name="Arrow: Down 13">
            <a:extLst>
              <a:ext uri="{FF2B5EF4-FFF2-40B4-BE49-F238E27FC236}">
                <a16:creationId xmlns:a16="http://schemas.microsoft.com/office/drawing/2014/main" id="{2A35EEA2-6983-4763-B7DC-6EFC41744757}"/>
              </a:ext>
            </a:extLst>
          </p:cNvPr>
          <p:cNvSpPr/>
          <p:nvPr/>
        </p:nvSpPr>
        <p:spPr>
          <a:xfrm>
            <a:off x="2839453" y="6245486"/>
            <a:ext cx="689810" cy="1074821"/>
          </a:xfrm>
          <a:prstGeom prst="downArrow">
            <a:avLst/>
          </a:prstGeom>
          <a:solidFill>
            <a:schemeClr val="accent1">
              <a:lumOff val="-4901"/>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20000"/>
              </a:lnSpc>
              <a:spcBef>
                <a:spcPts val="0"/>
              </a:spcBef>
              <a:spcAft>
                <a:spcPts val="0"/>
              </a:spcAft>
              <a:buClrTx/>
              <a:buSzTx/>
              <a:buFontTx/>
              <a:buNone/>
              <a:tabLst/>
            </a:pPr>
            <a:endParaRPr kumimoji="0" lang="nb-NO" sz="3000" b="0" i="0" u="none" strike="noStrike" cap="none" spc="0" normalizeH="0" baseline="0">
              <a:ln>
                <a:noFill/>
              </a:ln>
              <a:solidFill>
                <a:schemeClr val="accent6"/>
              </a:solidFill>
              <a:effectLst/>
              <a:uFillTx/>
              <a:latin typeface="Aften Screen"/>
              <a:ea typeface="Aften Screen"/>
              <a:cs typeface="Aften Screen"/>
              <a:sym typeface="Aften Screen"/>
            </a:endParaRPr>
          </a:p>
        </p:txBody>
      </p:sp>
      <p:pic>
        <p:nvPicPr>
          <p:cNvPr id="5" name="Picture 4">
            <a:extLst>
              <a:ext uri="{FF2B5EF4-FFF2-40B4-BE49-F238E27FC236}">
                <a16:creationId xmlns:a16="http://schemas.microsoft.com/office/drawing/2014/main" id="{770E7FA8-4CB2-4424-8629-D10D60D3D0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42449" y="2846852"/>
            <a:ext cx="13994178" cy="8221222"/>
          </a:xfrm>
          <a:prstGeom prst="rect">
            <a:avLst/>
          </a:prstGeom>
        </p:spPr>
      </p:pic>
    </p:spTree>
    <p:extLst>
      <p:ext uri="{BB962C8B-B14F-4D97-AF65-F5344CB8AC3E}">
        <p14:creationId xmlns:p14="http://schemas.microsoft.com/office/powerpoint/2010/main" val="554819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53B7D54-F1FF-4B22-873A-8AA1E16EA637}"/>
              </a:ext>
            </a:extLst>
          </p:cNvPr>
          <p:cNvSpPr/>
          <p:nvPr/>
        </p:nvSpPr>
        <p:spPr>
          <a:xfrm>
            <a:off x="368968" y="12512842"/>
            <a:ext cx="1171074" cy="930442"/>
          </a:xfrm>
          <a:prstGeom prst="rect">
            <a:avLst/>
          </a:prstGeom>
          <a:ln/>
        </p:spPr>
        <p:style>
          <a:lnRef idx="2">
            <a:schemeClr val="accent4"/>
          </a:lnRef>
          <a:fillRef idx="1">
            <a:schemeClr val="lt1"/>
          </a:fillRef>
          <a:effectRef idx="0">
            <a:schemeClr val="accent4"/>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20000"/>
              </a:lnSpc>
              <a:spcBef>
                <a:spcPts val="0"/>
              </a:spcBef>
              <a:spcAft>
                <a:spcPts val="0"/>
              </a:spcAft>
              <a:buClrTx/>
              <a:buSzTx/>
              <a:buFontTx/>
              <a:buNone/>
              <a:tabLst/>
            </a:pPr>
            <a:endParaRPr kumimoji="0" lang="nb-NO" sz="3000" b="0" i="0" u="none" strike="noStrike" cap="none" spc="0" normalizeH="0" baseline="0">
              <a:ln>
                <a:noFill/>
              </a:ln>
              <a:solidFill>
                <a:schemeClr val="accent6"/>
              </a:solidFill>
              <a:effectLst/>
              <a:uFillTx/>
              <a:latin typeface="Aften Screen"/>
              <a:ea typeface="Aften Screen"/>
              <a:cs typeface="Aften Screen"/>
              <a:sym typeface="Aften Screen"/>
            </a:endParaRPr>
          </a:p>
        </p:txBody>
      </p:sp>
      <p:pic>
        <p:nvPicPr>
          <p:cNvPr id="1026" name="Picture 2" descr="Image result for list of nosql databas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67435" y="1002849"/>
            <a:ext cx="16994033" cy="9382122"/>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3"/>
          <a:stretch>
            <a:fillRect/>
          </a:stretch>
        </p:blipFill>
        <p:spPr>
          <a:xfrm>
            <a:off x="19588799" y="5166973"/>
            <a:ext cx="3406706" cy="1053873"/>
          </a:xfrm>
          <a:prstGeom prst="rect">
            <a:avLst/>
          </a:prstGeom>
        </p:spPr>
      </p:pic>
      <p:pic>
        <p:nvPicPr>
          <p:cNvPr id="3" name="Picture 2"/>
          <p:cNvPicPr>
            <a:picLocks noChangeAspect="1"/>
          </p:cNvPicPr>
          <p:nvPr/>
        </p:nvPicPr>
        <p:blipFill>
          <a:blip r:embed="rId4"/>
          <a:stretch>
            <a:fillRect/>
          </a:stretch>
        </p:blipFill>
        <p:spPr>
          <a:xfrm>
            <a:off x="19328829" y="8450765"/>
            <a:ext cx="3406706" cy="809791"/>
          </a:xfrm>
          <a:prstGeom prst="rect">
            <a:avLst/>
          </a:prstGeom>
        </p:spPr>
      </p:pic>
      <p:pic>
        <p:nvPicPr>
          <p:cNvPr id="5" name="Picture 4"/>
          <p:cNvPicPr>
            <a:picLocks noChangeAspect="1"/>
          </p:cNvPicPr>
          <p:nvPr/>
        </p:nvPicPr>
        <p:blipFill>
          <a:blip r:embed="rId5"/>
          <a:stretch>
            <a:fillRect/>
          </a:stretch>
        </p:blipFill>
        <p:spPr>
          <a:xfrm>
            <a:off x="6242809" y="9554666"/>
            <a:ext cx="3740150" cy="1085850"/>
          </a:xfrm>
          <a:prstGeom prst="rect">
            <a:avLst/>
          </a:prstGeom>
        </p:spPr>
      </p:pic>
      <p:pic>
        <p:nvPicPr>
          <p:cNvPr id="7" name="Picture 6"/>
          <p:cNvPicPr>
            <a:picLocks noChangeAspect="1"/>
          </p:cNvPicPr>
          <p:nvPr/>
        </p:nvPicPr>
        <p:blipFill>
          <a:blip r:embed="rId6"/>
          <a:stretch>
            <a:fillRect/>
          </a:stretch>
        </p:blipFill>
        <p:spPr>
          <a:xfrm>
            <a:off x="10646921" y="9668510"/>
            <a:ext cx="3123768" cy="1432921"/>
          </a:xfrm>
          <a:prstGeom prst="rect">
            <a:avLst/>
          </a:prstGeom>
        </p:spPr>
      </p:pic>
      <p:pic>
        <p:nvPicPr>
          <p:cNvPr id="10" name="Picture 9"/>
          <p:cNvPicPr>
            <a:picLocks noChangeAspect="1"/>
          </p:cNvPicPr>
          <p:nvPr/>
        </p:nvPicPr>
        <p:blipFill>
          <a:blip r:embed="rId7"/>
          <a:stretch>
            <a:fillRect/>
          </a:stretch>
        </p:blipFill>
        <p:spPr>
          <a:xfrm>
            <a:off x="980684" y="5817566"/>
            <a:ext cx="3657910" cy="1555977"/>
          </a:xfrm>
          <a:prstGeom prst="rect">
            <a:avLst/>
          </a:prstGeom>
        </p:spPr>
      </p:pic>
      <p:pic>
        <p:nvPicPr>
          <p:cNvPr id="11" name="Picture 10"/>
          <p:cNvPicPr>
            <a:picLocks noChangeAspect="1"/>
          </p:cNvPicPr>
          <p:nvPr/>
        </p:nvPicPr>
        <p:blipFill>
          <a:blip r:embed="rId8"/>
          <a:stretch>
            <a:fillRect/>
          </a:stretch>
        </p:blipFill>
        <p:spPr>
          <a:xfrm>
            <a:off x="1381913" y="2906262"/>
            <a:ext cx="2295551" cy="1751868"/>
          </a:xfrm>
          <a:prstGeom prst="rect">
            <a:avLst/>
          </a:prstGeom>
        </p:spPr>
      </p:pic>
      <p:pic>
        <p:nvPicPr>
          <p:cNvPr id="12" name="Picture 11"/>
          <p:cNvPicPr>
            <a:picLocks noChangeAspect="1"/>
          </p:cNvPicPr>
          <p:nvPr/>
        </p:nvPicPr>
        <p:blipFill>
          <a:blip r:embed="rId9"/>
          <a:stretch>
            <a:fillRect/>
          </a:stretch>
        </p:blipFill>
        <p:spPr>
          <a:xfrm>
            <a:off x="980684" y="8997750"/>
            <a:ext cx="4038389" cy="1095687"/>
          </a:xfrm>
          <a:prstGeom prst="rect">
            <a:avLst/>
          </a:prstGeom>
        </p:spPr>
      </p:pic>
      <p:pic>
        <p:nvPicPr>
          <p:cNvPr id="13" name="Picture 12"/>
          <p:cNvPicPr>
            <a:picLocks noChangeAspect="1"/>
          </p:cNvPicPr>
          <p:nvPr/>
        </p:nvPicPr>
        <p:blipFill>
          <a:blip r:embed="rId10"/>
          <a:stretch>
            <a:fillRect/>
          </a:stretch>
        </p:blipFill>
        <p:spPr>
          <a:xfrm>
            <a:off x="14934985" y="10640516"/>
            <a:ext cx="2925298" cy="1181370"/>
          </a:xfrm>
          <a:prstGeom prst="rect">
            <a:avLst/>
          </a:prstGeom>
        </p:spPr>
      </p:pic>
      <p:pic>
        <p:nvPicPr>
          <p:cNvPr id="14" name="Picture 13"/>
          <p:cNvPicPr>
            <a:picLocks noChangeAspect="1"/>
          </p:cNvPicPr>
          <p:nvPr/>
        </p:nvPicPr>
        <p:blipFill>
          <a:blip r:embed="rId11"/>
          <a:stretch>
            <a:fillRect/>
          </a:stretch>
        </p:blipFill>
        <p:spPr>
          <a:xfrm>
            <a:off x="20468653" y="2487875"/>
            <a:ext cx="1646997" cy="1194073"/>
          </a:xfrm>
          <a:prstGeom prst="rect">
            <a:avLst/>
          </a:prstGeom>
        </p:spPr>
      </p:pic>
      <p:pic>
        <p:nvPicPr>
          <p:cNvPr id="15" name="Picture 14"/>
          <p:cNvPicPr>
            <a:picLocks noChangeAspect="1"/>
          </p:cNvPicPr>
          <p:nvPr/>
        </p:nvPicPr>
        <p:blipFill>
          <a:blip r:embed="rId12"/>
          <a:stretch>
            <a:fillRect/>
          </a:stretch>
        </p:blipFill>
        <p:spPr>
          <a:xfrm>
            <a:off x="19328829" y="10317259"/>
            <a:ext cx="2325176" cy="1322577"/>
          </a:xfrm>
          <a:prstGeom prst="rect">
            <a:avLst/>
          </a:prstGeom>
        </p:spPr>
      </p:pic>
      <p:pic>
        <p:nvPicPr>
          <p:cNvPr id="17" name="Picture 16"/>
          <p:cNvPicPr>
            <a:picLocks noChangeAspect="1"/>
          </p:cNvPicPr>
          <p:nvPr/>
        </p:nvPicPr>
        <p:blipFill>
          <a:blip r:embed="rId13"/>
          <a:stretch>
            <a:fillRect/>
          </a:stretch>
        </p:blipFill>
        <p:spPr>
          <a:xfrm>
            <a:off x="3667337" y="10822260"/>
            <a:ext cx="2203720" cy="999626"/>
          </a:xfrm>
          <a:prstGeom prst="rect">
            <a:avLst/>
          </a:prstGeom>
        </p:spPr>
      </p:pic>
      <p:pic>
        <p:nvPicPr>
          <p:cNvPr id="18" name="Picture 17"/>
          <p:cNvPicPr>
            <a:picLocks noChangeAspect="1"/>
          </p:cNvPicPr>
          <p:nvPr/>
        </p:nvPicPr>
        <p:blipFill>
          <a:blip r:embed="rId14"/>
          <a:stretch>
            <a:fillRect/>
          </a:stretch>
        </p:blipFill>
        <p:spPr>
          <a:xfrm>
            <a:off x="933398" y="1485030"/>
            <a:ext cx="2924904" cy="770905"/>
          </a:xfrm>
          <a:prstGeom prst="rect">
            <a:avLst/>
          </a:prstGeom>
        </p:spPr>
      </p:pic>
      <p:pic>
        <p:nvPicPr>
          <p:cNvPr id="19" name="Picture 18"/>
          <p:cNvPicPr>
            <a:picLocks noChangeAspect="1"/>
          </p:cNvPicPr>
          <p:nvPr/>
        </p:nvPicPr>
        <p:blipFill>
          <a:blip r:embed="rId15"/>
          <a:stretch>
            <a:fillRect/>
          </a:stretch>
        </p:blipFill>
        <p:spPr>
          <a:xfrm>
            <a:off x="13562226" y="1471228"/>
            <a:ext cx="2745518" cy="703979"/>
          </a:xfrm>
          <a:prstGeom prst="rect">
            <a:avLst/>
          </a:prstGeom>
        </p:spPr>
      </p:pic>
      <p:pic>
        <p:nvPicPr>
          <p:cNvPr id="1028" name="Picture 4" descr="Image result for azure cosmos db logo"/>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380051" y="11301453"/>
            <a:ext cx="4775864" cy="14474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80938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53B7D54-F1FF-4B22-873A-8AA1E16EA637}"/>
              </a:ext>
            </a:extLst>
          </p:cNvPr>
          <p:cNvSpPr/>
          <p:nvPr/>
        </p:nvSpPr>
        <p:spPr>
          <a:xfrm>
            <a:off x="368968" y="12512842"/>
            <a:ext cx="1171074" cy="930442"/>
          </a:xfrm>
          <a:prstGeom prst="rect">
            <a:avLst/>
          </a:prstGeom>
          <a:ln/>
        </p:spPr>
        <p:style>
          <a:lnRef idx="2">
            <a:schemeClr val="accent4"/>
          </a:lnRef>
          <a:fillRef idx="1">
            <a:schemeClr val="lt1"/>
          </a:fillRef>
          <a:effectRef idx="0">
            <a:schemeClr val="accent4"/>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20000"/>
              </a:lnSpc>
              <a:spcBef>
                <a:spcPts val="0"/>
              </a:spcBef>
              <a:spcAft>
                <a:spcPts val="0"/>
              </a:spcAft>
              <a:buClrTx/>
              <a:buSzTx/>
              <a:buFontTx/>
              <a:buNone/>
              <a:tabLst/>
            </a:pPr>
            <a:endParaRPr kumimoji="0" lang="nb-NO" sz="3000" b="0" i="0" u="none" strike="noStrike" cap="none" spc="0" normalizeH="0" baseline="0">
              <a:ln>
                <a:noFill/>
              </a:ln>
              <a:solidFill>
                <a:schemeClr val="accent6"/>
              </a:solidFill>
              <a:effectLst/>
              <a:uFillTx/>
              <a:latin typeface="Aften Screen"/>
              <a:ea typeface="Aften Screen"/>
              <a:cs typeface="Aften Screen"/>
              <a:sym typeface="Aften Screen"/>
            </a:endParaRPr>
          </a:p>
        </p:txBody>
      </p:sp>
      <p:sp>
        <p:nvSpPr>
          <p:cNvPr id="8" name="Takeaway"/>
          <p:cNvSpPr txBox="1">
            <a:spLocks noGrp="1"/>
          </p:cNvSpPr>
          <p:nvPr>
            <p:ph type="title"/>
          </p:nvPr>
        </p:nvSpPr>
        <p:spPr>
          <a:xfrm>
            <a:off x="6705600" y="320040"/>
            <a:ext cx="10907557" cy="1270399"/>
          </a:xfrm>
          <a:prstGeom prst="rect">
            <a:avLst/>
          </a:prstGeom>
        </p:spPr>
        <p:txBody>
          <a:bodyPr>
            <a:noAutofit/>
          </a:bodyPr>
          <a:lstStyle>
            <a:lvl1pPr algn="l">
              <a:defRPr>
                <a:solidFill>
                  <a:schemeClr val="accent6">
                    <a:lumOff val="-9803"/>
                  </a:schemeClr>
                </a:solidFill>
              </a:defRPr>
            </a:lvl1pPr>
          </a:lstStyle>
          <a:p>
            <a:r>
              <a:rPr lang="nb-NO" dirty="0">
                <a:hlinkClick r:id="rId2"/>
              </a:rPr>
              <a:t>https://portal.azure.com</a:t>
            </a:r>
            <a:endParaRPr dirty="0"/>
          </a:p>
        </p:txBody>
      </p:sp>
      <p:sp>
        <p:nvSpPr>
          <p:cNvPr id="12" name="Innhold innhold innhold">
            <a:extLst>
              <a:ext uri="{FF2B5EF4-FFF2-40B4-BE49-F238E27FC236}">
                <a16:creationId xmlns:a16="http://schemas.microsoft.com/office/drawing/2014/main" id="{A2AB2553-4D9E-4F5E-A3B6-42ED6225B347}"/>
              </a:ext>
            </a:extLst>
          </p:cNvPr>
          <p:cNvSpPr txBox="1">
            <a:spLocks noGrp="1"/>
          </p:cNvSpPr>
          <p:nvPr>
            <p:ph type="body" sz="half" idx="1"/>
          </p:nvPr>
        </p:nvSpPr>
        <p:spPr>
          <a:xfrm>
            <a:off x="544844" y="2846852"/>
            <a:ext cx="13540124" cy="9970789"/>
          </a:xfrm>
          <a:prstGeom prst="rect">
            <a:avLst/>
          </a:prstGeom>
        </p:spPr>
        <p:txBody>
          <a:bodyPr>
            <a:normAutofit/>
          </a:bodyPr>
          <a:lstStyle>
            <a:lvl1pPr algn="l">
              <a:defRPr i="0">
                <a:solidFill>
                  <a:schemeClr val="accent6">
                    <a:lumOff val="-9803"/>
                  </a:schemeClr>
                </a:solidFill>
              </a:defRPr>
            </a:lvl1pPr>
          </a:lstStyle>
          <a:p>
            <a:pPr marL="0" indent="0">
              <a:buNone/>
            </a:pPr>
            <a:r>
              <a:rPr lang="nb-NO" sz="6000" dirty="0"/>
              <a:t>  Select file </a:t>
            </a:r>
            <a:r>
              <a:rPr lang="nb-NO" sz="6000" dirty="0" err="1"/>
              <a:t>share</a:t>
            </a:r>
            <a:endParaRPr lang="nb-NO" sz="6000" dirty="0"/>
          </a:p>
          <a:p>
            <a:pPr marL="457200" indent="-457200">
              <a:buFont typeface="Arial" panose="020B0604020202020204" pitchFamily="34" charset="0"/>
              <a:buChar char="•"/>
            </a:pPr>
            <a:endParaRPr lang="nb-NO" sz="6000" dirty="0"/>
          </a:p>
          <a:p>
            <a:pPr marL="0" indent="0">
              <a:buNone/>
            </a:pPr>
            <a:r>
              <a:rPr lang="nb-NO" sz="6000" dirty="0"/>
              <a:t>         </a:t>
            </a:r>
            <a:r>
              <a:rPr lang="nb-NO" sz="6000" dirty="0" err="1"/>
              <a:t>Upload</a:t>
            </a:r>
            <a:endParaRPr lang="nb-NO" sz="6000" dirty="0"/>
          </a:p>
          <a:p>
            <a:pPr marL="0" indent="0">
              <a:buNone/>
            </a:pPr>
            <a:endParaRPr lang="nb-NO" sz="6000" dirty="0"/>
          </a:p>
          <a:p>
            <a:pPr marL="0" indent="0">
              <a:buNone/>
            </a:pPr>
            <a:r>
              <a:rPr lang="nb-NO" sz="6000" dirty="0"/>
              <a:t>             </a:t>
            </a:r>
          </a:p>
          <a:p>
            <a:pPr marL="0" indent="0">
              <a:buNone/>
            </a:pPr>
            <a:r>
              <a:rPr lang="nb-NO" sz="6000" dirty="0"/>
              <a:t>  </a:t>
            </a:r>
            <a:endParaRPr sz="6000" dirty="0"/>
          </a:p>
        </p:txBody>
      </p:sp>
      <p:sp>
        <p:nvSpPr>
          <p:cNvPr id="13" name="Arrow: Down 12">
            <a:extLst>
              <a:ext uri="{FF2B5EF4-FFF2-40B4-BE49-F238E27FC236}">
                <a16:creationId xmlns:a16="http://schemas.microsoft.com/office/drawing/2014/main" id="{16CDF8FB-CC39-45FE-A496-83EEAEE85E96}"/>
              </a:ext>
            </a:extLst>
          </p:cNvPr>
          <p:cNvSpPr/>
          <p:nvPr/>
        </p:nvSpPr>
        <p:spPr>
          <a:xfrm>
            <a:off x="2839453" y="4026568"/>
            <a:ext cx="689810" cy="1074821"/>
          </a:xfrm>
          <a:prstGeom prst="downArrow">
            <a:avLst/>
          </a:prstGeom>
          <a:solidFill>
            <a:schemeClr val="accent1">
              <a:lumOff val="-4901"/>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20000"/>
              </a:lnSpc>
              <a:spcBef>
                <a:spcPts val="0"/>
              </a:spcBef>
              <a:spcAft>
                <a:spcPts val="0"/>
              </a:spcAft>
              <a:buClrTx/>
              <a:buSzTx/>
              <a:buFontTx/>
              <a:buNone/>
              <a:tabLst/>
            </a:pPr>
            <a:endParaRPr kumimoji="0" lang="nb-NO" sz="3000" b="0" i="0" u="none" strike="noStrike" cap="none" spc="0" normalizeH="0" baseline="0">
              <a:ln>
                <a:noFill/>
              </a:ln>
              <a:solidFill>
                <a:schemeClr val="accent6"/>
              </a:solidFill>
              <a:effectLst/>
              <a:uFillTx/>
              <a:latin typeface="Aften Screen"/>
              <a:ea typeface="Aften Screen"/>
              <a:cs typeface="Aften Screen"/>
              <a:sym typeface="Aften Screen"/>
            </a:endParaRPr>
          </a:p>
        </p:txBody>
      </p:sp>
      <p:pic>
        <p:nvPicPr>
          <p:cNvPr id="3" name="Picture 2">
            <a:extLst>
              <a:ext uri="{FF2B5EF4-FFF2-40B4-BE49-F238E27FC236}">
                <a16:creationId xmlns:a16="http://schemas.microsoft.com/office/drawing/2014/main" id="{0FE23B73-8A52-4B00-9AE0-F5AD142435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25190" y="2846852"/>
            <a:ext cx="13451177" cy="8183117"/>
          </a:xfrm>
          <a:prstGeom prst="rect">
            <a:avLst/>
          </a:prstGeom>
        </p:spPr>
      </p:pic>
    </p:spTree>
    <p:extLst>
      <p:ext uri="{BB962C8B-B14F-4D97-AF65-F5344CB8AC3E}">
        <p14:creationId xmlns:p14="http://schemas.microsoft.com/office/powerpoint/2010/main" val="23318934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53B7D54-F1FF-4B22-873A-8AA1E16EA637}"/>
              </a:ext>
            </a:extLst>
          </p:cNvPr>
          <p:cNvSpPr/>
          <p:nvPr/>
        </p:nvSpPr>
        <p:spPr>
          <a:xfrm>
            <a:off x="368968" y="12512842"/>
            <a:ext cx="1171074" cy="930442"/>
          </a:xfrm>
          <a:prstGeom prst="rect">
            <a:avLst/>
          </a:prstGeom>
          <a:ln/>
        </p:spPr>
        <p:style>
          <a:lnRef idx="2">
            <a:schemeClr val="accent4"/>
          </a:lnRef>
          <a:fillRef idx="1">
            <a:schemeClr val="lt1"/>
          </a:fillRef>
          <a:effectRef idx="0">
            <a:schemeClr val="accent4"/>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20000"/>
              </a:lnSpc>
              <a:spcBef>
                <a:spcPts val="0"/>
              </a:spcBef>
              <a:spcAft>
                <a:spcPts val="0"/>
              </a:spcAft>
              <a:buClrTx/>
              <a:buSzTx/>
              <a:buFontTx/>
              <a:buNone/>
              <a:tabLst/>
            </a:pPr>
            <a:endParaRPr kumimoji="0" lang="nb-NO" sz="3000" b="0" i="0" u="none" strike="noStrike" cap="none" spc="0" normalizeH="0" baseline="0">
              <a:ln>
                <a:noFill/>
              </a:ln>
              <a:solidFill>
                <a:schemeClr val="accent6"/>
              </a:solidFill>
              <a:effectLst/>
              <a:uFillTx/>
              <a:latin typeface="Aften Screen"/>
              <a:ea typeface="Aften Screen"/>
              <a:cs typeface="Aften Screen"/>
              <a:sym typeface="Aften Screen"/>
            </a:endParaRPr>
          </a:p>
        </p:txBody>
      </p:sp>
      <p:sp>
        <p:nvSpPr>
          <p:cNvPr id="8" name="Takeaway"/>
          <p:cNvSpPr txBox="1">
            <a:spLocks noGrp="1"/>
          </p:cNvSpPr>
          <p:nvPr>
            <p:ph type="title"/>
          </p:nvPr>
        </p:nvSpPr>
        <p:spPr>
          <a:xfrm>
            <a:off x="6705600" y="320040"/>
            <a:ext cx="10907557" cy="1270399"/>
          </a:xfrm>
          <a:prstGeom prst="rect">
            <a:avLst/>
          </a:prstGeom>
        </p:spPr>
        <p:txBody>
          <a:bodyPr>
            <a:noAutofit/>
          </a:bodyPr>
          <a:lstStyle>
            <a:lvl1pPr algn="l">
              <a:defRPr>
                <a:solidFill>
                  <a:schemeClr val="accent6">
                    <a:lumOff val="-9803"/>
                  </a:schemeClr>
                </a:solidFill>
              </a:defRPr>
            </a:lvl1pPr>
          </a:lstStyle>
          <a:p>
            <a:r>
              <a:rPr lang="nb-NO" dirty="0">
                <a:hlinkClick r:id="rId2"/>
              </a:rPr>
              <a:t>https://portal.azure.com</a:t>
            </a:r>
            <a:endParaRPr dirty="0"/>
          </a:p>
        </p:txBody>
      </p:sp>
      <p:sp>
        <p:nvSpPr>
          <p:cNvPr id="12" name="Innhold innhold innhold">
            <a:extLst>
              <a:ext uri="{FF2B5EF4-FFF2-40B4-BE49-F238E27FC236}">
                <a16:creationId xmlns:a16="http://schemas.microsoft.com/office/drawing/2014/main" id="{A2AB2553-4D9E-4F5E-A3B6-42ED6225B347}"/>
              </a:ext>
            </a:extLst>
          </p:cNvPr>
          <p:cNvSpPr txBox="1">
            <a:spLocks noGrp="1"/>
          </p:cNvSpPr>
          <p:nvPr>
            <p:ph type="body" sz="half" idx="1"/>
          </p:nvPr>
        </p:nvSpPr>
        <p:spPr>
          <a:xfrm>
            <a:off x="544844" y="2846852"/>
            <a:ext cx="13540124" cy="9970789"/>
          </a:xfrm>
          <a:prstGeom prst="rect">
            <a:avLst/>
          </a:prstGeom>
        </p:spPr>
        <p:txBody>
          <a:bodyPr>
            <a:normAutofit/>
          </a:bodyPr>
          <a:lstStyle>
            <a:lvl1pPr algn="l">
              <a:defRPr i="0">
                <a:solidFill>
                  <a:schemeClr val="accent6">
                    <a:lumOff val="-9803"/>
                  </a:schemeClr>
                </a:solidFill>
              </a:defRPr>
            </a:lvl1pPr>
          </a:lstStyle>
          <a:p>
            <a:pPr marL="0" indent="0">
              <a:buNone/>
            </a:pPr>
            <a:r>
              <a:rPr lang="nb-NO" sz="6000" dirty="0"/>
              <a:t>  Select file </a:t>
            </a:r>
            <a:r>
              <a:rPr lang="nb-NO" sz="6000" dirty="0" err="1"/>
              <a:t>share</a:t>
            </a:r>
            <a:endParaRPr lang="nb-NO" sz="6000" dirty="0"/>
          </a:p>
          <a:p>
            <a:pPr marL="457200" indent="-457200">
              <a:buFont typeface="Arial" panose="020B0604020202020204" pitchFamily="34" charset="0"/>
              <a:buChar char="•"/>
            </a:pPr>
            <a:endParaRPr lang="nb-NO" sz="6000" dirty="0"/>
          </a:p>
          <a:p>
            <a:pPr marL="0" indent="0">
              <a:buNone/>
            </a:pPr>
            <a:r>
              <a:rPr lang="nb-NO" sz="6000" dirty="0"/>
              <a:t>       Select file</a:t>
            </a:r>
          </a:p>
          <a:p>
            <a:pPr marL="0" indent="0">
              <a:buNone/>
            </a:pPr>
            <a:endParaRPr lang="nb-NO" sz="6000" dirty="0"/>
          </a:p>
          <a:p>
            <a:pPr marL="0" indent="0">
              <a:buNone/>
            </a:pPr>
            <a:r>
              <a:rPr lang="nb-NO" sz="6000" dirty="0"/>
              <a:t>      </a:t>
            </a:r>
            <a:r>
              <a:rPr lang="nb-NO" sz="6000" dirty="0" err="1"/>
              <a:t>Download</a:t>
            </a:r>
            <a:endParaRPr lang="nb-NO" sz="6000" dirty="0"/>
          </a:p>
          <a:p>
            <a:pPr marL="0" indent="0">
              <a:buNone/>
            </a:pPr>
            <a:r>
              <a:rPr lang="nb-NO" sz="6000" dirty="0"/>
              <a:t>  </a:t>
            </a:r>
            <a:endParaRPr sz="6000" dirty="0"/>
          </a:p>
        </p:txBody>
      </p:sp>
      <p:sp>
        <p:nvSpPr>
          <p:cNvPr id="13" name="Arrow: Down 12">
            <a:extLst>
              <a:ext uri="{FF2B5EF4-FFF2-40B4-BE49-F238E27FC236}">
                <a16:creationId xmlns:a16="http://schemas.microsoft.com/office/drawing/2014/main" id="{16CDF8FB-CC39-45FE-A496-83EEAEE85E96}"/>
              </a:ext>
            </a:extLst>
          </p:cNvPr>
          <p:cNvSpPr/>
          <p:nvPr/>
        </p:nvSpPr>
        <p:spPr>
          <a:xfrm>
            <a:off x="2839453" y="4026568"/>
            <a:ext cx="689810" cy="1074821"/>
          </a:xfrm>
          <a:prstGeom prst="downArrow">
            <a:avLst/>
          </a:prstGeom>
          <a:solidFill>
            <a:schemeClr val="accent1">
              <a:lumOff val="-4901"/>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20000"/>
              </a:lnSpc>
              <a:spcBef>
                <a:spcPts val="0"/>
              </a:spcBef>
              <a:spcAft>
                <a:spcPts val="0"/>
              </a:spcAft>
              <a:buClrTx/>
              <a:buSzTx/>
              <a:buFontTx/>
              <a:buNone/>
              <a:tabLst/>
            </a:pPr>
            <a:endParaRPr kumimoji="0" lang="nb-NO" sz="3000" b="0" i="0" u="none" strike="noStrike" cap="none" spc="0" normalizeH="0" baseline="0">
              <a:ln>
                <a:noFill/>
              </a:ln>
              <a:solidFill>
                <a:schemeClr val="accent6"/>
              </a:solidFill>
              <a:effectLst/>
              <a:uFillTx/>
              <a:latin typeface="Aften Screen"/>
              <a:ea typeface="Aften Screen"/>
              <a:cs typeface="Aften Screen"/>
              <a:sym typeface="Aften Screen"/>
            </a:endParaRPr>
          </a:p>
        </p:txBody>
      </p:sp>
      <p:sp>
        <p:nvSpPr>
          <p:cNvPr id="9" name="Arrow: Down 8">
            <a:extLst>
              <a:ext uri="{FF2B5EF4-FFF2-40B4-BE49-F238E27FC236}">
                <a16:creationId xmlns:a16="http://schemas.microsoft.com/office/drawing/2014/main" id="{00A6630F-DA55-43C4-9B69-D8A0F8637D82}"/>
              </a:ext>
            </a:extLst>
          </p:cNvPr>
          <p:cNvSpPr/>
          <p:nvPr/>
        </p:nvSpPr>
        <p:spPr>
          <a:xfrm>
            <a:off x="2839453" y="6136106"/>
            <a:ext cx="689810" cy="1074821"/>
          </a:xfrm>
          <a:prstGeom prst="downArrow">
            <a:avLst/>
          </a:prstGeom>
          <a:solidFill>
            <a:schemeClr val="accent1">
              <a:lumOff val="-4901"/>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20000"/>
              </a:lnSpc>
              <a:spcBef>
                <a:spcPts val="0"/>
              </a:spcBef>
              <a:spcAft>
                <a:spcPts val="0"/>
              </a:spcAft>
              <a:buClrTx/>
              <a:buSzTx/>
              <a:buFontTx/>
              <a:buNone/>
              <a:tabLst/>
            </a:pPr>
            <a:endParaRPr kumimoji="0" lang="nb-NO" sz="3000" b="0" i="0" u="none" strike="noStrike" cap="none" spc="0" normalizeH="0" baseline="0">
              <a:ln>
                <a:noFill/>
              </a:ln>
              <a:solidFill>
                <a:schemeClr val="accent6"/>
              </a:solidFill>
              <a:effectLst/>
              <a:uFillTx/>
              <a:latin typeface="Aften Screen"/>
              <a:ea typeface="Aften Screen"/>
              <a:cs typeface="Aften Screen"/>
              <a:sym typeface="Aften Screen"/>
            </a:endParaRPr>
          </a:p>
        </p:txBody>
      </p:sp>
      <p:pic>
        <p:nvPicPr>
          <p:cNvPr id="5" name="Picture 4">
            <a:extLst>
              <a:ext uri="{FF2B5EF4-FFF2-40B4-BE49-F238E27FC236}">
                <a16:creationId xmlns:a16="http://schemas.microsoft.com/office/drawing/2014/main" id="{C5B26450-C963-42A3-B82A-6DA953812A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04760" y="2548615"/>
            <a:ext cx="17957131" cy="8249801"/>
          </a:xfrm>
          <a:prstGeom prst="rect">
            <a:avLst/>
          </a:prstGeom>
        </p:spPr>
      </p:pic>
    </p:spTree>
    <p:extLst>
      <p:ext uri="{BB962C8B-B14F-4D97-AF65-F5344CB8AC3E}">
        <p14:creationId xmlns:p14="http://schemas.microsoft.com/office/powerpoint/2010/main" val="34167542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53B7D54-F1FF-4B22-873A-8AA1E16EA637}"/>
              </a:ext>
            </a:extLst>
          </p:cNvPr>
          <p:cNvSpPr/>
          <p:nvPr/>
        </p:nvSpPr>
        <p:spPr>
          <a:xfrm>
            <a:off x="368968" y="12512842"/>
            <a:ext cx="1171074" cy="930442"/>
          </a:xfrm>
          <a:prstGeom prst="rect">
            <a:avLst/>
          </a:prstGeom>
          <a:ln/>
        </p:spPr>
        <p:style>
          <a:lnRef idx="2">
            <a:schemeClr val="accent4"/>
          </a:lnRef>
          <a:fillRef idx="1">
            <a:schemeClr val="lt1"/>
          </a:fillRef>
          <a:effectRef idx="0">
            <a:schemeClr val="accent4"/>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20000"/>
              </a:lnSpc>
              <a:spcBef>
                <a:spcPts val="0"/>
              </a:spcBef>
              <a:spcAft>
                <a:spcPts val="0"/>
              </a:spcAft>
              <a:buClrTx/>
              <a:buSzTx/>
              <a:buFontTx/>
              <a:buNone/>
              <a:tabLst/>
            </a:pPr>
            <a:endParaRPr kumimoji="0" lang="nb-NO" sz="3000" b="0" i="0" u="none" strike="noStrike" cap="none" spc="0" normalizeH="0" baseline="0">
              <a:ln>
                <a:noFill/>
              </a:ln>
              <a:solidFill>
                <a:schemeClr val="accent6"/>
              </a:solidFill>
              <a:effectLst/>
              <a:uFillTx/>
              <a:latin typeface="Aften Screen"/>
              <a:ea typeface="Aften Screen"/>
              <a:cs typeface="Aften Screen"/>
              <a:sym typeface="Aften Screen"/>
            </a:endParaRPr>
          </a:p>
        </p:txBody>
      </p:sp>
      <p:sp>
        <p:nvSpPr>
          <p:cNvPr id="8" name="Takeaway"/>
          <p:cNvSpPr txBox="1">
            <a:spLocks noGrp="1"/>
          </p:cNvSpPr>
          <p:nvPr>
            <p:ph type="title"/>
          </p:nvPr>
        </p:nvSpPr>
        <p:spPr>
          <a:xfrm>
            <a:off x="6705600" y="320040"/>
            <a:ext cx="10907557" cy="1270399"/>
          </a:xfrm>
          <a:prstGeom prst="rect">
            <a:avLst/>
          </a:prstGeom>
        </p:spPr>
        <p:txBody>
          <a:bodyPr>
            <a:noAutofit/>
          </a:bodyPr>
          <a:lstStyle>
            <a:lvl1pPr algn="l">
              <a:defRPr>
                <a:solidFill>
                  <a:schemeClr val="accent6">
                    <a:lumOff val="-9803"/>
                  </a:schemeClr>
                </a:solidFill>
              </a:defRPr>
            </a:lvl1pPr>
          </a:lstStyle>
          <a:p>
            <a:r>
              <a:rPr lang="nb-NO" dirty="0">
                <a:hlinkClick r:id="rId2"/>
              </a:rPr>
              <a:t>https://portal.azure.com</a:t>
            </a:r>
            <a:endParaRPr dirty="0"/>
          </a:p>
        </p:txBody>
      </p:sp>
      <p:sp>
        <p:nvSpPr>
          <p:cNvPr id="12" name="Innhold innhold innhold">
            <a:extLst>
              <a:ext uri="{FF2B5EF4-FFF2-40B4-BE49-F238E27FC236}">
                <a16:creationId xmlns:a16="http://schemas.microsoft.com/office/drawing/2014/main" id="{A2AB2553-4D9E-4F5E-A3B6-42ED6225B347}"/>
              </a:ext>
            </a:extLst>
          </p:cNvPr>
          <p:cNvSpPr txBox="1">
            <a:spLocks noGrp="1"/>
          </p:cNvSpPr>
          <p:nvPr>
            <p:ph type="body" sz="half" idx="1"/>
          </p:nvPr>
        </p:nvSpPr>
        <p:spPr>
          <a:xfrm>
            <a:off x="240632" y="2846852"/>
            <a:ext cx="13844336" cy="9970789"/>
          </a:xfrm>
          <a:prstGeom prst="rect">
            <a:avLst/>
          </a:prstGeom>
        </p:spPr>
        <p:txBody>
          <a:bodyPr>
            <a:normAutofit/>
          </a:bodyPr>
          <a:lstStyle>
            <a:lvl1pPr algn="l">
              <a:defRPr i="0">
                <a:solidFill>
                  <a:schemeClr val="accent6">
                    <a:lumOff val="-9803"/>
                  </a:schemeClr>
                </a:solidFill>
              </a:defRPr>
            </a:lvl1pPr>
          </a:lstStyle>
          <a:p>
            <a:pPr marL="0" indent="0">
              <a:buNone/>
            </a:pPr>
            <a:r>
              <a:rPr lang="nb-NO" sz="6000" dirty="0"/>
              <a:t>  Select file </a:t>
            </a:r>
            <a:r>
              <a:rPr lang="nb-NO" sz="6000" dirty="0" err="1"/>
              <a:t>share</a:t>
            </a:r>
            <a:endParaRPr lang="nb-NO" sz="6000" dirty="0"/>
          </a:p>
          <a:p>
            <a:pPr marL="457200" indent="-457200">
              <a:buFont typeface="Arial" panose="020B0604020202020204" pitchFamily="34" charset="0"/>
              <a:buChar char="•"/>
            </a:pPr>
            <a:endParaRPr lang="nb-NO" sz="6000" dirty="0"/>
          </a:p>
          <a:p>
            <a:pPr marL="0" indent="0">
              <a:buNone/>
            </a:pPr>
            <a:r>
              <a:rPr lang="nb-NO" sz="6000" dirty="0"/>
              <a:t>         Snapshot</a:t>
            </a:r>
          </a:p>
          <a:p>
            <a:pPr marL="0" indent="0">
              <a:buNone/>
            </a:pPr>
            <a:endParaRPr lang="nb-NO" sz="6000" dirty="0"/>
          </a:p>
          <a:p>
            <a:pPr marL="0" indent="0">
              <a:buNone/>
            </a:pPr>
            <a:r>
              <a:rPr lang="nb-NO" sz="6000" dirty="0" err="1"/>
              <a:t>Create</a:t>
            </a:r>
            <a:r>
              <a:rPr lang="nb-NO" sz="6000" dirty="0"/>
              <a:t> a snapshot</a:t>
            </a:r>
          </a:p>
          <a:p>
            <a:pPr marL="0" indent="0">
              <a:buNone/>
            </a:pPr>
            <a:r>
              <a:rPr lang="nb-NO" sz="6000" dirty="0"/>
              <a:t>  </a:t>
            </a:r>
            <a:endParaRPr sz="6000" dirty="0"/>
          </a:p>
        </p:txBody>
      </p:sp>
      <p:sp>
        <p:nvSpPr>
          <p:cNvPr id="13" name="Arrow: Down 12">
            <a:extLst>
              <a:ext uri="{FF2B5EF4-FFF2-40B4-BE49-F238E27FC236}">
                <a16:creationId xmlns:a16="http://schemas.microsoft.com/office/drawing/2014/main" id="{16CDF8FB-CC39-45FE-A496-83EEAEE85E96}"/>
              </a:ext>
            </a:extLst>
          </p:cNvPr>
          <p:cNvSpPr/>
          <p:nvPr/>
        </p:nvSpPr>
        <p:spPr>
          <a:xfrm>
            <a:off x="2839453" y="4026568"/>
            <a:ext cx="689810" cy="1074821"/>
          </a:xfrm>
          <a:prstGeom prst="downArrow">
            <a:avLst/>
          </a:prstGeom>
          <a:solidFill>
            <a:schemeClr val="accent1">
              <a:lumOff val="-4901"/>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20000"/>
              </a:lnSpc>
              <a:spcBef>
                <a:spcPts val="0"/>
              </a:spcBef>
              <a:spcAft>
                <a:spcPts val="0"/>
              </a:spcAft>
              <a:buClrTx/>
              <a:buSzTx/>
              <a:buFontTx/>
              <a:buNone/>
              <a:tabLst/>
            </a:pPr>
            <a:endParaRPr kumimoji="0" lang="nb-NO" sz="3000" b="0" i="0" u="none" strike="noStrike" cap="none" spc="0" normalizeH="0" baseline="0">
              <a:ln>
                <a:noFill/>
              </a:ln>
              <a:solidFill>
                <a:schemeClr val="accent6"/>
              </a:solidFill>
              <a:effectLst/>
              <a:uFillTx/>
              <a:latin typeface="Aften Screen"/>
              <a:ea typeface="Aften Screen"/>
              <a:cs typeface="Aften Screen"/>
              <a:sym typeface="Aften Screen"/>
            </a:endParaRPr>
          </a:p>
        </p:txBody>
      </p:sp>
      <p:sp>
        <p:nvSpPr>
          <p:cNvPr id="9" name="Arrow: Down 8">
            <a:extLst>
              <a:ext uri="{FF2B5EF4-FFF2-40B4-BE49-F238E27FC236}">
                <a16:creationId xmlns:a16="http://schemas.microsoft.com/office/drawing/2014/main" id="{00A6630F-DA55-43C4-9B69-D8A0F8637D82}"/>
              </a:ext>
            </a:extLst>
          </p:cNvPr>
          <p:cNvSpPr/>
          <p:nvPr/>
        </p:nvSpPr>
        <p:spPr>
          <a:xfrm>
            <a:off x="2839453" y="6136106"/>
            <a:ext cx="689810" cy="1074821"/>
          </a:xfrm>
          <a:prstGeom prst="downArrow">
            <a:avLst/>
          </a:prstGeom>
          <a:solidFill>
            <a:schemeClr val="accent1">
              <a:lumOff val="-4901"/>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20000"/>
              </a:lnSpc>
              <a:spcBef>
                <a:spcPts val="0"/>
              </a:spcBef>
              <a:spcAft>
                <a:spcPts val="0"/>
              </a:spcAft>
              <a:buClrTx/>
              <a:buSzTx/>
              <a:buFontTx/>
              <a:buNone/>
              <a:tabLst/>
            </a:pPr>
            <a:endParaRPr kumimoji="0" lang="nb-NO" sz="3000" b="0" i="0" u="none" strike="noStrike" cap="none" spc="0" normalizeH="0" baseline="0">
              <a:ln>
                <a:noFill/>
              </a:ln>
              <a:solidFill>
                <a:schemeClr val="accent6"/>
              </a:solidFill>
              <a:effectLst/>
              <a:uFillTx/>
              <a:latin typeface="Aften Screen"/>
              <a:ea typeface="Aften Screen"/>
              <a:cs typeface="Aften Screen"/>
              <a:sym typeface="Aften Screen"/>
            </a:endParaRPr>
          </a:p>
        </p:txBody>
      </p:sp>
      <p:pic>
        <p:nvPicPr>
          <p:cNvPr id="3" name="Picture 2">
            <a:extLst>
              <a:ext uri="{FF2B5EF4-FFF2-40B4-BE49-F238E27FC236}">
                <a16:creationId xmlns:a16="http://schemas.microsoft.com/office/drawing/2014/main" id="{D454205C-EE41-41C8-96BF-6C92A5AFC9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68855" y="2471846"/>
            <a:ext cx="13193966" cy="9221487"/>
          </a:xfrm>
          <a:prstGeom prst="rect">
            <a:avLst/>
          </a:prstGeom>
        </p:spPr>
      </p:pic>
    </p:spTree>
    <p:extLst>
      <p:ext uri="{BB962C8B-B14F-4D97-AF65-F5344CB8AC3E}">
        <p14:creationId xmlns:p14="http://schemas.microsoft.com/office/powerpoint/2010/main" val="2669610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53B7D54-F1FF-4B22-873A-8AA1E16EA637}"/>
              </a:ext>
            </a:extLst>
          </p:cNvPr>
          <p:cNvSpPr/>
          <p:nvPr/>
        </p:nvSpPr>
        <p:spPr>
          <a:xfrm>
            <a:off x="368968" y="12512842"/>
            <a:ext cx="1171074" cy="930442"/>
          </a:xfrm>
          <a:prstGeom prst="rect">
            <a:avLst/>
          </a:prstGeom>
          <a:ln/>
        </p:spPr>
        <p:style>
          <a:lnRef idx="2">
            <a:schemeClr val="accent4"/>
          </a:lnRef>
          <a:fillRef idx="1">
            <a:schemeClr val="lt1"/>
          </a:fillRef>
          <a:effectRef idx="0">
            <a:schemeClr val="accent4"/>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20000"/>
              </a:lnSpc>
              <a:spcBef>
                <a:spcPts val="0"/>
              </a:spcBef>
              <a:spcAft>
                <a:spcPts val="0"/>
              </a:spcAft>
              <a:buClrTx/>
              <a:buSzTx/>
              <a:buFontTx/>
              <a:buNone/>
              <a:tabLst/>
            </a:pPr>
            <a:endParaRPr kumimoji="0" lang="nb-NO" sz="3000" b="0" i="0" u="none" strike="noStrike" cap="none" spc="0" normalizeH="0" baseline="0">
              <a:ln>
                <a:noFill/>
              </a:ln>
              <a:solidFill>
                <a:schemeClr val="accent6"/>
              </a:solidFill>
              <a:effectLst/>
              <a:uFillTx/>
              <a:latin typeface="Aften Screen"/>
              <a:ea typeface="Aften Screen"/>
              <a:cs typeface="Aften Screen"/>
              <a:sym typeface="Aften Screen"/>
            </a:endParaRPr>
          </a:p>
        </p:txBody>
      </p:sp>
      <p:sp>
        <p:nvSpPr>
          <p:cNvPr id="8" name="Takeaway"/>
          <p:cNvSpPr txBox="1">
            <a:spLocks noGrp="1"/>
          </p:cNvSpPr>
          <p:nvPr>
            <p:ph type="title"/>
          </p:nvPr>
        </p:nvSpPr>
        <p:spPr>
          <a:xfrm>
            <a:off x="6705600" y="320040"/>
            <a:ext cx="10907557" cy="1270399"/>
          </a:xfrm>
          <a:prstGeom prst="rect">
            <a:avLst/>
          </a:prstGeom>
        </p:spPr>
        <p:txBody>
          <a:bodyPr>
            <a:noAutofit/>
          </a:bodyPr>
          <a:lstStyle>
            <a:lvl1pPr algn="l">
              <a:defRPr>
                <a:solidFill>
                  <a:schemeClr val="accent6">
                    <a:lumOff val="-9803"/>
                  </a:schemeClr>
                </a:solidFill>
              </a:defRPr>
            </a:lvl1pPr>
          </a:lstStyle>
          <a:p>
            <a:r>
              <a:rPr lang="nb-NO" dirty="0">
                <a:hlinkClick r:id="rId2"/>
              </a:rPr>
              <a:t>https://portal.azure.com</a:t>
            </a:r>
            <a:endParaRPr dirty="0"/>
          </a:p>
        </p:txBody>
      </p:sp>
      <p:sp>
        <p:nvSpPr>
          <p:cNvPr id="12" name="Innhold innhold innhold">
            <a:extLst>
              <a:ext uri="{FF2B5EF4-FFF2-40B4-BE49-F238E27FC236}">
                <a16:creationId xmlns:a16="http://schemas.microsoft.com/office/drawing/2014/main" id="{A2AB2553-4D9E-4F5E-A3B6-42ED6225B347}"/>
              </a:ext>
            </a:extLst>
          </p:cNvPr>
          <p:cNvSpPr txBox="1">
            <a:spLocks noGrp="1"/>
          </p:cNvSpPr>
          <p:nvPr>
            <p:ph type="body" sz="half" idx="1"/>
          </p:nvPr>
        </p:nvSpPr>
        <p:spPr>
          <a:xfrm>
            <a:off x="240632" y="2846852"/>
            <a:ext cx="13844336" cy="9970789"/>
          </a:xfrm>
          <a:prstGeom prst="rect">
            <a:avLst/>
          </a:prstGeom>
        </p:spPr>
        <p:txBody>
          <a:bodyPr>
            <a:normAutofit/>
          </a:bodyPr>
          <a:lstStyle>
            <a:lvl1pPr algn="l">
              <a:defRPr i="0">
                <a:solidFill>
                  <a:schemeClr val="accent6">
                    <a:lumOff val="-9803"/>
                  </a:schemeClr>
                </a:solidFill>
              </a:defRPr>
            </a:lvl1pPr>
          </a:lstStyle>
          <a:p>
            <a:pPr marL="0" indent="0">
              <a:buNone/>
            </a:pPr>
            <a:r>
              <a:rPr lang="nb-NO" sz="6000" dirty="0"/>
              <a:t>  Select file </a:t>
            </a:r>
            <a:r>
              <a:rPr lang="nb-NO" sz="6000" dirty="0" err="1"/>
              <a:t>share</a:t>
            </a:r>
            <a:endParaRPr lang="nb-NO" sz="6000" dirty="0"/>
          </a:p>
          <a:p>
            <a:pPr marL="457200" indent="-457200">
              <a:buFont typeface="Arial" panose="020B0604020202020204" pitchFamily="34" charset="0"/>
              <a:buChar char="•"/>
            </a:pPr>
            <a:endParaRPr lang="nb-NO" sz="6000" dirty="0"/>
          </a:p>
          <a:p>
            <a:pPr marL="0" indent="0">
              <a:buNone/>
            </a:pPr>
            <a:r>
              <a:rPr lang="nb-NO" sz="6000" dirty="0"/>
              <a:t>         Snapshot</a:t>
            </a:r>
          </a:p>
          <a:p>
            <a:pPr marL="0" indent="0">
              <a:buNone/>
            </a:pPr>
            <a:endParaRPr lang="nb-NO" sz="6000" dirty="0"/>
          </a:p>
          <a:p>
            <a:pPr marL="0" indent="0">
              <a:buNone/>
            </a:pPr>
            <a:r>
              <a:rPr lang="nb-NO" sz="6000" dirty="0"/>
              <a:t>   </a:t>
            </a:r>
            <a:r>
              <a:rPr lang="nb-NO" sz="6000" dirty="0" err="1"/>
              <a:t>View</a:t>
            </a:r>
            <a:r>
              <a:rPr lang="nb-NO" sz="6000" dirty="0"/>
              <a:t> snapshots</a:t>
            </a:r>
          </a:p>
          <a:p>
            <a:pPr marL="0" indent="0">
              <a:buNone/>
            </a:pPr>
            <a:r>
              <a:rPr lang="nb-NO" sz="6000" dirty="0"/>
              <a:t>  </a:t>
            </a:r>
            <a:endParaRPr sz="6000" dirty="0"/>
          </a:p>
        </p:txBody>
      </p:sp>
      <p:sp>
        <p:nvSpPr>
          <p:cNvPr id="13" name="Arrow: Down 12">
            <a:extLst>
              <a:ext uri="{FF2B5EF4-FFF2-40B4-BE49-F238E27FC236}">
                <a16:creationId xmlns:a16="http://schemas.microsoft.com/office/drawing/2014/main" id="{16CDF8FB-CC39-45FE-A496-83EEAEE85E96}"/>
              </a:ext>
            </a:extLst>
          </p:cNvPr>
          <p:cNvSpPr/>
          <p:nvPr/>
        </p:nvSpPr>
        <p:spPr>
          <a:xfrm>
            <a:off x="2839453" y="4026568"/>
            <a:ext cx="689810" cy="1074821"/>
          </a:xfrm>
          <a:prstGeom prst="downArrow">
            <a:avLst/>
          </a:prstGeom>
          <a:solidFill>
            <a:schemeClr val="accent1">
              <a:lumOff val="-4901"/>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20000"/>
              </a:lnSpc>
              <a:spcBef>
                <a:spcPts val="0"/>
              </a:spcBef>
              <a:spcAft>
                <a:spcPts val="0"/>
              </a:spcAft>
              <a:buClrTx/>
              <a:buSzTx/>
              <a:buFontTx/>
              <a:buNone/>
              <a:tabLst/>
            </a:pPr>
            <a:endParaRPr kumimoji="0" lang="nb-NO" sz="3000" b="0" i="0" u="none" strike="noStrike" cap="none" spc="0" normalizeH="0" baseline="0">
              <a:ln>
                <a:noFill/>
              </a:ln>
              <a:solidFill>
                <a:schemeClr val="accent6"/>
              </a:solidFill>
              <a:effectLst/>
              <a:uFillTx/>
              <a:latin typeface="Aften Screen"/>
              <a:ea typeface="Aften Screen"/>
              <a:cs typeface="Aften Screen"/>
              <a:sym typeface="Aften Screen"/>
            </a:endParaRPr>
          </a:p>
        </p:txBody>
      </p:sp>
      <p:sp>
        <p:nvSpPr>
          <p:cNvPr id="9" name="Arrow: Down 8">
            <a:extLst>
              <a:ext uri="{FF2B5EF4-FFF2-40B4-BE49-F238E27FC236}">
                <a16:creationId xmlns:a16="http://schemas.microsoft.com/office/drawing/2014/main" id="{00A6630F-DA55-43C4-9B69-D8A0F8637D82}"/>
              </a:ext>
            </a:extLst>
          </p:cNvPr>
          <p:cNvSpPr/>
          <p:nvPr/>
        </p:nvSpPr>
        <p:spPr>
          <a:xfrm>
            <a:off x="2839453" y="6136106"/>
            <a:ext cx="689810" cy="1074821"/>
          </a:xfrm>
          <a:prstGeom prst="downArrow">
            <a:avLst/>
          </a:prstGeom>
          <a:solidFill>
            <a:schemeClr val="accent1">
              <a:lumOff val="-4901"/>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20000"/>
              </a:lnSpc>
              <a:spcBef>
                <a:spcPts val="0"/>
              </a:spcBef>
              <a:spcAft>
                <a:spcPts val="0"/>
              </a:spcAft>
              <a:buClrTx/>
              <a:buSzTx/>
              <a:buFontTx/>
              <a:buNone/>
              <a:tabLst/>
            </a:pPr>
            <a:endParaRPr kumimoji="0" lang="nb-NO" sz="3000" b="0" i="0" u="none" strike="noStrike" cap="none" spc="0" normalizeH="0" baseline="0">
              <a:ln>
                <a:noFill/>
              </a:ln>
              <a:solidFill>
                <a:schemeClr val="accent6"/>
              </a:solidFill>
              <a:effectLst/>
              <a:uFillTx/>
              <a:latin typeface="Aften Screen"/>
              <a:ea typeface="Aften Screen"/>
              <a:cs typeface="Aften Screen"/>
              <a:sym typeface="Aften Screen"/>
            </a:endParaRPr>
          </a:p>
        </p:txBody>
      </p:sp>
      <p:pic>
        <p:nvPicPr>
          <p:cNvPr id="5" name="Picture 4">
            <a:extLst>
              <a:ext uri="{FF2B5EF4-FFF2-40B4-BE49-F238E27FC236}">
                <a16:creationId xmlns:a16="http://schemas.microsoft.com/office/drawing/2014/main" id="{069B3F9B-5693-44A1-B724-A2676B5807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28084" y="2495504"/>
            <a:ext cx="13041545" cy="8373644"/>
          </a:xfrm>
          <a:prstGeom prst="rect">
            <a:avLst/>
          </a:prstGeom>
        </p:spPr>
      </p:pic>
    </p:spTree>
    <p:extLst>
      <p:ext uri="{BB962C8B-B14F-4D97-AF65-F5344CB8AC3E}">
        <p14:creationId xmlns:p14="http://schemas.microsoft.com/office/powerpoint/2010/main" val="30917469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53B7D54-F1FF-4B22-873A-8AA1E16EA637}"/>
              </a:ext>
            </a:extLst>
          </p:cNvPr>
          <p:cNvSpPr/>
          <p:nvPr/>
        </p:nvSpPr>
        <p:spPr>
          <a:xfrm>
            <a:off x="368968" y="12512842"/>
            <a:ext cx="1171074" cy="930442"/>
          </a:xfrm>
          <a:prstGeom prst="rect">
            <a:avLst/>
          </a:prstGeom>
          <a:ln/>
        </p:spPr>
        <p:style>
          <a:lnRef idx="2">
            <a:schemeClr val="accent4"/>
          </a:lnRef>
          <a:fillRef idx="1">
            <a:schemeClr val="lt1"/>
          </a:fillRef>
          <a:effectRef idx="0">
            <a:schemeClr val="accent4"/>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20000"/>
              </a:lnSpc>
              <a:spcBef>
                <a:spcPts val="0"/>
              </a:spcBef>
              <a:spcAft>
                <a:spcPts val="0"/>
              </a:spcAft>
              <a:buClrTx/>
              <a:buSzTx/>
              <a:buFontTx/>
              <a:buNone/>
              <a:tabLst/>
            </a:pPr>
            <a:endParaRPr kumimoji="0" lang="nb-NO" sz="3000" b="0" i="0" u="none" strike="noStrike" cap="none" spc="0" normalizeH="0" baseline="0">
              <a:ln>
                <a:noFill/>
              </a:ln>
              <a:solidFill>
                <a:schemeClr val="accent6"/>
              </a:solidFill>
              <a:effectLst/>
              <a:uFillTx/>
              <a:latin typeface="Aften Screen"/>
              <a:ea typeface="Aften Screen"/>
              <a:cs typeface="Aften Screen"/>
              <a:sym typeface="Aften Screen"/>
            </a:endParaRPr>
          </a:p>
        </p:txBody>
      </p:sp>
      <p:sp>
        <p:nvSpPr>
          <p:cNvPr id="8" name="Takeaway"/>
          <p:cNvSpPr txBox="1">
            <a:spLocks noGrp="1"/>
          </p:cNvSpPr>
          <p:nvPr>
            <p:ph type="title"/>
          </p:nvPr>
        </p:nvSpPr>
        <p:spPr>
          <a:xfrm>
            <a:off x="6705600" y="320040"/>
            <a:ext cx="10907557" cy="1270399"/>
          </a:xfrm>
          <a:prstGeom prst="rect">
            <a:avLst/>
          </a:prstGeom>
        </p:spPr>
        <p:txBody>
          <a:bodyPr>
            <a:noAutofit/>
          </a:bodyPr>
          <a:lstStyle>
            <a:lvl1pPr algn="l">
              <a:defRPr>
                <a:solidFill>
                  <a:schemeClr val="accent6">
                    <a:lumOff val="-9803"/>
                  </a:schemeClr>
                </a:solidFill>
              </a:defRPr>
            </a:lvl1pPr>
          </a:lstStyle>
          <a:p>
            <a:r>
              <a:rPr lang="nb-NO" dirty="0">
                <a:hlinkClick r:id="rId2"/>
              </a:rPr>
              <a:t>https://portal.azure.com</a:t>
            </a:r>
            <a:endParaRPr dirty="0"/>
          </a:p>
        </p:txBody>
      </p:sp>
      <p:pic>
        <p:nvPicPr>
          <p:cNvPr id="11" name="Picture 10">
            <a:extLst>
              <a:ext uri="{FF2B5EF4-FFF2-40B4-BE49-F238E27FC236}">
                <a16:creationId xmlns:a16="http://schemas.microsoft.com/office/drawing/2014/main" id="{749D3AAC-A5D1-43A7-BA88-FFCEFE0319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88570" y="2609525"/>
            <a:ext cx="12365176" cy="8240275"/>
          </a:xfrm>
          <a:prstGeom prst="rect">
            <a:avLst/>
          </a:prstGeom>
        </p:spPr>
      </p:pic>
    </p:spTree>
    <p:extLst>
      <p:ext uri="{BB962C8B-B14F-4D97-AF65-F5344CB8AC3E}">
        <p14:creationId xmlns:p14="http://schemas.microsoft.com/office/powerpoint/2010/main" val="41385276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53B7D54-F1FF-4B22-873A-8AA1E16EA637}"/>
              </a:ext>
            </a:extLst>
          </p:cNvPr>
          <p:cNvSpPr/>
          <p:nvPr/>
        </p:nvSpPr>
        <p:spPr>
          <a:xfrm>
            <a:off x="368968" y="12512842"/>
            <a:ext cx="1171074" cy="930442"/>
          </a:xfrm>
          <a:prstGeom prst="rect">
            <a:avLst/>
          </a:prstGeom>
          <a:ln/>
        </p:spPr>
        <p:style>
          <a:lnRef idx="2">
            <a:schemeClr val="accent4"/>
          </a:lnRef>
          <a:fillRef idx="1">
            <a:schemeClr val="lt1"/>
          </a:fillRef>
          <a:effectRef idx="0">
            <a:schemeClr val="accent4"/>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20000"/>
              </a:lnSpc>
              <a:spcBef>
                <a:spcPts val="0"/>
              </a:spcBef>
              <a:spcAft>
                <a:spcPts val="0"/>
              </a:spcAft>
              <a:buClrTx/>
              <a:buSzTx/>
              <a:buFontTx/>
              <a:buNone/>
              <a:tabLst/>
            </a:pPr>
            <a:endParaRPr kumimoji="0" lang="nb-NO" sz="3000" b="0" i="0" u="none" strike="noStrike" cap="none" spc="0" normalizeH="0" baseline="0">
              <a:ln>
                <a:noFill/>
              </a:ln>
              <a:solidFill>
                <a:schemeClr val="accent6"/>
              </a:solidFill>
              <a:effectLst/>
              <a:uFillTx/>
              <a:latin typeface="Aften Screen"/>
              <a:ea typeface="Aften Screen"/>
              <a:cs typeface="Aften Screen"/>
              <a:sym typeface="Aften Screen"/>
            </a:endParaRPr>
          </a:p>
        </p:txBody>
      </p:sp>
      <p:sp>
        <p:nvSpPr>
          <p:cNvPr id="8" name="Takeaway"/>
          <p:cNvSpPr txBox="1">
            <a:spLocks noGrp="1"/>
          </p:cNvSpPr>
          <p:nvPr>
            <p:ph type="title"/>
          </p:nvPr>
        </p:nvSpPr>
        <p:spPr>
          <a:xfrm>
            <a:off x="6705600" y="320040"/>
            <a:ext cx="10907557" cy="1270399"/>
          </a:xfrm>
          <a:prstGeom prst="rect">
            <a:avLst/>
          </a:prstGeom>
        </p:spPr>
        <p:txBody>
          <a:bodyPr>
            <a:noAutofit/>
          </a:bodyPr>
          <a:lstStyle>
            <a:lvl1pPr algn="l">
              <a:defRPr>
                <a:solidFill>
                  <a:schemeClr val="accent6">
                    <a:lumOff val="-9803"/>
                  </a:schemeClr>
                </a:solidFill>
              </a:defRPr>
            </a:lvl1pPr>
          </a:lstStyle>
          <a:p>
            <a:r>
              <a:rPr lang="nb-NO" dirty="0">
                <a:hlinkClick r:id="rId2"/>
              </a:rPr>
              <a:t>https://portal.azure.com</a:t>
            </a:r>
            <a:endParaRPr dirty="0"/>
          </a:p>
        </p:txBody>
      </p:sp>
      <p:sp>
        <p:nvSpPr>
          <p:cNvPr id="12" name="Innhold innhold innhold">
            <a:extLst>
              <a:ext uri="{FF2B5EF4-FFF2-40B4-BE49-F238E27FC236}">
                <a16:creationId xmlns:a16="http://schemas.microsoft.com/office/drawing/2014/main" id="{A2AB2553-4D9E-4F5E-A3B6-42ED6225B347}"/>
              </a:ext>
            </a:extLst>
          </p:cNvPr>
          <p:cNvSpPr txBox="1">
            <a:spLocks noGrp="1"/>
          </p:cNvSpPr>
          <p:nvPr>
            <p:ph type="body" sz="half" idx="1"/>
          </p:nvPr>
        </p:nvSpPr>
        <p:spPr>
          <a:xfrm>
            <a:off x="240632" y="2846852"/>
            <a:ext cx="13844336" cy="9970789"/>
          </a:xfrm>
          <a:prstGeom prst="rect">
            <a:avLst/>
          </a:prstGeom>
        </p:spPr>
        <p:txBody>
          <a:bodyPr>
            <a:normAutofit/>
          </a:bodyPr>
          <a:lstStyle>
            <a:lvl1pPr algn="l">
              <a:defRPr i="0">
                <a:solidFill>
                  <a:schemeClr val="accent6">
                    <a:lumOff val="-9803"/>
                  </a:schemeClr>
                </a:solidFill>
              </a:defRPr>
            </a:lvl1pPr>
          </a:lstStyle>
          <a:p>
            <a:pPr marL="0" indent="0">
              <a:buNone/>
            </a:pPr>
            <a:r>
              <a:rPr lang="nb-NO" sz="6000" dirty="0"/>
              <a:t>  Select snapshot</a:t>
            </a:r>
          </a:p>
          <a:p>
            <a:pPr marL="457200" indent="-457200">
              <a:buFont typeface="Arial" panose="020B0604020202020204" pitchFamily="34" charset="0"/>
              <a:buChar char="•"/>
            </a:pPr>
            <a:endParaRPr lang="nb-NO" sz="6000" dirty="0"/>
          </a:p>
          <a:p>
            <a:pPr marL="0" indent="0">
              <a:buNone/>
            </a:pPr>
            <a:r>
              <a:rPr lang="nb-NO" sz="6000" dirty="0"/>
              <a:t>           </a:t>
            </a:r>
            <a:r>
              <a:rPr lang="nb-NO" sz="6000" dirty="0" err="1"/>
              <a:t>Delete</a:t>
            </a:r>
            <a:endParaRPr lang="nb-NO" sz="6000" dirty="0"/>
          </a:p>
          <a:p>
            <a:pPr marL="0" indent="0">
              <a:buNone/>
            </a:pPr>
            <a:endParaRPr lang="nb-NO" sz="6000" dirty="0"/>
          </a:p>
          <a:p>
            <a:pPr marL="0" indent="0">
              <a:buNone/>
            </a:pPr>
            <a:r>
              <a:rPr lang="nb-NO" sz="6000" dirty="0"/>
              <a:t>     </a:t>
            </a:r>
            <a:endParaRPr sz="6000" dirty="0"/>
          </a:p>
        </p:txBody>
      </p:sp>
      <p:sp>
        <p:nvSpPr>
          <p:cNvPr id="13" name="Arrow: Down 12">
            <a:extLst>
              <a:ext uri="{FF2B5EF4-FFF2-40B4-BE49-F238E27FC236}">
                <a16:creationId xmlns:a16="http://schemas.microsoft.com/office/drawing/2014/main" id="{16CDF8FB-CC39-45FE-A496-83EEAEE85E96}"/>
              </a:ext>
            </a:extLst>
          </p:cNvPr>
          <p:cNvSpPr/>
          <p:nvPr/>
        </p:nvSpPr>
        <p:spPr>
          <a:xfrm>
            <a:off x="2839453" y="4026568"/>
            <a:ext cx="689810" cy="1074821"/>
          </a:xfrm>
          <a:prstGeom prst="downArrow">
            <a:avLst/>
          </a:prstGeom>
          <a:solidFill>
            <a:schemeClr val="accent1">
              <a:lumOff val="-4901"/>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20000"/>
              </a:lnSpc>
              <a:spcBef>
                <a:spcPts val="0"/>
              </a:spcBef>
              <a:spcAft>
                <a:spcPts val="0"/>
              </a:spcAft>
              <a:buClrTx/>
              <a:buSzTx/>
              <a:buFontTx/>
              <a:buNone/>
              <a:tabLst/>
            </a:pPr>
            <a:endParaRPr kumimoji="0" lang="nb-NO" sz="3000" b="0" i="0" u="none" strike="noStrike" cap="none" spc="0" normalizeH="0" baseline="0">
              <a:ln>
                <a:noFill/>
              </a:ln>
              <a:solidFill>
                <a:schemeClr val="accent6"/>
              </a:solidFill>
              <a:effectLst/>
              <a:uFillTx/>
              <a:latin typeface="Aften Screen"/>
              <a:ea typeface="Aften Screen"/>
              <a:cs typeface="Aften Screen"/>
              <a:sym typeface="Aften Screen"/>
            </a:endParaRPr>
          </a:p>
        </p:txBody>
      </p:sp>
      <p:pic>
        <p:nvPicPr>
          <p:cNvPr id="3" name="Picture 2">
            <a:extLst>
              <a:ext uri="{FF2B5EF4-FFF2-40B4-BE49-F238E27FC236}">
                <a16:creationId xmlns:a16="http://schemas.microsoft.com/office/drawing/2014/main" id="{12DAEDDE-CE0F-4B62-A1DF-79265F1F71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61780" y="2685467"/>
            <a:ext cx="12460439" cy="8345065"/>
          </a:xfrm>
          <a:prstGeom prst="rect">
            <a:avLst/>
          </a:prstGeom>
        </p:spPr>
      </p:pic>
    </p:spTree>
    <p:extLst>
      <p:ext uri="{BB962C8B-B14F-4D97-AF65-F5344CB8AC3E}">
        <p14:creationId xmlns:p14="http://schemas.microsoft.com/office/powerpoint/2010/main" val="11243905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53B7D54-F1FF-4B22-873A-8AA1E16EA637}"/>
              </a:ext>
            </a:extLst>
          </p:cNvPr>
          <p:cNvSpPr/>
          <p:nvPr/>
        </p:nvSpPr>
        <p:spPr>
          <a:xfrm>
            <a:off x="368968" y="12512842"/>
            <a:ext cx="1171074" cy="930442"/>
          </a:xfrm>
          <a:prstGeom prst="rect">
            <a:avLst/>
          </a:prstGeom>
          <a:ln/>
        </p:spPr>
        <p:style>
          <a:lnRef idx="2">
            <a:schemeClr val="accent4"/>
          </a:lnRef>
          <a:fillRef idx="1">
            <a:schemeClr val="lt1"/>
          </a:fillRef>
          <a:effectRef idx="0">
            <a:schemeClr val="accent4"/>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20000"/>
              </a:lnSpc>
              <a:spcBef>
                <a:spcPts val="0"/>
              </a:spcBef>
              <a:spcAft>
                <a:spcPts val="0"/>
              </a:spcAft>
              <a:buClrTx/>
              <a:buSzTx/>
              <a:buFontTx/>
              <a:buNone/>
              <a:tabLst/>
            </a:pPr>
            <a:endParaRPr kumimoji="0" lang="nb-NO" sz="3000" b="0" i="0" u="none" strike="noStrike" cap="none" spc="0" normalizeH="0" baseline="0">
              <a:ln>
                <a:noFill/>
              </a:ln>
              <a:solidFill>
                <a:schemeClr val="accent6"/>
              </a:solidFill>
              <a:effectLst/>
              <a:uFillTx/>
              <a:latin typeface="Aften Screen"/>
              <a:ea typeface="Aften Screen"/>
              <a:cs typeface="Aften Screen"/>
              <a:sym typeface="Aften Screen"/>
            </a:endParaRPr>
          </a:p>
        </p:txBody>
      </p:sp>
      <p:sp>
        <p:nvSpPr>
          <p:cNvPr id="8" name="Takeaway"/>
          <p:cNvSpPr txBox="1">
            <a:spLocks noGrp="1"/>
          </p:cNvSpPr>
          <p:nvPr>
            <p:ph type="title"/>
          </p:nvPr>
        </p:nvSpPr>
        <p:spPr>
          <a:xfrm>
            <a:off x="6705600" y="320040"/>
            <a:ext cx="10907557" cy="1270399"/>
          </a:xfrm>
          <a:prstGeom prst="rect">
            <a:avLst/>
          </a:prstGeom>
        </p:spPr>
        <p:txBody>
          <a:bodyPr>
            <a:noAutofit/>
          </a:bodyPr>
          <a:lstStyle>
            <a:lvl1pPr algn="l">
              <a:defRPr>
                <a:solidFill>
                  <a:schemeClr val="accent6">
                    <a:lumOff val="-9803"/>
                  </a:schemeClr>
                </a:solidFill>
              </a:defRPr>
            </a:lvl1pPr>
          </a:lstStyle>
          <a:p>
            <a:r>
              <a:rPr lang="nb-NO" dirty="0">
                <a:hlinkClick r:id="rId2"/>
              </a:rPr>
              <a:t>https://portal.azure.com</a:t>
            </a:r>
            <a:endParaRPr dirty="0"/>
          </a:p>
        </p:txBody>
      </p:sp>
      <p:sp>
        <p:nvSpPr>
          <p:cNvPr id="12" name="Innhold innhold innhold">
            <a:extLst>
              <a:ext uri="{FF2B5EF4-FFF2-40B4-BE49-F238E27FC236}">
                <a16:creationId xmlns:a16="http://schemas.microsoft.com/office/drawing/2014/main" id="{A2AB2553-4D9E-4F5E-A3B6-42ED6225B347}"/>
              </a:ext>
            </a:extLst>
          </p:cNvPr>
          <p:cNvSpPr txBox="1">
            <a:spLocks noGrp="1"/>
          </p:cNvSpPr>
          <p:nvPr>
            <p:ph type="body" sz="half" idx="1"/>
          </p:nvPr>
        </p:nvSpPr>
        <p:spPr>
          <a:xfrm>
            <a:off x="240632" y="2846852"/>
            <a:ext cx="13844336" cy="9970789"/>
          </a:xfrm>
          <a:prstGeom prst="rect">
            <a:avLst/>
          </a:prstGeom>
        </p:spPr>
        <p:txBody>
          <a:bodyPr>
            <a:normAutofit/>
          </a:bodyPr>
          <a:lstStyle>
            <a:lvl1pPr algn="l">
              <a:defRPr i="0">
                <a:solidFill>
                  <a:schemeClr val="accent6">
                    <a:lumOff val="-9803"/>
                  </a:schemeClr>
                </a:solidFill>
              </a:defRPr>
            </a:lvl1pPr>
          </a:lstStyle>
          <a:p>
            <a:pPr marL="0" indent="0">
              <a:buNone/>
            </a:pPr>
            <a:r>
              <a:rPr lang="nb-NO" sz="6000" dirty="0"/>
              <a:t>  Select file </a:t>
            </a:r>
            <a:r>
              <a:rPr lang="nb-NO" sz="6000" dirty="0" err="1"/>
              <a:t>share</a:t>
            </a:r>
            <a:endParaRPr lang="nb-NO" sz="6000" dirty="0"/>
          </a:p>
          <a:p>
            <a:pPr marL="457200" indent="-457200">
              <a:buFont typeface="Arial" panose="020B0604020202020204" pitchFamily="34" charset="0"/>
              <a:buChar char="•"/>
            </a:pPr>
            <a:endParaRPr lang="nb-NO" sz="6000" dirty="0"/>
          </a:p>
          <a:p>
            <a:pPr marL="0" indent="0">
              <a:buNone/>
            </a:pPr>
            <a:r>
              <a:rPr lang="nb-NO" sz="6000" dirty="0"/>
              <a:t>     </a:t>
            </a:r>
            <a:r>
              <a:rPr lang="nb-NO" sz="6000" dirty="0" err="1"/>
              <a:t>Delete</a:t>
            </a:r>
            <a:r>
              <a:rPr lang="nb-NO" sz="6000" dirty="0"/>
              <a:t> </a:t>
            </a:r>
            <a:r>
              <a:rPr lang="nb-NO" sz="6000" dirty="0" err="1"/>
              <a:t>share</a:t>
            </a:r>
            <a:endParaRPr lang="nb-NO" sz="6000" dirty="0"/>
          </a:p>
          <a:p>
            <a:pPr marL="0" indent="0">
              <a:buNone/>
            </a:pPr>
            <a:endParaRPr lang="nb-NO" sz="6000" dirty="0"/>
          </a:p>
          <a:p>
            <a:pPr marL="0" indent="0">
              <a:buNone/>
            </a:pPr>
            <a:r>
              <a:rPr lang="nb-NO" sz="6000" dirty="0"/>
              <a:t>     </a:t>
            </a:r>
            <a:endParaRPr sz="6000" dirty="0"/>
          </a:p>
        </p:txBody>
      </p:sp>
      <p:sp>
        <p:nvSpPr>
          <p:cNvPr id="13" name="Arrow: Down 12">
            <a:extLst>
              <a:ext uri="{FF2B5EF4-FFF2-40B4-BE49-F238E27FC236}">
                <a16:creationId xmlns:a16="http://schemas.microsoft.com/office/drawing/2014/main" id="{16CDF8FB-CC39-45FE-A496-83EEAEE85E96}"/>
              </a:ext>
            </a:extLst>
          </p:cNvPr>
          <p:cNvSpPr/>
          <p:nvPr/>
        </p:nvSpPr>
        <p:spPr>
          <a:xfrm>
            <a:off x="2839453" y="4026568"/>
            <a:ext cx="689810" cy="1074821"/>
          </a:xfrm>
          <a:prstGeom prst="downArrow">
            <a:avLst/>
          </a:prstGeom>
          <a:solidFill>
            <a:schemeClr val="accent1">
              <a:lumOff val="-4901"/>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20000"/>
              </a:lnSpc>
              <a:spcBef>
                <a:spcPts val="0"/>
              </a:spcBef>
              <a:spcAft>
                <a:spcPts val="0"/>
              </a:spcAft>
              <a:buClrTx/>
              <a:buSzTx/>
              <a:buFontTx/>
              <a:buNone/>
              <a:tabLst/>
            </a:pPr>
            <a:endParaRPr kumimoji="0" lang="nb-NO" sz="3000" b="0" i="0" u="none" strike="noStrike" cap="none" spc="0" normalizeH="0" baseline="0">
              <a:ln>
                <a:noFill/>
              </a:ln>
              <a:solidFill>
                <a:schemeClr val="accent6"/>
              </a:solidFill>
              <a:effectLst/>
              <a:uFillTx/>
              <a:latin typeface="Aften Screen"/>
              <a:ea typeface="Aften Screen"/>
              <a:cs typeface="Aften Screen"/>
              <a:sym typeface="Aften Screen"/>
            </a:endParaRPr>
          </a:p>
        </p:txBody>
      </p:sp>
      <p:pic>
        <p:nvPicPr>
          <p:cNvPr id="5" name="Picture 4">
            <a:extLst>
              <a:ext uri="{FF2B5EF4-FFF2-40B4-BE49-F238E27FC236}">
                <a16:creationId xmlns:a16="http://schemas.microsoft.com/office/drawing/2014/main" id="{CC016A0C-14A2-4B37-85AA-7D914846BA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33175" y="2733099"/>
            <a:ext cx="12717650" cy="8249801"/>
          </a:xfrm>
          <a:prstGeom prst="rect">
            <a:avLst/>
          </a:prstGeom>
        </p:spPr>
      </p:pic>
    </p:spTree>
    <p:extLst>
      <p:ext uri="{BB962C8B-B14F-4D97-AF65-F5344CB8AC3E}">
        <p14:creationId xmlns:p14="http://schemas.microsoft.com/office/powerpoint/2010/main" val="32817855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53B7D54-F1FF-4B22-873A-8AA1E16EA637}"/>
              </a:ext>
            </a:extLst>
          </p:cNvPr>
          <p:cNvSpPr/>
          <p:nvPr/>
        </p:nvSpPr>
        <p:spPr>
          <a:xfrm>
            <a:off x="368968" y="12512842"/>
            <a:ext cx="1171074" cy="930442"/>
          </a:xfrm>
          <a:prstGeom prst="rect">
            <a:avLst/>
          </a:prstGeom>
          <a:ln/>
        </p:spPr>
        <p:style>
          <a:lnRef idx="2">
            <a:schemeClr val="accent4"/>
          </a:lnRef>
          <a:fillRef idx="1">
            <a:schemeClr val="lt1"/>
          </a:fillRef>
          <a:effectRef idx="0">
            <a:schemeClr val="accent4"/>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20000"/>
              </a:lnSpc>
              <a:spcBef>
                <a:spcPts val="0"/>
              </a:spcBef>
              <a:spcAft>
                <a:spcPts val="0"/>
              </a:spcAft>
              <a:buClrTx/>
              <a:buSzTx/>
              <a:buFontTx/>
              <a:buNone/>
              <a:tabLst/>
            </a:pPr>
            <a:endParaRPr kumimoji="0" lang="nb-NO" sz="3000" b="0" i="0" u="none" strike="noStrike" cap="none" spc="0" normalizeH="0" baseline="0">
              <a:ln>
                <a:noFill/>
              </a:ln>
              <a:solidFill>
                <a:schemeClr val="accent6"/>
              </a:solidFill>
              <a:effectLst/>
              <a:uFillTx/>
              <a:latin typeface="Aften Screen"/>
              <a:ea typeface="Aften Screen"/>
              <a:cs typeface="Aften Screen"/>
              <a:sym typeface="Aften Screen"/>
            </a:endParaRPr>
          </a:p>
        </p:txBody>
      </p:sp>
      <p:sp>
        <p:nvSpPr>
          <p:cNvPr id="8" name="Takeaway"/>
          <p:cNvSpPr txBox="1">
            <a:spLocks noGrp="1"/>
          </p:cNvSpPr>
          <p:nvPr>
            <p:ph type="title"/>
          </p:nvPr>
        </p:nvSpPr>
        <p:spPr>
          <a:xfrm>
            <a:off x="6692012" y="4616191"/>
            <a:ext cx="10385117" cy="1270399"/>
          </a:xfrm>
          <a:prstGeom prst="rect">
            <a:avLst/>
          </a:prstGeom>
        </p:spPr>
        <p:txBody>
          <a:bodyPr/>
          <a:lstStyle>
            <a:lvl1pPr algn="l">
              <a:defRPr>
                <a:solidFill>
                  <a:schemeClr val="accent6">
                    <a:lumOff val="-9803"/>
                  </a:schemeClr>
                </a:solidFill>
              </a:defRPr>
            </a:lvl1pPr>
          </a:lstStyle>
          <a:p>
            <a:pPr algn="ctr"/>
            <a:r>
              <a:rPr lang="nb-NO" dirty="0"/>
              <a:t>Performance</a:t>
            </a:r>
            <a:endParaRPr dirty="0"/>
          </a:p>
        </p:txBody>
      </p:sp>
      <p:sp>
        <p:nvSpPr>
          <p:cNvPr id="3" name="Rectangle 1"/>
          <p:cNvSpPr>
            <a:spLocks noChangeArrowheads="1"/>
          </p:cNvSpPr>
          <p:nvPr/>
        </p:nvSpPr>
        <p:spPr bwMode="auto">
          <a:xfrm>
            <a:off x="4811379" y="5251391"/>
            <a:ext cx="184731" cy="553998"/>
          </a:xfrm>
          <a:prstGeom prst="rect">
            <a:avLst/>
          </a:prstGeom>
          <a:solidFill>
            <a:schemeClr val="bg1"/>
          </a:solid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30000"/>
              </a:spcBef>
              <a:spcAft>
                <a:spcPct val="0"/>
              </a:spcAft>
              <a:buClrTx/>
              <a:buSzTx/>
              <a:buFontTx/>
              <a:buNone/>
              <a:tabLst/>
            </a:pPr>
            <a:endParaRPr kumimoji="0" lang="nb-NO" altLang="nb-NO" sz="3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8978194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53B7D54-F1FF-4B22-873A-8AA1E16EA637}"/>
              </a:ext>
            </a:extLst>
          </p:cNvPr>
          <p:cNvSpPr/>
          <p:nvPr/>
        </p:nvSpPr>
        <p:spPr>
          <a:xfrm>
            <a:off x="368968" y="12512842"/>
            <a:ext cx="1171074" cy="930442"/>
          </a:xfrm>
          <a:prstGeom prst="rect">
            <a:avLst/>
          </a:prstGeom>
          <a:ln/>
        </p:spPr>
        <p:style>
          <a:lnRef idx="2">
            <a:schemeClr val="accent4"/>
          </a:lnRef>
          <a:fillRef idx="1">
            <a:schemeClr val="lt1"/>
          </a:fillRef>
          <a:effectRef idx="0">
            <a:schemeClr val="accent4"/>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20000"/>
              </a:lnSpc>
              <a:spcBef>
                <a:spcPts val="0"/>
              </a:spcBef>
              <a:spcAft>
                <a:spcPts val="0"/>
              </a:spcAft>
              <a:buClrTx/>
              <a:buSzTx/>
              <a:buFontTx/>
              <a:buNone/>
              <a:tabLst/>
            </a:pPr>
            <a:endParaRPr kumimoji="0" lang="nb-NO" sz="3000" b="0" i="0" u="none" strike="noStrike" cap="none" spc="0" normalizeH="0" baseline="0">
              <a:ln>
                <a:noFill/>
              </a:ln>
              <a:solidFill>
                <a:schemeClr val="accent6"/>
              </a:solidFill>
              <a:effectLst/>
              <a:uFillTx/>
              <a:latin typeface="Aften Screen"/>
              <a:ea typeface="Aften Screen"/>
              <a:cs typeface="Aften Screen"/>
              <a:sym typeface="Aften Screen"/>
            </a:endParaRPr>
          </a:p>
        </p:txBody>
      </p:sp>
      <p:sp>
        <p:nvSpPr>
          <p:cNvPr id="8" name="Takeaway"/>
          <p:cNvSpPr txBox="1">
            <a:spLocks noGrp="1"/>
          </p:cNvSpPr>
          <p:nvPr>
            <p:ph type="title"/>
          </p:nvPr>
        </p:nvSpPr>
        <p:spPr>
          <a:xfrm>
            <a:off x="7228040" y="320040"/>
            <a:ext cx="10385117" cy="1270399"/>
          </a:xfrm>
          <a:prstGeom prst="rect">
            <a:avLst/>
          </a:prstGeom>
        </p:spPr>
        <p:txBody>
          <a:bodyPr/>
          <a:lstStyle>
            <a:lvl1pPr algn="l">
              <a:defRPr>
                <a:solidFill>
                  <a:schemeClr val="accent6">
                    <a:lumOff val="-9803"/>
                  </a:schemeClr>
                </a:solidFill>
              </a:defRPr>
            </a:lvl1pPr>
          </a:lstStyle>
          <a:p>
            <a:pPr algn="ctr"/>
            <a:r>
              <a:rPr lang="nb-NO" dirty="0"/>
              <a:t>Troy Hunt</a:t>
            </a:r>
            <a:endParaRPr dirty="0"/>
          </a:p>
        </p:txBody>
      </p:sp>
      <p:sp>
        <p:nvSpPr>
          <p:cNvPr id="3" name="Rectangle 1"/>
          <p:cNvSpPr>
            <a:spLocks noChangeArrowheads="1"/>
          </p:cNvSpPr>
          <p:nvPr/>
        </p:nvSpPr>
        <p:spPr bwMode="auto">
          <a:xfrm>
            <a:off x="4811379" y="5251391"/>
            <a:ext cx="184731" cy="553998"/>
          </a:xfrm>
          <a:prstGeom prst="rect">
            <a:avLst/>
          </a:prstGeom>
          <a:solidFill>
            <a:schemeClr val="bg1"/>
          </a:solid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30000"/>
              </a:spcBef>
              <a:spcAft>
                <a:spcPct val="0"/>
              </a:spcAft>
              <a:buClrTx/>
              <a:buSzTx/>
              <a:buFontTx/>
              <a:buNone/>
              <a:tabLst/>
            </a:pPr>
            <a:endParaRPr kumimoji="0" lang="nb-NO" altLang="nb-NO" sz="3000" b="0" i="0" u="none" strike="noStrike" cap="none" normalizeH="0" baseline="0" dirty="0">
              <a:ln>
                <a:noFill/>
              </a:ln>
              <a:solidFill>
                <a:schemeClr val="tx1"/>
              </a:solidFill>
              <a:effectLst/>
              <a:latin typeface="Arial" panose="020B0604020202020204" pitchFamily="34"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57583" y="2029702"/>
            <a:ext cx="13126030" cy="10163449"/>
          </a:xfrm>
          <a:prstGeom prst="rect">
            <a:avLst/>
          </a:prstGeom>
        </p:spPr>
      </p:pic>
      <p:sp>
        <p:nvSpPr>
          <p:cNvPr id="11" name="TextBox 10">
            <a:extLst>
              <a:ext uri="{FF2B5EF4-FFF2-40B4-BE49-F238E27FC236}">
                <a16:creationId xmlns:a16="http://schemas.microsoft.com/office/drawing/2014/main" id="{9EE5B14C-DC51-4DB7-9760-B04A10EB6070}"/>
              </a:ext>
            </a:extLst>
          </p:cNvPr>
          <p:cNvSpPr txBox="1"/>
          <p:nvPr/>
        </p:nvSpPr>
        <p:spPr>
          <a:xfrm>
            <a:off x="7585676" y="12219703"/>
            <a:ext cx="9204599"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a:r>
              <a:rPr lang="nb-NO" sz="2800" dirty="0"/>
              <a:t>Credit: </a:t>
            </a:r>
            <a:r>
              <a:rPr lang="nb-NO" sz="2800" dirty="0">
                <a:hlinkClick r:id="rId3"/>
              </a:rPr>
              <a:t>https://www.troyhunt.com</a:t>
            </a:r>
            <a:r>
              <a:rPr lang="nb-NO" sz="2800" dirty="0"/>
              <a:t>, Troy Hunt.     </a:t>
            </a:r>
            <a:endParaRPr kumimoji="0" lang="nb-NO" sz="2800" b="0" i="1" u="none" strike="noStrike" cap="none" spc="0" normalizeH="0" baseline="0" dirty="0">
              <a:ln>
                <a:noFill/>
              </a:ln>
              <a:solidFill>
                <a:schemeClr val="accent6"/>
              </a:solidFill>
              <a:effectLst/>
              <a:uFillTx/>
              <a:latin typeface="Aften Screen"/>
              <a:ea typeface="Aften Screen"/>
              <a:cs typeface="Aften Screen"/>
              <a:sym typeface="Aften Screen"/>
            </a:endParaRPr>
          </a:p>
        </p:txBody>
      </p:sp>
    </p:spTree>
    <p:extLst>
      <p:ext uri="{BB962C8B-B14F-4D97-AF65-F5344CB8AC3E}">
        <p14:creationId xmlns:p14="http://schemas.microsoft.com/office/powerpoint/2010/main" val="4678840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53B7D54-F1FF-4B22-873A-8AA1E16EA637}"/>
              </a:ext>
            </a:extLst>
          </p:cNvPr>
          <p:cNvSpPr/>
          <p:nvPr/>
        </p:nvSpPr>
        <p:spPr>
          <a:xfrm>
            <a:off x="368968" y="12512842"/>
            <a:ext cx="1171074" cy="930442"/>
          </a:xfrm>
          <a:prstGeom prst="rect">
            <a:avLst/>
          </a:prstGeom>
          <a:ln/>
        </p:spPr>
        <p:style>
          <a:lnRef idx="2">
            <a:schemeClr val="accent4"/>
          </a:lnRef>
          <a:fillRef idx="1">
            <a:schemeClr val="lt1"/>
          </a:fillRef>
          <a:effectRef idx="0">
            <a:schemeClr val="accent4"/>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20000"/>
              </a:lnSpc>
              <a:spcBef>
                <a:spcPts val="0"/>
              </a:spcBef>
              <a:spcAft>
                <a:spcPts val="0"/>
              </a:spcAft>
              <a:buClrTx/>
              <a:buSzTx/>
              <a:buFontTx/>
              <a:buNone/>
              <a:tabLst/>
            </a:pPr>
            <a:endParaRPr kumimoji="0" lang="nb-NO" sz="3000" b="0" i="0" u="none" strike="noStrike" cap="none" spc="0" normalizeH="0" baseline="0">
              <a:ln>
                <a:noFill/>
              </a:ln>
              <a:solidFill>
                <a:schemeClr val="accent6"/>
              </a:solidFill>
              <a:effectLst/>
              <a:uFillTx/>
              <a:latin typeface="Aften Screen"/>
              <a:ea typeface="Aften Screen"/>
              <a:cs typeface="Aften Screen"/>
              <a:sym typeface="Aften Screen"/>
            </a:endParaRPr>
          </a:p>
        </p:txBody>
      </p:sp>
      <p:sp>
        <p:nvSpPr>
          <p:cNvPr id="8" name="Takeaway"/>
          <p:cNvSpPr txBox="1">
            <a:spLocks noGrp="1"/>
          </p:cNvSpPr>
          <p:nvPr>
            <p:ph type="title"/>
          </p:nvPr>
        </p:nvSpPr>
        <p:spPr>
          <a:xfrm>
            <a:off x="7228040" y="320040"/>
            <a:ext cx="10385117" cy="1270399"/>
          </a:xfrm>
          <a:prstGeom prst="rect">
            <a:avLst/>
          </a:prstGeom>
        </p:spPr>
        <p:txBody>
          <a:bodyPr/>
          <a:lstStyle>
            <a:lvl1pPr algn="l">
              <a:defRPr>
                <a:solidFill>
                  <a:schemeClr val="accent6">
                    <a:lumOff val="-9803"/>
                  </a:schemeClr>
                </a:solidFill>
              </a:defRPr>
            </a:lvl1pPr>
          </a:lstStyle>
          <a:p>
            <a:pPr algn="ctr"/>
            <a:r>
              <a:rPr lang="nb-NO" dirty="0"/>
              <a:t>Troy Hunt</a:t>
            </a:r>
            <a:endParaRPr dirty="0"/>
          </a:p>
        </p:txBody>
      </p:sp>
      <p:sp>
        <p:nvSpPr>
          <p:cNvPr id="3" name="Rectangle 1"/>
          <p:cNvSpPr>
            <a:spLocks noChangeArrowheads="1"/>
          </p:cNvSpPr>
          <p:nvPr/>
        </p:nvSpPr>
        <p:spPr bwMode="auto">
          <a:xfrm>
            <a:off x="4811379" y="5251391"/>
            <a:ext cx="184731" cy="553998"/>
          </a:xfrm>
          <a:prstGeom prst="rect">
            <a:avLst/>
          </a:prstGeom>
          <a:solidFill>
            <a:schemeClr val="bg1"/>
          </a:solid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30000"/>
              </a:spcBef>
              <a:spcAft>
                <a:spcPct val="0"/>
              </a:spcAft>
              <a:buClrTx/>
              <a:buSzTx/>
              <a:buFontTx/>
              <a:buNone/>
              <a:tabLst/>
            </a:pPr>
            <a:endParaRPr kumimoji="0" lang="nb-NO" altLang="nb-NO" sz="3000" b="0" i="0" u="none" strike="noStrike" cap="none" normalizeH="0" baseline="0" dirty="0">
              <a:ln>
                <a:noFill/>
              </a:ln>
              <a:solidFill>
                <a:schemeClr val="tx1"/>
              </a:solidFill>
              <a:effectLst/>
              <a:latin typeface="Arial" panose="020B0604020202020204" pitchFamily="34" charset="0"/>
            </a:endParaRPr>
          </a:p>
        </p:txBody>
      </p:sp>
      <p:sp>
        <p:nvSpPr>
          <p:cNvPr id="9" name="Innhold innhold innhold"/>
          <p:cNvSpPr txBox="1">
            <a:spLocks noGrp="1"/>
          </p:cNvSpPr>
          <p:nvPr>
            <p:ph type="body" sz="half" idx="1"/>
          </p:nvPr>
        </p:nvSpPr>
        <p:spPr>
          <a:xfrm>
            <a:off x="1792153" y="1994409"/>
            <a:ext cx="21997314" cy="6845394"/>
          </a:xfrm>
          <a:prstGeom prst="rect">
            <a:avLst/>
          </a:prstGeom>
        </p:spPr>
        <p:txBody>
          <a:bodyPr/>
          <a:lstStyle>
            <a:lvl1pPr algn="l">
              <a:defRPr i="0">
                <a:solidFill>
                  <a:schemeClr val="accent6">
                    <a:lumOff val="-9803"/>
                  </a:schemeClr>
                </a:solidFill>
              </a:defRPr>
            </a:lvl1pPr>
          </a:lstStyle>
          <a:p>
            <a:pPr marL="457200" indent="-457200">
              <a:buFont typeface="Arial" panose="020B0604020202020204" pitchFamily="34" charset="0"/>
              <a:buChar char="•"/>
            </a:pPr>
            <a:r>
              <a:rPr lang="nb-NO" sz="6000" dirty="0"/>
              <a:t>9 </a:t>
            </a:r>
            <a:r>
              <a:rPr lang="en-US" sz="6000" dirty="0"/>
              <a:t>simultaneous importers</a:t>
            </a:r>
            <a:endParaRPr lang="nb-NO" sz="6000" dirty="0"/>
          </a:p>
          <a:p>
            <a:pPr marL="457200" indent="-457200">
              <a:buFont typeface="Arial" panose="020B0604020202020204" pitchFamily="34" charset="0"/>
              <a:buChar char="•"/>
            </a:pPr>
            <a:r>
              <a:rPr lang="nb-NO" sz="6000" dirty="0"/>
              <a:t>Total average speed at </a:t>
            </a:r>
            <a:r>
              <a:rPr lang="nb-NO" sz="6000" b="1" dirty="0"/>
              <a:t>22 500 inserts pr. second</a:t>
            </a:r>
          </a:p>
          <a:p>
            <a:pPr marL="457200" indent="-457200">
              <a:buFont typeface="Arial" panose="020B0604020202020204" pitchFamily="34" charset="0"/>
              <a:buChar char="•"/>
            </a:pPr>
            <a:endParaRPr sz="6000" dirty="0"/>
          </a:p>
        </p:txBody>
      </p:sp>
      <p:pic>
        <p:nvPicPr>
          <p:cNvPr id="1026" name="Picture 2" descr="Nine instances of the importer console app runn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2153" y="5199442"/>
            <a:ext cx="9511380" cy="517181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98257" y="4110060"/>
            <a:ext cx="8486102" cy="7605130"/>
          </a:xfrm>
          <a:prstGeom prst="rect">
            <a:avLst/>
          </a:prstGeom>
        </p:spPr>
      </p:pic>
      <p:sp>
        <p:nvSpPr>
          <p:cNvPr id="12" name="TextBox 11">
            <a:extLst>
              <a:ext uri="{FF2B5EF4-FFF2-40B4-BE49-F238E27FC236}">
                <a16:creationId xmlns:a16="http://schemas.microsoft.com/office/drawing/2014/main" id="{9EE5B14C-DC51-4DB7-9760-B04A10EB6070}"/>
              </a:ext>
            </a:extLst>
          </p:cNvPr>
          <p:cNvSpPr txBox="1"/>
          <p:nvPr/>
        </p:nvSpPr>
        <p:spPr>
          <a:xfrm>
            <a:off x="1792153" y="10341877"/>
            <a:ext cx="9204599"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a:r>
              <a:rPr lang="nb-NO" sz="2800" dirty="0"/>
              <a:t>Credit: </a:t>
            </a:r>
            <a:r>
              <a:rPr lang="nb-NO" sz="2800" dirty="0">
                <a:hlinkClick r:id="rId4"/>
              </a:rPr>
              <a:t>https://www.troyhunt.com</a:t>
            </a:r>
            <a:r>
              <a:rPr lang="nb-NO" sz="2800" dirty="0"/>
              <a:t>, Troy Hunt.     </a:t>
            </a:r>
            <a:endParaRPr kumimoji="0" lang="nb-NO" sz="2800" b="0" i="1" u="none" strike="noStrike" cap="none" spc="0" normalizeH="0" baseline="0" dirty="0">
              <a:ln>
                <a:noFill/>
              </a:ln>
              <a:solidFill>
                <a:schemeClr val="accent6"/>
              </a:solidFill>
              <a:effectLst/>
              <a:uFillTx/>
              <a:latin typeface="Aften Screen"/>
              <a:ea typeface="Aften Screen"/>
              <a:cs typeface="Aften Screen"/>
              <a:sym typeface="Aften Screen"/>
            </a:endParaRPr>
          </a:p>
        </p:txBody>
      </p:sp>
      <p:sp>
        <p:nvSpPr>
          <p:cNvPr id="13" name="TextBox 12">
            <a:extLst>
              <a:ext uri="{FF2B5EF4-FFF2-40B4-BE49-F238E27FC236}">
                <a16:creationId xmlns:a16="http://schemas.microsoft.com/office/drawing/2014/main" id="{9EE5B14C-DC51-4DB7-9760-B04A10EB6070}"/>
              </a:ext>
            </a:extLst>
          </p:cNvPr>
          <p:cNvSpPr txBox="1"/>
          <p:nvPr/>
        </p:nvSpPr>
        <p:spPr>
          <a:xfrm>
            <a:off x="12229789" y="11303874"/>
            <a:ext cx="9204599"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a:r>
              <a:rPr lang="nb-NO" sz="2800" dirty="0"/>
              <a:t>Credit: </a:t>
            </a:r>
            <a:r>
              <a:rPr lang="nb-NO" sz="2800" dirty="0">
                <a:hlinkClick r:id="rId4"/>
              </a:rPr>
              <a:t>https://www.troyhunt.com</a:t>
            </a:r>
            <a:r>
              <a:rPr lang="nb-NO" sz="2800" dirty="0"/>
              <a:t>, Troy Hunt.     </a:t>
            </a:r>
            <a:endParaRPr kumimoji="0" lang="nb-NO" sz="2800" b="0" i="1" u="none" strike="noStrike" cap="none" spc="0" normalizeH="0" baseline="0" dirty="0">
              <a:ln>
                <a:noFill/>
              </a:ln>
              <a:solidFill>
                <a:schemeClr val="accent6"/>
              </a:solidFill>
              <a:effectLst/>
              <a:uFillTx/>
              <a:latin typeface="Aften Screen"/>
              <a:ea typeface="Aften Screen"/>
              <a:cs typeface="Aften Screen"/>
              <a:sym typeface="Aften Screen"/>
            </a:endParaRPr>
          </a:p>
        </p:txBody>
      </p:sp>
    </p:spTree>
    <p:extLst>
      <p:ext uri="{BB962C8B-B14F-4D97-AF65-F5344CB8AC3E}">
        <p14:creationId xmlns:p14="http://schemas.microsoft.com/office/powerpoint/2010/main" val="28609616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53B7D54-F1FF-4B22-873A-8AA1E16EA637}"/>
              </a:ext>
            </a:extLst>
          </p:cNvPr>
          <p:cNvSpPr/>
          <p:nvPr/>
        </p:nvSpPr>
        <p:spPr>
          <a:xfrm>
            <a:off x="368968" y="12512842"/>
            <a:ext cx="1171074" cy="930442"/>
          </a:xfrm>
          <a:prstGeom prst="rect">
            <a:avLst/>
          </a:prstGeom>
          <a:ln/>
        </p:spPr>
        <p:style>
          <a:lnRef idx="2">
            <a:schemeClr val="accent4"/>
          </a:lnRef>
          <a:fillRef idx="1">
            <a:schemeClr val="lt1"/>
          </a:fillRef>
          <a:effectRef idx="0">
            <a:schemeClr val="accent4"/>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20000"/>
              </a:lnSpc>
              <a:spcBef>
                <a:spcPts val="0"/>
              </a:spcBef>
              <a:spcAft>
                <a:spcPts val="0"/>
              </a:spcAft>
              <a:buClrTx/>
              <a:buSzTx/>
              <a:buFontTx/>
              <a:buNone/>
              <a:tabLst/>
            </a:pPr>
            <a:endParaRPr kumimoji="0" lang="nb-NO" sz="3000" b="0" i="0" u="none" strike="noStrike" cap="none" spc="0" normalizeH="0" baseline="0">
              <a:ln>
                <a:noFill/>
              </a:ln>
              <a:solidFill>
                <a:schemeClr val="accent6"/>
              </a:solidFill>
              <a:effectLst/>
              <a:uFillTx/>
              <a:latin typeface="Aften Screen"/>
              <a:ea typeface="Aften Screen"/>
              <a:cs typeface="Aften Screen"/>
              <a:sym typeface="Aften Screen"/>
            </a:endParaRPr>
          </a:p>
        </p:txBody>
      </p:sp>
      <p:sp>
        <p:nvSpPr>
          <p:cNvPr id="2" name="TextBox 1"/>
          <p:cNvSpPr txBox="1"/>
          <p:nvPr/>
        </p:nvSpPr>
        <p:spPr>
          <a:xfrm>
            <a:off x="564911" y="5245893"/>
            <a:ext cx="23242146" cy="133369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defTabSz="821531" rtl="0" fontAlgn="auto" latinLnBrk="0" hangingPunct="0">
              <a:lnSpc>
                <a:spcPct val="100000"/>
              </a:lnSpc>
              <a:spcBef>
                <a:spcPts val="0"/>
              </a:spcBef>
              <a:spcAft>
                <a:spcPts val="0"/>
              </a:spcAft>
              <a:buClrTx/>
              <a:buSzTx/>
              <a:buFontTx/>
              <a:buNone/>
              <a:tabLst/>
            </a:pPr>
            <a:r>
              <a:rPr kumimoji="0" lang="nb-NO" sz="8000" b="0" i="0" u="none" strike="noStrike" cap="none" spc="0" normalizeH="0" baseline="0" dirty="0">
                <a:ln>
                  <a:noFill/>
                </a:ln>
                <a:solidFill>
                  <a:schemeClr val="accent6"/>
                </a:solidFill>
                <a:effectLst/>
                <a:uFillTx/>
                <a:latin typeface="Aften Screen"/>
                <a:ea typeface="Aften Screen"/>
                <a:cs typeface="Aften Screen"/>
                <a:sym typeface="Aften Screen"/>
              </a:rPr>
              <a:t>Each</a:t>
            </a:r>
            <a:r>
              <a:rPr kumimoji="0" lang="nb-NO" sz="8000" b="0" i="0" u="none" strike="noStrike" cap="none" spc="0" normalizeH="0" dirty="0">
                <a:ln>
                  <a:noFill/>
                </a:ln>
                <a:solidFill>
                  <a:schemeClr val="accent6"/>
                </a:solidFill>
                <a:effectLst/>
                <a:uFillTx/>
                <a:latin typeface="Aften Screen"/>
                <a:ea typeface="Aften Screen"/>
                <a:cs typeface="Aften Screen"/>
                <a:sym typeface="Aften Screen"/>
              </a:rPr>
              <a:t> NoSQL database has its good and bad side.</a:t>
            </a:r>
            <a:endParaRPr kumimoji="0" lang="nb-NO" sz="8000" b="0" i="0" u="none" strike="noStrike" cap="none" spc="0" normalizeH="0" baseline="0" dirty="0">
              <a:ln>
                <a:noFill/>
              </a:ln>
              <a:solidFill>
                <a:schemeClr val="accent6"/>
              </a:solidFill>
              <a:effectLst/>
              <a:uFillTx/>
              <a:latin typeface="Aften Screen"/>
              <a:ea typeface="Aften Screen"/>
              <a:cs typeface="Aften Screen"/>
              <a:sym typeface="Aften Screen"/>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53B7D54-F1FF-4B22-873A-8AA1E16EA637}"/>
              </a:ext>
            </a:extLst>
          </p:cNvPr>
          <p:cNvSpPr/>
          <p:nvPr/>
        </p:nvSpPr>
        <p:spPr>
          <a:xfrm>
            <a:off x="368968" y="12512842"/>
            <a:ext cx="1171074" cy="930442"/>
          </a:xfrm>
          <a:prstGeom prst="rect">
            <a:avLst/>
          </a:prstGeom>
          <a:ln/>
        </p:spPr>
        <p:style>
          <a:lnRef idx="2">
            <a:schemeClr val="accent4"/>
          </a:lnRef>
          <a:fillRef idx="1">
            <a:schemeClr val="lt1"/>
          </a:fillRef>
          <a:effectRef idx="0">
            <a:schemeClr val="accent4"/>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20000"/>
              </a:lnSpc>
              <a:spcBef>
                <a:spcPts val="0"/>
              </a:spcBef>
              <a:spcAft>
                <a:spcPts val="0"/>
              </a:spcAft>
              <a:buClrTx/>
              <a:buSzTx/>
              <a:buFontTx/>
              <a:buNone/>
              <a:tabLst/>
            </a:pPr>
            <a:endParaRPr kumimoji="0" lang="nb-NO" sz="3000" b="0" i="0" u="none" strike="noStrike" cap="none" spc="0" normalizeH="0" baseline="0">
              <a:ln>
                <a:noFill/>
              </a:ln>
              <a:solidFill>
                <a:schemeClr val="accent6"/>
              </a:solidFill>
              <a:effectLst/>
              <a:uFillTx/>
              <a:latin typeface="Aften Screen"/>
              <a:ea typeface="Aften Screen"/>
              <a:cs typeface="Aften Screen"/>
              <a:sym typeface="Aften Screen"/>
            </a:endParaRPr>
          </a:p>
        </p:txBody>
      </p:sp>
      <p:sp>
        <p:nvSpPr>
          <p:cNvPr id="8" name="Takeaway"/>
          <p:cNvSpPr txBox="1">
            <a:spLocks noGrp="1"/>
          </p:cNvSpPr>
          <p:nvPr>
            <p:ph type="title"/>
          </p:nvPr>
        </p:nvSpPr>
        <p:spPr>
          <a:xfrm>
            <a:off x="7228040" y="320040"/>
            <a:ext cx="10385117" cy="1270399"/>
          </a:xfrm>
          <a:prstGeom prst="rect">
            <a:avLst/>
          </a:prstGeom>
        </p:spPr>
        <p:txBody>
          <a:bodyPr/>
          <a:lstStyle>
            <a:lvl1pPr algn="l">
              <a:defRPr>
                <a:solidFill>
                  <a:schemeClr val="accent6">
                    <a:lumOff val="-9803"/>
                  </a:schemeClr>
                </a:solidFill>
              </a:defRPr>
            </a:lvl1pPr>
          </a:lstStyle>
          <a:p>
            <a:pPr algn="ctr"/>
            <a:r>
              <a:rPr lang="nb-NO" dirty="0"/>
              <a:t>Troy Hunt</a:t>
            </a:r>
            <a:endParaRPr dirty="0"/>
          </a:p>
        </p:txBody>
      </p:sp>
      <p:sp>
        <p:nvSpPr>
          <p:cNvPr id="3" name="Rectangle 1"/>
          <p:cNvSpPr>
            <a:spLocks noChangeArrowheads="1"/>
          </p:cNvSpPr>
          <p:nvPr/>
        </p:nvSpPr>
        <p:spPr bwMode="auto">
          <a:xfrm>
            <a:off x="4811379" y="5251391"/>
            <a:ext cx="184731" cy="553998"/>
          </a:xfrm>
          <a:prstGeom prst="rect">
            <a:avLst/>
          </a:prstGeom>
          <a:solidFill>
            <a:schemeClr val="bg1"/>
          </a:solid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30000"/>
              </a:spcBef>
              <a:spcAft>
                <a:spcPct val="0"/>
              </a:spcAft>
              <a:buClrTx/>
              <a:buSzTx/>
              <a:buFontTx/>
              <a:buNone/>
              <a:tabLst/>
            </a:pPr>
            <a:endParaRPr kumimoji="0" lang="nb-NO" altLang="nb-NO" sz="3000" b="0" i="0" u="none" strike="noStrike" cap="none" normalizeH="0" baseline="0" dirty="0">
              <a:ln>
                <a:noFill/>
              </a:ln>
              <a:solidFill>
                <a:schemeClr val="tx1"/>
              </a:solidFill>
              <a:effectLst/>
              <a:latin typeface="Arial" panose="020B0604020202020204" pitchFamily="34" charset="0"/>
            </a:endParaRPr>
          </a:p>
        </p:txBody>
      </p:sp>
      <p:sp>
        <p:nvSpPr>
          <p:cNvPr id="11" name="Innhold innhold innhold"/>
          <p:cNvSpPr txBox="1">
            <a:spLocks noGrp="1"/>
          </p:cNvSpPr>
          <p:nvPr>
            <p:ph type="body" sz="half" idx="1"/>
          </p:nvPr>
        </p:nvSpPr>
        <p:spPr>
          <a:xfrm>
            <a:off x="1792152" y="1994408"/>
            <a:ext cx="22234495" cy="9104515"/>
          </a:xfrm>
          <a:prstGeom prst="rect">
            <a:avLst/>
          </a:prstGeom>
        </p:spPr>
        <p:txBody>
          <a:bodyPr>
            <a:normAutofit/>
          </a:bodyPr>
          <a:lstStyle>
            <a:lvl1pPr algn="l">
              <a:defRPr i="0">
                <a:solidFill>
                  <a:schemeClr val="accent6">
                    <a:lumOff val="-9803"/>
                  </a:schemeClr>
                </a:solidFill>
              </a:defRPr>
            </a:lvl1pPr>
          </a:lstStyle>
          <a:p>
            <a:pPr marL="0" indent="0" algn="ctr">
              <a:buNone/>
            </a:pPr>
            <a:endParaRPr lang="nb-NO" sz="4000" dirty="0"/>
          </a:p>
          <a:p>
            <a:pPr marL="0" indent="0" algn="ctr">
              <a:buNone/>
            </a:pPr>
            <a:r>
              <a:rPr lang="nb-NO" sz="4000" dirty="0">
                <a:hlinkClick r:id="rId2"/>
              </a:rPr>
              <a:t>http://haveibeenpwned.com/HowFastIsAzureTableStorage/?email=troyhunt@hotmail.com</a:t>
            </a:r>
            <a:endParaRPr lang="nb-NO" sz="4000" dirty="0"/>
          </a:p>
          <a:p>
            <a:pPr marL="457200" indent="-457200">
              <a:buFont typeface="Arial" panose="020B0604020202020204" pitchFamily="34" charset="0"/>
              <a:buChar char="•"/>
            </a:pPr>
            <a:endParaRPr lang="nb-NO" sz="6000" dirty="0"/>
          </a:p>
          <a:p>
            <a:pPr marL="457200" indent="-457200">
              <a:buFont typeface="Arial" panose="020B0604020202020204" pitchFamily="34" charset="0"/>
              <a:buChar char="•"/>
            </a:pPr>
            <a:endParaRPr lang="nb-NO" sz="6000" dirty="0"/>
          </a:p>
          <a:p>
            <a:pPr marL="457200" indent="-457200">
              <a:buFont typeface="Arial" panose="020B0604020202020204" pitchFamily="34" charset="0"/>
              <a:buChar char="•"/>
            </a:pPr>
            <a:endParaRPr lang="nb-NO" sz="6000" dirty="0"/>
          </a:p>
          <a:p>
            <a:pPr marL="457200" indent="-457200">
              <a:buFont typeface="Arial" panose="020B0604020202020204" pitchFamily="34" charset="0"/>
              <a:buChar char="•"/>
            </a:pPr>
            <a:endParaRPr lang="nb-NO" sz="6000" dirty="0"/>
          </a:p>
          <a:p>
            <a:pPr marL="457200" indent="-457200">
              <a:buFont typeface="Arial" panose="020B0604020202020204" pitchFamily="34" charset="0"/>
              <a:buChar char="•"/>
            </a:pPr>
            <a:r>
              <a:rPr lang="nb-NO" sz="6000" dirty="0"/>
              <a:t>A query of </a:t>
            </a:r>
            <a:r>
              <a:rPr lang="nb-NO" sz="6000" b="1" dirty="0"/>
              <a:t>154 million </a:t>
            </a:r>
            <a:r>
              <a:rPr lang="nb-NO" sz="6000" dirty="0"/>
              <a:t>records returns result in </a:t>
            </a:r>
            <a:r>
              <a:rPr lang="nb-NO" sz="6000" b="1" dirty="0"/>
              <a:t>4 milliseconds</a:t>
            </a:r>
            <a:endParaRPr sz="6000" b="1"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32011" y="3723811"/>
            <a:ext cx="11416719" cy="3609157"/>
          </a:xfrm>
          <a:prstGeom prst="rect">
            <a:avLst/>
          </a:prstGeom>
        </p:spPr>
      </p:pic>
      <p:sp>
        <p:nvSpPr>
          <p:cNvPr id="13" name="TextBox 12">
            <a:extLst>
              <a:ext uri="{FF2B5EF4-FFF2-40B4-BE49-F238E27FC236}">
                <a16:creationId xmlns:a16="http://schemas.microsoft.com/office/drawing/2014/main" id="{9EE5B14C-DC51-4DB7-9760-B04A10EB6070}"/>
              </a:ext>
            </a:extLst>
          </p:cNvPr>
          <p:cNvSpPr txBox="1"/>
          <p:nvPr/>
        </p:nvSpPr>
        <p:spPr>
          <a:xfrm>
            <a:off x="7032011" y="7325184"/>
            <a:ext cx="9204599"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a:r>
              <a:rPr lang="nb-NO" sz="2800" dirty="0"/>
              <a:t>Credit: </a:t>
            </a:r>
            <a:r>
              <a:rPr lang="nb-NO" sz="2800" dirty="0">
                <a:hlinkClick r:id="rId4"/>
              </a:rPr>
              <a:t>https://www.troyhunt.com</a:t>
            </a:r>
            <a:r>
              <a:rPr lang="nb-NO" sz="2800" dirty="0"/>
              <a:t>, Troy Hunt.     </a:t>
            </a:r>
            <a:endParaRPr kumimoji="0" lang="nb-NO" sz="2800" b="0" i="1" u="none" strike="noStrike" cap="none" spc="0" normalizeH="0" baseline="0" dirty="0">
              <a:ln>
                <a:noFill/>
              </a:ln>
              <a:solidFill>
                <a:schemeClr val="accent6"/>
              </a:solidFill>
              <a:effectLst/>
              <a:uFillTx/>
              <a:latin typeface="Aften Screen"/>
              <a:ea typeface="Aften Screen"/>
              <a:cs typeface="Aften Screen"/>
              <a:sym typeface="Aften Screen"/>
            </a:endParaRPr>
          </a:p>
        </p:txBody>
      </p:sp>
    </p:spTree>
    <p:extLst>
      <p:ext uri="{BB962C8B-B14F-4D97-AF65-F5344CB8AC3E}">
        <p14:creationId xmlns:p14="http://schemas.microsoft.com/office/powerpoint/2010/main" val="36011544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53B7D54-F1FF-4B22-873A-8AA1E16EA637}"/>
              </a:ext>
            </a:extLst>
          </p:cNvPr>
          <p:cNvSpPr/>
          <p:nvPr/>
        </p:nvSpPr>
        <p:spPr>
          <a:xfrm>
            <a:off x="368968" y="12512842"/>
            <a:ext cx="1171074" cy="930442"/>
          </a:xfrm>
          <a:prstGeom prst="rect">
            <a:avLst/>
          </a:prstGeom>
          <a:ln/>
        </p:spPr>
        <p:style>
          <a:lnRef idx="2">
            <a:schemeClr val="accent4"/>
          </a:lnRef>
          <a:fillRef idx="1">
            <a:schemeClr val="lt1"/>
          </a:fillRef>
          <a:effectRef idx="0">
            <a:schemeClr val="accent4"/>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20000"/>
              </a:lnSpc>
              <a:spcBef>
                <a:spcPts val="0"/>
              </a:spcBef>
              <a:spcAft>
                <a:spcPts val="0"/>
              </a:spcAft>
              <a:buClrTx/>
              <a:buSzTx/>
              <a:buFontTx/>
              <a:buNone/>
              <a:tabLst/>
            </a:pPr>
            <a:endParaRPr kumimoji="0" lang="nb-NO" sz="3000" b="0" i="0" u="none" strike="noStrike" cap="none" spc="0" normalizeH="0" baseline="0">
              <a:ln>
                <a:noFill/>
              </a:ln>
              <a:solidFill>
                <a:schemeClr val="accent6"/>
              </a:solidFill>
              <a:effectLst/>
              <a:uFillTx/>
              <a:latin typeface="Aften Screen"/>
              <a:ea typeface="Aften Screen"/>
              <a:cs typeface="Aften Screen"/>
              <a:sym typeface="Aften Screen"/>
            </a:endParaRPr>
          </a:p>
        </p:txBody>
      </p:sp>
      <p:pic>
        <p:nvPicPr>
          <p:cNvPr id="2050" name="Picture 2" descr="Image result for azure table stor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90979" y="4084757"/>
            <a:ext cx="7058372" cy="339344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9676892" y="5492456"/>
            <a:ext cx="985847" cy="10259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nb-NO" sz="6000" b="0" i="0" u="none" strike="noStrike" cap="none" spc="0" normalizeH="0" baseline="0" dirty="0">
                <a:ln>
                  <a:noFill/>
                </a:ln>
                <a:solidFill>
                  <a:schemeClr val="accent6"/>
                </a:solidFill>
                <a:effectLst/>
                <a:uFillTx/>
                <a:latin typeface="Aften Screen"/>
                <a:ea typeface="Aften Screen"/>
                <a:cs typeface="Aften Screen"/>
                <a:sym typeface="Aften Screen"/>
              </a:rPr>
              <a:t>vs</a:t>
            </a:r>
            <a:r>
              <a:rPr kumimoji="0" lang="nb-NO" sz="3200" b="0" i="1" u="none" strike="noStrike" cap="none" spc="0" normalizeH="0" baseline="0" dirty="0">
                <a:ln>
                  <a:noFill/>
                </a:ln>
                <a:solidFill>
                  <a:schemeClr val="accent6"/>
                </a:solidFill>
                <a:effectLst/>
                <a:uFillTx/>
                <a:latin typeface="Aften Screen"/>
                <a:ea typeface="Aften Screen"/>
                <a:cs typeface="Aften Screen"/>
                <a:sym typeface="Aften Screen"/>
              </a:rPr>
              <a:t> </a:t>
            </a:r>
          </a:p>
        </p:txBody>
      </p:sp>
      <p:pic>
        <p:nvPicPr>
          <p:cNvPr id="8" name="Picture 4" descr="Image result for azure cosmos db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62739" y="4333184"/>
            <a:ext cx="9557287" cy="28965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69366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pic>
        <p:nvPicPr>
          <p:cNvPr id="2080" name="Image" descr="Image"/>
          <p:cNvPicPr>
            <a:picLocks noChangeAspect="1"/>
          </p:cNvPicPr>
          <p:nvPr/>
        </p:nvPicPr>
        <p:blipFill>
          <a:blip r:embed="rId2">
            <a:alphaModFix amt="34019"/>
            <a:extLst/>
          </a:blip>
          <a:stretch>
            <a:fillRect/>
          </a:stretch>
        </p:blipFill>
        <p:spPr>
          <a:xfrm>
            <a:off x="576757" y="12865818"/>
            <a:ext cx="878486" cy="383386"/>
          </a:xfrm>
          <a:prstGeom prst="rect">
            <a:avLst/>
          </a:prstGeom>
          <a:ln w="12700">
            <a:miter lim="400000"/>
          </a:ln>
        </p:spPr>
      </p:pic>
      <p:sp>
        <p:nvSpPr>
          <p:cNvPr id="2083" name="Line"/>
          <p:cNvSpPr/>
          <p:nvPr/>
        </p:nvSpPr>
        <p:spPr>
          <a:xfrm>
            <a:off x="1501276" y="5180310"/>
            <a:ext cx="8422146" cy="1"/>
          </a:xfrm>
          <a:prstGeom prst="line">
            <a:avLst/>
          </a:prstGeom>
          <a:ln w="139700">
            <a:solidFill>
              <a:schemeClr val="accent4"/>
            </a:solidFill>
            <a:miter lim="400000"/>
          </a:ln>
        </p:spPr>
        <p:txBody>
          <a:bodyPr lIns="50800" tIns="50800" rIns="50800" bIns="50800" anchor="ctr"/>
          <a:lstStyle/>
          <a:p>
            <a:pPr>
              <a:lnSpc>
                <a:spcPct val="120000"/>
              </a:lnSpc>
              <a:defRPr sz="3000" i="0"/>
            </a:pPr>
            <a:endParaRPr/>
          </a:p>
        </p:txBody>
      </p:sp>
      <p:pic>
        <p:nvPicPr>
          <p:cNvPr id="2084" name="Image" descr="Image"/>
          <p:cNvPicPr>
            <a:picLocks noChangeAspect="1"/>
          </p:cNvPicPr>
          <p:nvPr/>
        </p:nvPicPr>
        <p:blipFill>
          <a:blip r:embed="rId3">
            <a:extLst/>
          </a:blip>
          <a:stretch>
            <a:fillRect/>
          </a:stretch>
        </p:blipFill>
        <p:spPr>
          <a:xfrm>
            <a:off x="13824683" y="3087836"/>
            <a:ext cx="9534049" cy="6528666"/>
          </a:xfrm>
          <a:prstGeom prst="rect">
            <a:avLst/>
          </a:prstGeom>
          <a:ln w="12700">
            <a:miter lim="400000"/>
          </a:ln>
        </p:spPr>
      </p:pic>
      <p:sp>
        <p:nvSpPr>
          <p:cNvPr id="8" name="Rectangle: Rounded Corners 7">
            <a:extLst>
              <a:ext uri="{FF2B5EF4-FFF2-40B4-BE49-F238E27FC236}">
                <a16:creationId xmlns:a16="http://schemas.microsoft.com/office/drawing/2014/main" id="{EE7B3661-C1BF-4C5C-BC4A-EF0543580536}"/>
              </a:ext>
            </a:extLst>
          </p:cNvPr>
          <p:cNvSpPr/>
          <p:nvPr/>
        </p:nvSpPr>
        <p:spPr>
          <a:xfrm>
            <a:off x="320175" y="10478123"/>
            <a:ext cx="4260301" cy="2953696"/>
          </a:xfrm>
          <a:prstGeom prst="roundRect">
            <a:avLst/>
          </a:prstGeom>
          <a:solidFill>
            <a:schemeClr val="accent5"/>
          </a:solidFill>
          <a:ln w="12700" cap="flat">
            <a:solidFill>
              <a:schemeClr val="accent5"/>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20000"/>
              </a:lnSpc>
              <a:spcBef>
                <a:spcPts val="0"/>
              </a:spcBef>
              <a:spcAft>
                <a:spcPts val="0"/>
              </a:spcAft>
              <a:buClrTx/>
              <a:buSzTx/>
              <a:buFontTx/>
              <a:buNone/>
              <a:tabLst/>
            </a:pPr>
            <a:endParaRPr kumimoji="0" lang="nb-NO" sz="3000" b="0" i="0" u="none" strike="noStrike" cap="none" spc="0" normalizeH="0" baseline="0">
              <a:ln>
                <a:noFill/>
              </a:ln>
              <a:solidFill>
                <a:schemeClr val="accent6"/>
              </a:solidFill>
              <a:effectLst/>
              <a:uFillTx/>
              <a:latin typeface="Aften Screen"/>
              <a:ea typeface="Aften Screen"/>
              <a:cs typeface="Aften Screen"/>
              <a:sym typeface="Aften Screen"/>
            </a:endParaRPr>
          </a:p>
        </p:txBody>
      </p:sp>
      <p:pic>
        <p:nvPicPr>
          <p:cNvPr id="18" name="Picture 2" descr="Image result for azure table stor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4537" y="1422635"/>
            <a:ext cx="7058372" cy="3393448"/>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p:cNvSpPr txBox="1"/>
          <p:nvPr/>
        </p:nvSpPr>
        <p:spPr>
          <a:xfrm>
            <a:off x="5271376" y="2830334"/>
            <a:ext cx="985847" cy="10259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nb-NO" sz="6000" b="0" i="0" u="none" strike="noStrike" cap="none" spc="0" normalizeH="0" baseline="0" dirty="0">
                <a:ln>
                  <a:noFill/>
                </a:ln>
                <a:solidFill>
                  <a:schemeClr val="accent6"/>
                </a:solidFill>
                <a:effectLst/>
                <a:uFillTx/>
                <a:latin typeface="Aften Screen"/>
                <a:ea typeface="Aften Screen"/>
                <a:cs typeface="Aften Screen"/>
                <a:sym typeface="Aften Screen"/>
              </a:rPr>
              <a:t>vs</a:t>
            </a:r>
            <a:r>
              <a:rPr kumimoji="0" lang="nb-NO" sz="3200" b="0" i="1" u="none" strike="noStrike" cap="none" spc="0" normalizeH="0" baseline="0" dirty="0">
                <a:ln>
                  <a:noFill/>
                </a:ln>
                <a:solidFill>
                  <a:schemeClr val="accent6"/>
                </a:solidFill>
                <a:effectLst/>
                <a:uFillTx/>
                <a:latin typeface="Aften Screen"/>
                <a:ea typeface="Aften Screen"/>
                <a:cs typeface="Aften Screen"/>
                <a:sym typeface="Aften Screen"/>
              </a:rPr>
              <a:t> </a:t>
            </a:r>
          </a:p>
        </p:txBody>
      </p:sp>
      <p:pic>
        <p:nvPicPr>
          <p:cNvPr id="6146" name="Picture 2" descr="Image result for azure cosmos db 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64299" y="1840839"/>
            <a:ext cx="5715000" cy="3000376"/>
          </a:xfrm>
          <a:prstGeom prst="rect">
            <a:avLst/>
          </a:prstGeom>
          <a:noFill/>
          <a:extLst>
            <a:ext uri="{909E8E84-426E-40DD-AFC4-6F175D3DCCD1}">
              <a14:hiddenFill xmlns:a14="http://schemas.microsoft.com/office/drawing/2010/main">
                <a:solidFill>
                  <a:srgbClr val="FFFFFF"/>
                </a:solidFill>
              </a14:hiddenFill>
            </a:ext>
          </a:extLst>
        </p:spPr>
      </p:pic>
      <p:sp>
        <p:nvSpPr>
          <p:cNvPr id="21" name="Innhold innhold innhold"/>
          <p:cNvSpPr txBox="1">
            <a:spLocks/>
          </p:cNvSpPr>
          <p:nvPr/>
        </p:nvSpPr>
        <p:spPr>
          <a:xfrm>
            <a:off x="1492608" y="5525884"/>
            <a:ext cx="13248151" cy="6845394"/>
          </a:xfrm>
          <a:prstGeom prst="rect">
            <a:avLst/>
          </a:prstGeom>
          <a:ln w="12700">
            <a:miter lim="400000"/>
          </a:ln>
          <a:extLst>
            <a:ext uri="{C572A759-6A51-4108-AA02-DFA0A04FC94B}">
              <ma14:wrappingTextBoxFlag xmlns:ma14="http://schemas.microsoft.com/office/mac/drawingml/2011/main" xmlns="" val="1"/>
            </a:ext>
          </a:extLst>
        </p:spPr>
        <p:txBody>
          <a:bodyPr lIns="71437" tIns="71437" rIns="71437" bIns="71437" anchor="t"/>
          <a:lstStyle>
            <a:lvl1pPr marL="0" marR="0" indent="0" algn="l" defTabSz="821531" latinLnBrk="0">
              <a:lnSpc>
                <a:spcPct val="100000"/>
              </a:lnSpc>
              <a:spcBef>
                <a:spcPts val="0"/>
              </a:spcBef>
              <a:spcAft>
                <a:spcPts val="0"/>
              </a:spcAft>
              <a:buClrTx/>
              <a:buSzTx/>
              <a:buFontTx/>
              <a:buNone/>
              <a:tabLst/>
              <a:defRPr sz="3200" b="0" i="0" u="none" strike="noStrike" cap="none" spc="0" baseline="0">
                <a:ln>
                  <a:noFill/>
                </a:ln>
                <a:solidFill>
                  <a:schemeClr val="accent6">
                    <a:lumOff val="-9803"/>
                  </a:schemeClr>
                </a:solidFill>
                <a:uFillTx/>
                <a:latin typeface="Aften Screen"/>
                <a:ea typeface="Aften Screen"/>
                <a:cs typeface="Aften Screen"/>
                <a:sym typeface="Aften Screen"/>
              </a:defRPr>
            </a:lvl1pPr>
            <a:lvl2pPr marL="0" marR="0" indent="0" algn="ctr" defTabSz="821531" latinLnBrk="0">
              <a:lnSpc>
                <a:spcPct val="100000"/>
              </a:lnSpc>
              <a:spcBef>
                <a:spcPts val="0"/>
              </a:spcBef>
              <a:spcAft>
                <a:spcPts val="0"/>
              </a:spcAft>
              <a:buClrTx/>
              <a:buSzTx/>
              <a:buFontTx/>
              <a:buNone/>
              <a:tabLst/>
              <a:defRPr sz="3200" b="0" i="1" u="none" strike="noStrike" cap="none" spc="0" baseline="0">
                <a:ln>
                  <a:noFill/>
                </a:ln>
                <a:solidFill>
                  <a:srgbClr val="FFFFFF"/>
                </a:solidFill>
                <a:uFillTx/>
                <a:latin typeface="Aften Screen"/>
                <a:ea typeface="Aften Screen"/>
                <a:cs typeface="Aften Screen"/>
                <a:sym typeface="Aften Screen"/>
              </a:defRPr>
            </a:lvl2pPr>
            <a:lvl3pPr marL="0" marR="0" indent="0" algn="ctr" defTabSz="821531" latinLnBrk="0">
              <a:lnSpc>
                <a:spcPct val="100000"/>
              </a:lnSpc>
              <a:spcBef>
                <a:spcPts val="0"/>
              </a:spcBef>
              <a:spcAft>
                <a:spcPts val="0"/>
              </a:spcAft>
              <a:buClrTx/>
              <a:buSzTx/>
              <a:buFontTx/>
              <a:buNone/>
              <a:tabLst/>
              <a:defRPr sz="3200" b="0" i="1" u="none" strike="noStrike" cap="none" spc="0" baseline="0">
                <a:ln>
                  <a:noFill/>
                </a:ln>
                <a:solidFill>
                  <a:srgbClr val="FFFFFF"/>
                </a:solidFill>
                <a:uFillTx/>
                <a:latin typeface="Aften Screen"/>
                <a:ea typeface="Aften Screen"/>
                <a:cs typeface="Aften Screen"/>
                <a:sym typeface="Aften Screen"/>
              </a:defRPr>
            </a:lvl3pPr>
            <a:lvl4pPr marL="0" marR="0" indent="0" algn="ctr" defTabSz="821531" latinLnBrk="0">
              <a:lnSpc>
                <a:spcPct val="100000"/>
              </a:lnSpc>
              <a:spcBef>
                <a:spcPts val="0"/>
              </a:spcBef>
              <a:spcAft>
                <a:spcPts val="0"/>
              </a:spcAft>
              <a:buClrTx/>
              <a:buSzTx/>
              <a:buFontTx/>
              <a:buNone/>
              <a:tabLst/>
              <a:defRPr sz="3200" b="0" i="1" u="none" strike="noStrike" cap="none" spc="0" baseline="0">
                <a:ln>
                  <a:noFill/>
                </a:ln>
                <a:solidFill>
                  <a:srgbClr val="FFFFFF"/>
                </a:solidFill>
                <a:uFillTx/>
                <a:latin typeface="Aften Screen"/>
                <a:ea typeface="Aften Screen"/>
                <a:cs typeface="Aften Screen"/>
                <a:sym typeface="Aften Screen"/>
              </a:defRPr>
            </a:lvl4pPr>
            <a:lvl5pPr marL="0" marR="0" indent="0" algn="ctr" defTabSz="821531" latinLnBrk="0">
              <a:lnSpc>
                <a:spcPct val="100000"/>
              </a:lnSpc>
              <a:spcBef>
                <a:spcPts val="0"/>
              </a:spcBef>
              <a:spcAft>
                <a:spcPts val="0"/>
              </a:spcAft>
              <a:buClrTx/>
              <a:buSzTx/>
              <a:buFontTx/>
              <a:buNone/>
              <a:tabLst/>
              <a:defRPr sz="3200" b="0" i="1" u="none" strike="noStrike" cap="none" spc="0" baseline="0">
                <a:ln>
                  <a:noFill/>
                </a:ln>
                <a:solidFill>
                  <a:srgbClr val="FFFFFF"/>
                </a:solidFill>
                <a:uFillTx/>
                <a:latin typeface="Aften Screen"/>
                <a:ea typeface="Aften Screen"/>
                <a:cs typeface="Aften Screen"/>
                <a:sym typeface="Aften Screen"/>
              </a:defRPr>
            </a:lvl5pPr>
            <a:lvl6pPr marL="2489200" marR="0" indent="-800100" algn="l" defTabSz="819150" latinLnBrk="0">
              <a:lnSpc>
                <a:spcPct val="100000"/>
              </a:lnSpc>
              <a:spcBef>
                <a:spcPts val="5200"/>
              </a:spcBef>
              <a:spcAft>
                <a:spcPts val="0"/>
              </a:spcAft>
              <a:buClrTx/>
              <a:buSzPct val="171000"/>
              <a:buFontTx/>
              <a:buChar char="•"/>
              <a:tabLst/>
              <a:defRPr sz="5400" b="0" i="0" u="none" strike="noStrike" cap="none" spc="0" baseline="0">
                <a:ln>
                  <a:noFill/>
                </a:ln>
                <a:solidFill>
                  <a:schemeClr val="accent6"/>
                </a:solidFill>
                <a:uFillTx/>
                <a:latin typeface="Gill Sans"/>
                <a:ea typeface="Gill Sans"/>
                <a:cs typeface="Gill Sans"/>
                <a:sym typeface="Gill Sans"/>
              </a:defRPr>
            </a:lvl6pPr>
            <a:lvl7pPr marL="2781300" marR="0" indent="-800100" algn="l" defTabSz="819150" latinLnBrk="0">
              <a:lnSpc>
                <a:spcPct val="100000"/>
              </a:lnSpc>
              <a:spcBef>
                <a:spcPts val="5200"/>
              </a:spcBef>
              <a:spcAft>
                <a:spcPts val="0"/>
              </a:spcAft>
              <a:buClrTx/>
              <a:buSzPct val="171000"/>
              <a:buFontTx/>
              <a:buChar char="•"/>
              <a:tabLst/>
              <a:defRPr sz="5400" b="0" i="0" u="none" strike="noStrike" cap="none" spc="0" baseline="0">
                <a:ln>
                  <a:noFill/>
                </a:ln>
                <a:solidFill>
                  <a:schemeClr val="accent6"/>
                </a:solidFill>
                <a:uFillTx/>
                <a:latin typeface="Gill Sans"/>
                <a:ea typeface="Gill Sans"/>
                <a:cs typeface="Gill Sans"/>
                <a:sym typeface="Gill Sans"/>
              </a:defRPr>
            </a:lvl7pPr>
            <a:lvl8pPr marL="3073400" marR="0" indent="-800100" algn="l" defTabSz="819150" latinLnBrk="0">
              <a:lnSpc>
                <a:spcPct val="100000"/>
              </a:lnSpc>
              <a:spcBef>
                <a:spcPts val="5200"/>
              </a:spcBef>
              <a:spcAft>
                <a:spcPts val="0"/>
              </a:spcAft>
              <a:buClrTx/>
              <a:buSzPct val="171000"/>
              <a:buFontTx/>
              <a:buChar char="•"/>
              <a:tabLst/>
              <a:defRPr sz="5400" b="0" i="0" u="none" strike="noStrike" cap="none" spc="0" baseline="0">
                <a:ln>
                  <a:noFill/>
                </a:ln>
                <a:solidFill>
                  <a:schemeClr val="accent6"/>
                </a:solidFill>
                <a:uFillTx/>
                <a:latin typeface="Gill Sans"/>
                <a:ea typeface="Gill Sans"/>
                <a:cs typeface="Gill Sans"/>
                <a:sym typeface="Gill Sans"/>
              </a:defRPr>
            </a:lvl8pPr>
            <a:lvl9pPr marL="3365500" marR="0" indent="-800100" algn="l" defTabSz="819150" latinLnBrk="0">
              <a:lnSpc>
                <a:spcPct val="100000"/>
              </a:lnSpc>
              <a:spcBef>
                <a:spcPts val="5200"/>
              </a:spcBef>
              <a:spcAft>
                <a:spcPts val="0"/>
              </a:spcAft>
              <a:buClrTx/>
              <a:buSzPct val="171000"/>
              <a:buFontTx/>
              <a:buChar char="•"/>
              <a:tabLst/>
              <a:defRPr sz="5400" b="0" i="0" u="none" strike="noStrike" cap="none" spc="0" baseline="0">
                <a:ln>
                  <a:noFill/>
                </a:ln>
                <a:solidFill>
                  <a:schemeClr val="accent6"/>
                </a:solidFill>
                <a:uFillTx/>
                <a:latin typeface="Gill Sans"/>
                <a:ea typeface="Gill Sans"/>
                <a:cs typeface="Gill Sans"/>
                <a:sym typeface="Gill Sans"/>
              </a:defRPr>
            </a:lvl9pPr>
          </a:lstStyle>
          <a:p>
            <a:pPr marL="457200" indent="-457200" hangingPunct="1">
              <a:buFont typeface="Arial" panose="020B0604020202020204" pitchFamily="34" charset="0"/>
              <a:buChar char="•"/>
            </a:pPr>
            <a:r>
              <a:rPr lang="en-US" sz="4000" dirty="0"/>
              <a:t>Some similarities</a:t>
            </a:r>
          </a:p>
          <a:p>
            <a:pPr marL="457200" indent="-457200" hangingPunct="1">
              <a:buFont typeface="Arial" panose="020B0604020202020204" pitchFamily="34" charset="0"/>
              <a:buChar char="•"/>
            </a:pPr>
            <a:r>
              <a:rPr lang="en-US" sz="4000" dirty="0"/>
              <a:t>Table storage lacks backup procedure, while </a:t>
            </a:r>
            <a:r>
              <a:rPr lang="en-US" sz="4000" dirty="0" err="1"/>
              <a:t>CosmosDB</a:t>
            </a:r>
            <a:r>
              <a:rPr lang="en-US" sz="4000" dirty="0"/>
              <a:t> has it</a:t>
            </a:r>
          </a:p>
          <a:p>
            <a:pPr marL="457200" indent="-457200" hangingPunct="1">
              <a:buFont typeface="Arial" panose="020B0604020202020204" pitchFamily="34" charset="0"/>
              <a:buChar char="•"/>
            </a:pPr>
            <a:r>
              <a:rPr lang="en-US" sz="4000" dirty="0"/>
              <a:t>Table storage has storage-based pricing, while </a:t>
            </a:r>
            <a:r>
              <a:rPr lang="en-US" sz="4000" dirty="0" err="1"/>
              <a:t>CosmosDB</a:t>
            </a:r>
            <a:r>
              <a:rPr lang="en-US" sz="4000" dirty="0"/>
              <a:t> has throughput-based</a:t>
            </a:r>
          </a:p>
          <a:p>
            <a:pPr marL="457200" indent="-457200" hangingPunct="1">
              <a:buFont typeface="Arial" panose="020B0604020202020204" pitchFamily="34" charset="0"/>
              <a:buChar char="•"/>
            </a:pPr>
            <a:r>
              <a:rPr lang="en-US" sz="4000" dirty="0"/>
              <a:t>Table storage is aimed at high capacity on a single region, while </a:t>
            </a:r>
            <a:r>
              <a:rPr lang="en-US" sz="4000" dirty="0" err="1"/>
              <a:t>CosmosDB</a:t>
            </a:r>
            <a:r>
              <a:rPr lang="en-US" sz="4000" dirty="0"/>
              <a:t> aims at global distribution, high throughput</a:t>
            </a:r>
          </a:p>
          <a:p>
            <a:pPr marL="457200" indent="-457200" hangingPunct="1">
              <a:buFont typeface="Arial" panose="020B0604020202020204" pitchFamily="34" charset="0"/>
              <a:buChar char="•"/>
            </a:pPr>
            <a:r>
              <a:rPr lang="en-US" sz="4000" dirty="0"/>
              <a:t>Choosing which depends on different scenarios</a:t>
            </a:r>
          </a:p>
          <a:p>
            <a:pPr marL="457200" indent="-457200" hangingPunct="1">
              <a:buFont typeface="Arial" panose="020B0604020202020204" pitchFamily="34" charset="0"/>
              <a:buChar char="•"/>
            </a:pPr>
            <a:endParaRPr lang="en-US" sz="5400" dirty="0"/>
          </a:p>
          <a:p>
            <a:pPr marL="457200" indent="-457200" hangingPunct="1">
              <a:buFont typeface="Arial" panose="020B0604020202020204" pitchFamily="34" charset="0"/>
              <a:buChar char="•"/>
            </a:pPr>
            <a:endParaRPr lang="en-US" sz="6000"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pic>
        <p:nvPicPr>
          <p:cNvPr id="2074" name="Image" descr="Image"/>
          <p:cNvPicPr>
            <a:picLocks noChangeAspect="1"/>
          </p:cNvPicPr>
          <p:nvPr/>
        </p:nvPicPr>
        <p:blipFill>
          <a:blip r:embed="rId2">
            <a:alphaModFix amt="34019"/>
            <a:extLst/>
          </a:blip>
          <a:stretch>
            <a:fillRect/>
          </a:stretch>
        </p:blipFill>
        <p:spPr>
          <a:xfrm>
            <a:off x="576757" y="12865818"/>
            <a:ext cx="878486" cy="383386"/>
          </a:xfrm>
          <a:prstGeom prst="rect">
            <a:avLst/>
          </a:prstGeom>
          <a:ln w="12700">
            <a:miter lim="400000"/>
          </a:ln>
        </p:spPr>
      </p:pic>
      <p:sp>
        <p:nvSpPr>
          <p:cNvPr id="2076" name="Takeaway"/>
          <p:cNvSpPr txBox="1">
            <a:spLocks noGrp="1"/>
          </p:cNvSpPr>
          <p:nvPr>
            <p:ph type="title"/>
          </p:nvPr>
        </p:nvSpPr>
        <p:spPr>
          <a:xfrm>
            <a:off x="1433840" y="2045691"/>
            <a:ext cx="10385117" cy="2789047"/>
          </a:xfrm>
          <a:prstGeom prst="rect">
            <a:avLst/>
          </a:prstGeom>
        </p:spPr>
        <p:txBody>
          <a:bodyPr/>
          <a:lstStyle>
            <a:lvl1pPr algn="l">
              <a:defRPr>
                <a:solidFill>
                  <a:schemeClr val="accent6">
                    <a:lumOff val="-9803"/>
                  </a:schemeClr>
                </a:solidFill>
              </a:defRPr>
            </a:lvl1pPr>
          </a:lstStyle>
          <a:p>
            <a:r>
              <a:rPr lang="nb-NO" dirty="0"/>
              <a:t>Mobile apps</a:t>
            </a:r>
            <a:endParaRPr dirty="0"/>
          </a:p>
        </p:txBody>
      </p:sp>
      <p:sp>
        <p:nvSpPr>
          <p:cNvPr id="2077" name="Line"/>
          <p:cNvSpPr/>
          <p:nvPr/>
        </p:nvSpPr>
        <p:spPr>
          <a:xfrm>
            <a:off x="1501276" y="5180310"/>
            <a:ext cx="8422146" cy="1"/>
          </a:xfrm>
          <a:prstGeom prst="line">
            <a:avLst/>
          </a:prstGeom>
          <a:ln w="139700">
            <a:solidFill>
              <a:schemeClr val="accent4"/>
            </a:solidFill>
            <a:miter lim="400000"/>
          </a:ln>
        </p:spPr>
        <p:txBody>
          <a:bodyPr lIns="50800" tIns="50800" rIns="50800" bIns="50800" anchor="ctr"/>
          <a:lstStyle/>
          <a:p>
            <a:pPr>
              <a:lnSpc>
                <a:spcPct val="120000"/>
              </a:lnSpc>
              <a:defRPr sz="3000" i="0"/>
            </a:pPr>
            <a:endParaRPr/>
          </a:p>
        </p:txBody>
      </p:sp>
      <p:pic>
        <p:nvPicPr>
          <p:cNvPr id="2078" name="Image" descr="Image"/>
          <p:cNvPicPr>
            <a:picLocks noChangeAspect="1"/>
          </p:cNvPicPr>
          <p:nvPr/>
        </p:nvPicPr>
        <p:blipFill>
          <a:blip r:embed="rId3">
            <a:extLst/>
          </a:blip>
          <a:stretch>
            <a:fillRect/>
          </a:stretch>
        </p:blipFill>
        <p:spPr>
          <a:xfrm>
            <a:off x="11704001" y="1782579"/>
            <a:ext cx="14567894" cy="10150842"/>
          </a:xfrm>
          <a:prstGeom prst="rect">
            <a:avLst/>
          </a:prstGeom>
          <a:ln w="12700">
            <a:miter lim="400000"/>
          </a:ln>
        </p:spPr>
      </p:pic>
      <p:sp>
        <p:nvSpPr>
          <p:cNvPr id="8" name="Rectangle: Rounded Corners 7">
            <a:extLst>
              <a:ext uri="{FF2B5EF4-FFF2-40B4-BE49-F238E27FC236}">
                <a16:creationId xmlns:a16="http://schemas.microsoft.com/office/drawing/2014/main" id="{27C63973-5F07-4089-AD03-486F1CA7CDD0}"/>
              </a:ext>
            </a:extLst>
          </p:cNvPr>
          <p:cNvSpPr/>
          <p:nvPr/>
        </p:nvSpPr>
        <p:spPr>
          <a:xfrm>
            <a:off x="320175" y="10478123"/>
            <a:ext cx="4260301" cy="2953696"/>
          </a:xfrm>
          <a:prstGeom prst="roundRect">
            <a:avLst/>
          </a:prstGeom>
          <a:solidFill>
            <a:schemeClr val="accent5"/>
          </a:solidFill>
          <a:ln w="12700" cap="flat">
            <a:solidFill>
              <a:schemeClr val="accent5"/>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20000"/>
              </a:lnSpc>
              <a:spcBef>
                <a:spcPts val="0"/>
              </a:spcBef>
              <a:spcAft>
                <a:spcPts val="0"/>
              </a:spcAft>
              <a:buClrTx/>
              <a:buSzTx/>
              <a:buFontTx/>
              <a:buNone/>
              <a:tabLst/>
            </a:pPr>
            <a:endParaRPr kumimoji="0" lang="nb-NO" sz="3000" b="0" i="0" u="none" strike="noStrike" cap="none" spc="0" normalizeH="0" baseline="0">
              <a:ln>
                <a:noFill/>
              </a:ln>
              <a:solidFill>
                <a:schemeClr val="accent6"/>
              </a:solidFill>
              <a:effectLst/>
              <a:uFillTx/>
              <a:latin typeface="Aften Screen"/>
              <a:ea typeface="Aften Screen"/>
              <a:cs typeface="Aften Screen"/>
              <a:sym typeface="Aften Screen"/>
            </a:endParaRPr>
          </a:p>
        </p:txBody>
      </p:sp>
      <p:sp>
        <p:nvSpPr>
          <p:cNvPr id="22" name="Innhold innhold innhold"/>
          <p:cNvSpPr txBox="1">
            <a:spLocks/>
          </p:cNvSpPr>
          <p:nvPr/>
        </p:nvSpPr>
        <p:spPr>
          <a:xfrm>
            <a:off x="1492608" y="5525884"/>
            <a:ext cx="11860785" cy="6845394"/>
          </a:xfrm>
          <a:prstGeom prst="rect">
            <a:avLst/>
          </a:prstGeom>
          <a:ln w="12700">
            <a:miter lim="400000"/>
          </a:ln>
          <a:extLst>
            <a:ext uri="{C572A759-6A51-4108-AA02-DFA0A04FC94B}">
              <ma14:wrappingTextBoxFlag xmlns:ma14="http://schemas.microsoft.com/office/mac/drawingml/2011/main" xmlns="" val="1"/>
            </a:ext>
          </a:extLst>
        </p:spPr>
        <p:txBody>
          <a:bodyPr lIns="71437" tIns="71437" rIns="71437" bIns="71437" anchor="t"/>
          <a:lstStyle>
            <a:lvl1pPr marL="0" marR="0" indent="0" algn="l" defTabSz="821531" latinLnBrk="0">
              <a:lnSpc>
                <a:spcPct val="100000"/>
              </a:lnSpc>
              <a:spcBef>
                <a:spcPts val="0"/>
              </a:spcBef>
              <a:spcAft>
                <a:spcPts val="0"/>
              </a:spcAft>
              <a:buClrTx/>
              <a:buSzTx/>
              <a:buFontTx/>
              <a:buNone/>
              <a:tabLst/>
              <a:defRPr sz="3200" b="0" i="0" u="none" strike="noStrike" cap="none" spc="0" baseline="0">
                <a:ln>
                  <a:noFill/>
                </a:ln>
                <a:solidFill>
                  <a:schemeClr val="accent6">
                    <a:lumOff val="-9803"/>
                  </a:schemeClr>
                </a:solidFill>
                <a:uFillTx/>
                <a:latin typeface="Aften Screen"/>
                <a:ea typeface="Aften Screen"/>
                <a:cs typeface="Aften Screen"/>
                <a:sym typeface="Aften Screen"/>
              </a:defRPr>
            </a:lvl1pPr>
            <a:lvl2pPr marL="0" marR="0" indent="0" algn="ctr" defTabSz="821531" latinLnBrk="0">
              <a:lnSpc>
                <a:spcPct val="100000"/>
              </a:lnSpc>
              <a:spcBef>
                <a:spcPts val="0"/>
              </a:spcBef>
              <a:spcAft>
                <a:spcPts val="0"/>
              </a:spcAft>
              <a:buClrTx/>
              <a:buSzTx/>
              <a:buFontTx/>
              <a:buNone/>
              <a:tabLst/>
              <a:defRPr sz="3200" b="0" i="1" u="none" strike="noStrike" cap="none" spc="0" baseline="0">
                <a:ln>
                  <a:noFill/>
                </a:ln>
                <a:solidFill>
                  <a:srgbClr val="FFFFFF"/>
                </a:solidFill>
                <a:uFillTx/>
                <a:latin typeface="Aften Screen"/>
                <a:ea typeface="Aften Screen"/>
                <a:cs typeface="Aften Screen"/>
                <a:sym typeface="Aften Screen"/>
              </a:defRPr>
            </a:lvl2pPr>
            <a:lvl3pPr marL="0" marR="0" indent="0" algn="ctr" defTabSz="821531" latinLnBrk="0">
              <a:lnSpc>
                <a:spcPct val="100000"/>
              </a:lnSpc>
              <a:spcBef>
                <a:spcPts val="0"/>
              </a:spcBef>
              <a:spcAft>
                <a:spcPts val="0"/>
              </a:spcAft>
              <a:buClrTx/>
              <a:buSzTx/>
              <a:buFontTx/>
              <a:buNone/>
              <a:tabLst/>
              <a:defRPr sz="3200" b="0" i="1" u="none" strike="noStrike" cap="none" spc="0" baseline="0">
                <a:ln>
                  <a:noFill/>
                </a:ln>
                <a:solidFill>
                  <a:srgbClr val="FFFFFF"/>
                </a:solidFill>
                <a:uFillTx/>
                <a:latin typeface="Aften Screen"/>
                <a:ea typeface="Aften Screen"/>
                <a:cs typeface="Aften Screen"/>
                <a:sym typeface="Aften Screen"/>
              </a:defRPr>
            </a:lvl3pPr>
            <a:lvl4pPr marL="0" marR="0" indent="0" algn="ctr" defTabSz="821531" latinLnBrk="0">
              <a:lnSpc>
                <a:spcPct val="100000"/>
              </a:lnSpc>
              <a:spcBef>
                <a:spcPts val="0"/>
              </a:spcBef>
              <a:spcAft>
                <a:spcPts val="0"/>
              </a:spcAft>
              <a:buClrTx/>
              <a:buSzTx/>
              <a:buFontTx/>
              <a:buNone/>
              <a:tabLst/>
              <a:defRPr sz="3200" b="0" i="1" u="none" strike="noStrike" cap="none" spc="0" baseline="0">
                <a:ln>
                  <a:noFill/>
                </a:ln>
                <a:solidFill>
                  <a:srgbClr val="FFFFFF"/>
                </a:solidFill>
                <a:uFillTx/>
                <a:latin typeface="Aften Screen"/>
                <a:ea typeface="Aften Screen"/>
                <a:cs typeface="Aften Screen"/>
                <a:sym typeface="Aften Screen"/>
              </a:defRPr>
            </a:lvl4pPr>
            <a:lvl5pPr marL="0" marR="0" indent="0" algn="ctr" defTabSz="821531" latinLnBrk="0">
              <a:lnSpc>
                <a:spcPct val="100000"/>
              </a:lnSpc>
              <a:spcBef>
                <a:spcPts val="0"/>
              </a:spcBef>
              <a:spcAft>
                <a:spcPts val="0"/>
              </a:spcAft>
              <a:buClrTx/>
              <a:buSzTx/>
              <a:buFontTx/>
              <a:buNone/>
              <a:tabLst/>
              <a:defRPr sz="3200" b="0" i="1" u="none" strike="noStrike" cap="none" spc="0" baseline="0">
                <a:ln>
                  <a:noFill/>
                </a:ln>
                <a:solidFill>
                  <a:srgbClr val="FFFFFF"/>
                </a:solidFill>
                <a:uFillTx/>
                <a:latin typeface="Aften Screen"/>
                <a:ea typeface="Aften Screen"/>
                <a:cs typeface="Aften Screen"/>
                <a:sym typeface="Aften Screen"/>
              </a:defRPr>
            </a:lvl5pPr>
            <a:lvl6pPr marL="2489200" marR="0" indent="-800100" algn="l" defTabSz="819150" latinLnBrk="0">
              <a:lnSpc>
                <a:spcPct val="100000"/>
              </a:lnSpc>
              <a:spcBef>
                <a:spcPts val="5200"/>
              </a:spcBef>
              <a:spcAft>
                <a:spcPts val="0"/>
              </a:spcAft>
              <a:buClrTx/>
              <a:buSzPct val="171000"/>
              <a:buFontTx/>
              <a:buChar char="•"/>
              <a:tabLst/>
              <a:defRPr sz="5400" b="0" i="0" u="none" strike="noStrike" cap="none" spc="0" baseline="0">
                <a:ln>
                  <a:noFill/>
                </a:ln>
                <a:solidFill>
                  <a:schemeClr val="accent6"/>
                </a:solidFill>
                <a:uFillTx/>
                <a:latin typeface="Gill Sans"/>
                <a:ea typeface="Gill Sans"/>
                <a:cs typeface="Gill Sans"/>
                <a:sym typeface="Gill Sans"/>
              </a:defRPr>
            </a:lvl6pPr>
            <a:lvl7pPr marL="2781300" marR="0" indent="-800100" algn="l" defTabSz="819150" latinLnBrk="0">
              <a:lnSpc>
                <a:spcPct val="100000"/>
              </a:lnSpc>
              <a:spcBef>
                <a:spcPts val="5200"/>
              </a:spcBef>
              <a:spcAft>
                <a:spcPts val="0"/>
              </a:spcAft>
              <a:buClrTx/>
              <a:buSzPct val="171000"/>
              <a:buFontTx/>
              <a:buChar char="•"/>
              <a:tabLst/>
              <a:defRPr sz="5400" b="0" i="0" u="none" strike="noStrike" cap="none" spc="0" baseline="0">
                <a:ln>
                  <a:noFill/>
                </a:ln>
                <a:solidFill>
                  <a:schemeClr val="accent6"/>
                </a:solidFill>
                <a:uFillTx/>
                <a:latin typeface="Gill Sans"/>
                <a:ea typeface="Gill Sans"/>
                <a:cs typeface="Gill Sans"/>
                <a:sym typeface="Gill Sans"/>
              </a:defRPr>
            </a:lvl7pPr>
            <a:lvl8pPr marL="3073400" marR="0" indent="-800100" algn="l" defTabSz="819150" latinLnBrk="0">
              <a:lnSpc>
                <a:spcPct val="100000"/>
              </a:lnSpc>
              <a:spcBef>
                <a:spcPts val="5200"/>
              </a:spcBef>
              <a:spcAft>
                <a:spcPts val="0"/>
              </a:spcAft>
              <a:buClrTx/>
              <a:buSzPct val="171000"/>
              <a:buFontTx/>
              <a:buChar char="•"/>
              <a:tabLst/>
              <a:defRPr sz="5400" b="0" i="0" u="none" strike="noStrike" cap="none" spc="0" baseline="0">
                <a:ln>
                  <a:noFill/>
                </a:ln>
                <a:solidFill>
                  <a:schemeClr val="accent6"/>
                </a:solidFill>
                <a:uFillTx/>
                <a:latin typeface="Gill Sans"/>
                <a:ea typeface="Gill Sans"/>
                <a:cs typeface="Gill Sans"/>
                <a:sym typeface="Gill Sans"/>
              </a:defRPr>
            </a:lvl8pPr>
            <a:lvl9pPr marL="3365500" marR="0" indent="-800100" algn="l" defTabSz="819150" latinLnBrk="0">
              <a:lnSpc>
                <a:spcPct val="100000"/>
              </a:lnSpc>
              <a:spcBef>
                <a:spcPts val="5200"/>
              </a:spcBef>
              <a:spcAft>
                <a:spcPts val="0"/>
              </a:spcAft>
              <a:buClrTx/>
              <a:buSzPct val="171000"/>
              <a:buFontTx/>
              <a:buChar char="•"/>
              <a:tabLst/>
              <a:defRPr sz="5400" b="0" i="0" u="none" strike="noStrike" cap="none" spc="0" baseline="0">
                <a:ln>
                  <a:noFill/>
                </a:ln>
                <a:solidFill>
                  <a:schemeClr val="accent6"/>
                </a:solidFill>
                <a:uFillTx/>
                <a:latin typeface="Gill Sans"/>
                <a:ea typeface="Gill Sans"/>
                <a:cs typeface="Gill Sans"/>
                <a:sym typeface="Gill Sans"/>
              </a:defRPr>
            </a:lvl9pPr>
          </a:lstStyle>
          <a:p>
            <a:pPr marL="457200" indent="-457200" hangingPunct="1">
              <a:buFont typeface="Arial" panose="020B0604020202020204" pitchFamily="34" charset="0"/>
              <a:buChar char="•"/>
            </a:pPr>
            <a:r>
              <a:rPr lang="en-US" sz="4000" dirty="0"/>
              <a:t>A good choice for mobile apps</a:t>
            </a:r>
          </a:p>
          <a:p>
            <a:pPr marL="457200" indent="-457200" hangingPunct="1">
              <a:buFont typeface="Arial" panose="020B0604020202020204" pitchFamily="34" charset="0"/>
              <a:buChar char="•"/>
            </a:pPr>
            <a:r>
              <a:rPr lang="en-US" sz="4000" i="1" dirty="0"/>
              <a:t>But</a:t>
            </a:r>
            <a:r>
              <a:rPr lang="en-US" sz="4000" dirty="0"/>
              <a:t> Azure Easy Tables is better</a:t>
            </a:r>
          </a:p>
          <a:p>
            <a:pPr hangingPunct="1"/>
            <a:r>
              <a:rPr lang="en-US" sz="4000" dirty="0"/>
              <a:t>	- An app service</a:t>
            </a:r>
          </a:p>
          <a:p>
            <a:pPr hangingPunct="1"/>
            <a:r>
              <a:rPr lang="en-US" sz="4000" dirty="0"/>
              <a:t>	- Backed by Azure SQL and geared towards mobile 	apps</a:t>
            </a:r>
            <a:endParaRPr lang="en-US" sz="5400" dirty="0"/>
          </a:p>
          <a:p>
            <a:pPr marL="457200" indent="-457200" hangingPunct="1">
              <a:buFont typeface="Arial" panose="020B0604020202020204" pitchFamily="34" charset="0"/>
              <a:buChar char="•"/>
            </a:pPr>
            <a:endParaRPr lang="en-US" sz="6000"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53B7D54-F1FF-4B22-873A-8AA1E16EA637}"/>
              </a:ext>
            </a:extLst>
          </p:cNvPr>
          <p:cNvSpPr/>
          <p:nvPr/>
        </p:nvSpPr>
        <p:spPr>
          <a:xfrm>
            <a:off x="368968" y="12512842"/>
            <a:ext cx="1171074" cy="930442"/>
          </a:xfrm>
          <a:prstGeom prst="rect">
            <a:avLst/>
          </a:prstGeom>
          <a:ln/>
        </p:spPr>
        <p:style>
          <a:lnRef idx="2">
            <a:schemeClr val="accent4"/>
          </a:lnRef>
          <a:fillRef idx="1">
            <a:schemeClr val="lt1"/>
          </a:fillRef>
          <a:effectRef idx="0">
            <a:schemeClr val="accent4"/>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20000"/>
              </a:lnSpc>
              <a:spcBef>
                <a:spcPts val="0"/>
              </a:spcBef>
              <a:spcAft>
                <a:spcPts val="0"/>
              </a:spcAft>
              <a:buClrTx/>
              <a:buSzTx/>
              <a:buFontTx/>
              <a:buNone/>
              <a:tabLst/>
            </a:pPr>
            <a:endParaRPr kumimoji="0" lang="nb-NO" sz="3000" b="0" i="0" u="none" strike="noStrike" cap="none" spc="0" normalizeH="0" baseline="0">
              <a:ln>
                <a:noFill/>
              </a:ln>
              <a:solidFill>
                <a:schemeClr val="accent6"/>
              </a:solidFill>
              <a:effectLst/>
              <a:uFillTx/>
              <a:latin typeface="Aften Screen"/>
              <a:ea typeface="Aften Screen"/>
              <a:cs typeface="Aften Screen"/>
              <a:sym typeface="Aften Screen"/>
            </a:endParaRPr>
          </a:p>
        </p:txBody>
      </p:sp>
      <p:sp>
        <p:nvSpPr>
          <p:cNvPr id="8" name="Takeaway"/>
          <p:cNvSpPr txBox="1">
            <a:spLocks noGrp="1"/>
          </p:cNvSpPr>
          <p:nvPr>
            <p:ph type="title"/>
          </p:nvPr>
        </p:nvSpPr>
        <p:spPr>
          <a:xfrm>
            <a:off x="5766169" y="506652"/>
            <a:ext cx="14414799" cy="1270399"/>
          </a:xfrm>
          <a:prstGeom prst="rect">
            <a:avLst/>
          </a:prstGeom>
        </p:spPr>
        <p:txBody>
          <a:bodyPr>
            <a:noAutofit/>
          </a:bodyPr>
          <a:lstStyle>
            <a:lvl1pPr algn="l">
              <a:defRPr>
                <a:solidFill>
                  <a:schemeClr val="accent6">
                    <a:lumOff val="-9803"/>
                  </a:schemeClr>
                </a:solidFill>
              </a:defRPr>
            </a:lvl1pPr>
          </a:lstStyle>
          <a:p>
            <a:r>
              <a:rPr lang="nb-NO" sz="5400" dirty="0">
                <a:hlinkClick r:id="rId2"/>
              </a:rPr>
              <a:t>https://github.com/Azure/azure-storage-ios</a:t>
            </a:r>
            <a:endParaRPr sz="5400"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21526" y="1956703"/>
            <a:ext cx="10929450" cy="11291570"/>
          </a:xfrm>
          <a:prstGeom prst="rect">
            <a:avLst/>
          </a:prstGeom>
        </p:spPr>
      </p:pic>
    </p:spTree>
    <p:extLst>
      <p:ext uri="{BB962C8B-B14F-4D97-AF65-F5344CB8AC3E}">
        <p14:creationId xmlns:p14="http://schemas.microsoft.com/office/powerpoint/2010/main" val="34555569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53B7D54-F1FF-4B22-873A-8AA1E16EA637}"/>
              </a:ext>
            </a:extLst>
          </p:cNvPr>
          <p:cNvSpPr/>
          <p:nvPr/>
        </p:nvSpPr>
        <p:spPr>
          <a:xfrm>
            <a:off x="368968" y="12512842"/>
            <a:ext cx="1171074" cy="930442"/>
          </a:xfrm>
          <a:prstGeom prst="rect">
            <a:avLst/>
          </a:prstGeom>
          <a:ln/>
        </p:spPr>
        <p:style>
          <a:lnRef idx="2">
            <a:schemeClr val="accent4"/>
          </a:lnRef>
          <a:fillRef idx="1">
            <a:schemeClr val="lt1"/>
          </a:fillRef>
          <a:effectRef idx="0">
            <a:schemeClr val="accent4"/>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20000"/>
              </a:lnSpc>
              <a:spcBef>
                <a:spcPts val="0"/>
              </a:spcBef>
              <a:spcAft>
                <a:spcPts val="0"/>
              </a:spcAft>
              <a:buClrTx/>
              <a:buSzTx/>
              <a:buFontTx/>
              <a:buNone/>
              <a:tabLst/>
            </a:pPr>
            <a:endParaRPr kumimoji="0" lang="nb-NO" sz="3000" b="0" i="0" u="none" strike="noStrike" cap="none" spc="0" normalizeH="0" baseline="0">
              <a:ln>
                <a:noFill/>
              </a:ln>
              <a:solidFill>
                <a:schemeClr val="accent6"/>
              </a:solidFill>
              <a:effectLst/>
              <a:uFillTx/>
              <a:latin typeface="Aften Screen"/>
              <a:ea typeface="Aften Screen"/>
              <a:cs typeface="Aften Screen"/>
              <a:sym typeface="Aften Screen"/>
            </a:endParaRPr>
          </a:p>
        </p:txBody>
      </p:sp>
      <p:sp>
        <p:nvSpPr>
          <p:cNvPr id="8" name="Takeaway"/>
          <p:cNvSpPr txBox="1">
            <a:spLocks noGrp="1"/>
          </p:cNvSpPr>
          <p:nvPr>
            <p:ph type="title"/>
          </p:nvPr>
        </p:nvSpPr>
        <p:spPr>
          <a:xfrm>
            <a:off x="5057839" y="506652"/>
            <a:ext cx="15861066" cy="1270399"/>
          </a:xfrm>
          <a:prstGeom prst="rect">
            <a:avLst/>
          </a:prstGeom>
        </p:spPr>
        <p:txBody>
          <a:bodyPr>
            <a:noAutofit/>
          </a:bodyPr>
          <a:lstStyle>
            <a:lvl1pPr algn="l">
              <a:defRPr>
                <a:solidFill>
                  <a:schemeClr val="accent6">
                    <a:lumOff val="-9803"/>
                  </a:schemeClr>
                </a:solidFill>
              </a:defRPr>
            </a:lvl1pPr>
          </a:lstStyle>
          <a:p>
            <a:r>
              <a:rPr lang="nb-NO" sz="5400" dirty="0">
                <a:hlinkClick r:id="rId2"/>
              </a:rPr>
              <a:t>https://github.com/Azure/azure-storage-android</a:t>
            </a:r>
            <a:endParaRPr sz="5400"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00804" y="1899545"/>
            <a:ext cx="11020756" cy="11565128"/>
          </a:xfrm>
          <a:prstGeom prst="rect">
            <a:avLst/>
          </a:prstGeom>
        </p:spPr>
      </p:pic>
    </p:spTree>
    <p:extLst>
      <p:ext uri="{BB962C8B-B14F-4D97-AF65-F5344CB8AC3E}">
        <p14:creationId xmlns:p14="http://schemas.microsoft.com/office/powerpoint/2010/main" val="40271249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pic>
        <p:nvPicPr>
          <p:cNvPr id="2091" name="Image" descr="Image"/>
          <p:cNvPicPr>
            <a:picLocks noChangeAspect="1"/>
          </p:cNvPicPr>
          <p:nvPr/>
        </p:nvPicPr>
        <p:blipFill>
          <a:blip r:embed="rId2">
            <a:extLst/>
          </a:blip>
          <a:stretch>
            <a:fillRect/>
          </a:stretch>
        </p:blipFill>
        <p:spPr>
          <a:xfrm>
            <a:off x="-4461147" y="5180310"/>
            <a:ext cx="27744133" cy="14480389"/>
          </a:xfrm>
          <a:prstGeom prst="rect">
            <a:avLst/>
          </a:prstGeom>
          <a:ln w="12700">
            <a:miter lim="400000"/>
          </a:ln>
        </p:spPr>
      </p:pic>
      <p:pic>
        <p:nvPicPr>
          <p:cNvPr id="2086" name="Image" descr="Image"/>
          <p:cNvPicPr>
            <a:picLocks noChangeAspect="1"/>
          </p:cNvPicPr>
          <p:nvPr/>
        </p:nvPicPr>
        <p:blipFill>
          <a:blip r:embed="rId3">
            <a:alphaModFix amt="59519"/>
            <a:extLst/>
          </a:blip>
          <a:stretch>
            <a:fillRect/>
          </a:stretch>
        </p:blipFill>
        <p:spPr>
          <a:xfrm>
            <a:off x="14529643" y="9769634"/>
            <a:ext cx="20777201" cy="5562601"/>
          </a:xfrm>
          <a:prstGeom prst="rect">
            <a:avLst/>
          </a:prstGeom>
          <a:ln w="12700">
            <a:miter lim="400000"/>
          </a:ln>
        </p:spPr>
      </p:pic>
      <p:pic>
        <p:nvPicPr>
          <p:cNvPr id="2087" name="Image" descr="Image"/>
          <p:cNvPicPr>
            <a:picLocks noChangeAspect="1"/>
          </p:cNvPicPr>
          <p:nvPr/>
        </p:nvPicPr>
        <p:blipFill>
          <a:blip r:embed="rId4">
            <a:alphaModFix amt="34019"/>
            <a:extLst/>
          </a:blip>
          <a:stretch>
            <a:fillRect/>
          </a:stretch>
        </p:blipFill>
        <p:spPr>
          <a:xfrm>
            <a:off x="576757" y="12865818"/>
            <a:ext cx="878486" cy="383386"/>
          </a:xfrm>
          <a:prstGeom prst="rect">
            <a:avLst/>
          </a:prstGeom>
          <a:ln w="12700">
            <a:miter lim="400000"/>
          </a:ln>
        </p:spPr>
      </p:pic>
      <p:sp>
        <p:nvSpPr>
          <p:cNvPr id="2089" name="Takeaway"/>
          <p:cNvSpPr txBox="1">
            <a:spLocks noGrp="1"/>
          </p:cNvSpPr>
          <p:nvPr>
            <p:ph type="title"/>
          </p:nvPr>
        </p:nvSpPr>
        <p:spPr>
          <a:xfrm>
            <a:off x="1433840" y="2045691"/>
            <a:ext cx="13975348" cy="2789047"/>
          </a:xfrm>
          <a:prstGeom prst="rect">
            <a:avLst/>
          </a:prstGeom>
        </p:spPr>
        <p:txBody>
          <a:bodyPr/>
          <a:lstStyle>
            <a:lvl1pPr algn="l">
              <a:defRPr>
                <a:solidFill>
                  <a:schemeClr val="accent6">
                    <a:lumOff val="-9803"/>
                  </a:schemeClr>
                </a:solidFill>
              </a:defRPr>
            </a:lvl1pPr>
          </a:lstStyle>
          <a:p>
            <a:r>
              <a:rPr lang="nb-NO" dirty="0"/>
              <a:t>The way forward</a:t>
            </a:r>
            <a:endParaRPr dirty="0"/>
          </a:p>
        </p:txBody>
      </p:sp>
      <p:sp>
        <p:nvSpPr>
          <p:cNvPr id="2090" name="Line"/>
          <p:cNvSpPr/>
          <p:nvPr/>
        </p:nvSpPr>
        <p:spPr>
          <a:xfrm>
            <a:off x="1501276" y="5180310"/>
            <a:ext cx="8422146" cy="1"/>
          </a:xfrm>
          <a:prstGeom prst="line">
            <a:avLst/>
          </a:prstGeom>
          <a:ln w="139700">
            <a:solidFill>
              <a:schemeClr val="accent4"/>
            </a:solidFill>
            <a:miter lim="400000"/>
          </a:ln>
        </p:spPr>
        <p:txBody>
          <a:bodyPr lIns="50800" tIns="50800" rIns="50800" bIns="50800" anchor="ctr"/>
          <a:lstStyle/>
          <a:p>
            <a:pPr>
              <a:lnSpc>
                <a:spcPct val="120000"/>
              </a:lnSpc>
              <a:defRPr sz="3000" i="0"/>
            </a:pPr>
            <a:endParaRPr/>
          </a:p>
        </p:txBody>
      </p:sp>
      <p:sp>
        <p:nvSpPr>
          <p:cNvPr id="9" name="Rectangle: Rounded Corners 8">
            <a:extLst>
              <a:ext uri="{FF2B5EF4-FFF2-40B4-BE49-F238E27FC236}">
                <a16:creationId xmlns:a16="http://schemas.microsoft.com/office/drawing/2014/main" id="{F7B2BEBD-2BE8-479B-A836-B4D352EB44CF}"/>
              </a:ext>
            </a:extLst>
          </p:cNvPr>
          <p:cNvSpPr/>
          <p:nvPr/>
        </p:nvSpPr>
        <p:spPr>
          <a:xfrm>
            <a:off x="320175" y="10478123"/>
            <a:ext cx="4260301" cy="2953696"/>
          </a:xfrm>
          <a:prstGeom prst="roundRect">
            <a:avLst/>
          </a:prstGeom>
          <a:solidFill>
            <a:schemeClr val="accent5"/>
          </a:solidFill>
          <a:ln w="12700" cap="flat">
            <a:solidFill>
              <a:schemeClr val="accent5"/>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20000"/>
              </a:lnSpc>
              <a:spcBef>
                <a:spcPts val="0"/>
              </a:spcBef>
              <a:spcAft>
                <a:spcPts val="0"/>
              </a:spcAft>
              <a:buClrTx/>
              <a:buSzTx/>
              <a:buFontTx/>
              <a:buNone/>
              <a:tabLst/>
            </a:pPr>
            <a:endParaRPr kumimoji="0" lang="nb-NO" sz="3000" b="0" i="0" u="none" strike="noStrike" cap="none" spc="0" normalizeH="0" baseline="0">
              <a:ln>
                <a:noFill/>
              </a:ln>
              <a:solidFill>
                <a:schemeClr val="accent6"/>
              </a:solidFill>
              <a:effectLst/>
              <a:uFillTx/>
              <a:latin typeface="Aften Screen"/>
              <a:ea typeface="Aften Screen"/>
              <a:cs typeface="Aften Screen"/>
              <a:sym typeface="Aften Screen"/>
            </a:endParaRPr>
          </a:p>
        </p:txBody>
      </p:sp>
      <p:sp>
        <p:nvSpPr>
          <p:cNvPr id="19" name="Innhold innhold innhold"/>
          <p:cNvSpPr txBox="1">
            <a:spLocks noGrp="1"/>
          </p:cNvSpPr>
          <p:nvPr>
            <p:ph type="body" sz="half" idx="1"/>
          </p:nvPr>
        </p:nvSpPr>
        <p:spPr>
          <a:xfrm>
            <a:off x="1492250" y="5526088"/>
            <a:ext cx="11593129" cy="6524625"/>
          </a:xfrm>
          <a:prstGeom prst="rect">
            <a:avLst/>
          </a:prstGeom>
          <a:ln w="12700">
            <a:miter lim="400000"/>
          </a:ln>
          <a:extLst>
            <a:ext uri="{C572A759-6A51-4108-AA02-DFA0A04FC94B}">
              <ma14:wrappingTextBoxFlag xmlns:ma14="http://schemas.microsoft.com/office/mac/drawingml/2011/main" xmlns="" val="1"/>
            </a:ext>
          </a:extLst>
        </p:spPr>
        <p:txBody>
          <a:bodyPr lIns="71437" tIns="71437" rIns="71437" bIns="71437" anchor="t"/>
          <a:lstStyle>
            <a:lvl1pPr marL="0" marR="0" indent="0" algn="l" defTabSz="821531" latinLnBrk="0">
              <a:lnSpc>
                <a:spcPct val="100000"/>
              </a:lnSpc>
              <a:spcBef>
                <a:spcPts val="0"/>
              </a:spcBef>
              <a:spcAft>
                <a:spcPts val="0"/>
              </a:spcAft>
              <a:buClrTx/>
              <a:buSzTx/>
              <a:buFontTx/>
              <a:buNone/>
              <a:tabLst/>
              <a:defRPr sz="3200" b="0" i="0" u="none" strike="noStrike" cap="none" spc="0" baseline="0">
                <a:ln>
                  <a:noFill/>
                </a:ln>
                <a:solidFill>
                  <a:schemeClr val="accent6">
                    <a:lumOff val="-9803"/>
                  </a:schemeClr>
                </a:solidFill>
                <a:uFillTx/>
                <a:latin typeface="Aften Screen"/>
                <a:ea typeface="Aften Screen"/>
                <a:cs typeface="Aften Screen"/>
                <a:sym typeface="Aften Screen"/>
              </a:defRPr>
            </a:lvl1pPr>
            <a:lvl2pPr marL="0" marR="0" indent="0" algn="ctr" defTabSz="821531" latinLnBrk="0">
              <a:lnSpc>
                <a:spcPct val="100000"/>
              </a:lnSpc>
              <a:spcBef>
                <a:spcPts val="0"/>
              </a:spcBef>
              <a:spcAft>
                <a:spcPts val="0"/>
              </a:spcAft>
              <a:buClrTx/>
              <a:buSzTx/>
              <a:buFontTx/>
              <a:buNone/>
              <a:tabLst/>
              <a:defRPr sz="3200" b="0" i="1" u="none" strike="noStrike" cap="none" spc="0" baseline="0">
                <a:ln>
                  <a:noFill/>
                </a:ln>
                <a:solidFill>
                  <a:srgbClr val="FFFFFF"/>
                </a:solidFill>
                <a:uFillTx/>
                <a:latin typeface="Aften Screen"/>
                <a:ea typeface="Aften Screen"/>
                <a:cs typeface="Aften Screen"/>
                <a:sym typeface="Aften Screen"/>
              </a:defRPr>
            </a:lvl2pPr>
            <a:lvl3pPr marL="0" marR="0" indent="0" algn="ctr" defTabSz="821531" latinLnBrk="0">
              <a:lnSpc>
                <a:spcPct val="100000"/>
              </a:lnSpc>
              <a:spcBef>
                <a:spcPts val="0"/>
              </a:spcBef>
              <a:spcAft>
                <a:spcPts val="0"/>
              </a:spcAft>
              <a:buClrTx/>
              <a:buSzTx/>
              <a:buFontTx/>
              <a:buNone/>
              <a:tabLst/>
              <a:defRPr sz="3200" b="0" i="1" u="none" strike="noStrike" cap="none" spc="0" baseline="0">
                <a:ln>
                  <a:noFill/>
                </a:ln>
                <a:solidFill>
                  <a:srgbClr val="FFFFFF"/>
                </a:solidFill>
                <a:uFillTx/>
                <a:latin typeface="Aften Screen"/>
                <a:ea typeface="Aften Screen"/>
                <a:cs typeface="Aften Screen"/>
                <a:sym typeface="Aften Screen"/>
              </a:defRPr>
            </a:lvl3pPr>
            <a:lvl4pPr marL="0" marR="0" indent="0" algn="ctr" defTabSz="821531" latinLnBrk="0">
              <a:lnSpc>
                <a:spcPct val="100000"/>
              </a:lnSpc>
              <a:spcBef>
                <a:spcPts val="0"/>
              </a:spcBef>
              <a:spcAft>
                <a:spcPts val="0"/>
              </a:spcAft>
              <a:buClrTx/>
              <a:buSzTx/>
              <a:buFontTx/>
              <a:buNone/>
              <a:tabLst/>
              <a:defRPr sz="3200" b="0" i="1" u="none" strike="noStrike" cap="none" spc="0" baseline="0">
                <a:ln>
                  <a:noFill/>
                </a:ln>
                <a:solidFill>
                  <a:srgbClr val="FFFFFF"/>
                </a:solidFill>
                <a:uFillTx/>
                <a:latin typeface="Aften Screen"/>
                <a:ea typeface="Aften Screen"/>
                <a:cs typeface="Aften Screen"/>
                <a:sym typeface="Aften Screen"/>
              </a:defRPr>
            </a:lvl4pPr>
            <a:lvl5pPr marL="0" marR="0" indent="0" algn="ctr" defTabSz="821531" latinLnBrk="0">
              <a:lnSpc>
                <a:spcPct val="100000"/>
              </a:lnSpc>
              <a:spcBef>
                <a:spcPts val="0"/>
              </a:spcBef>
              <a:spcAft>
                <a:spcPts val="0"/>
              </a:spcAft>
              <a:buClrTx/>
              <a:buSzTx/>
              <a:buFontTx/>
              <a:buNone/>
              <a:tabLst/>
              <a:defRPr sz="3200" b="0" i="1" u="none" strike="noStrike" cap="none" spc="0" baseline="0">
                <a:ln>
                  <a:noFill/>
                </a:ln>
                <a:solidFill>
                  <a:srgbClr val="FFFFFF"/>
                </a:solidFill>
                <a:uFillTx/>
                <a:latin typeface="Aften Screen"/>
                <a:ea typeface="Aften Screen"/>
                <a:cs typeface="Aften Screen"/>
                <a:sym typeface="Aften Screen"/>
              </a:defRPr>
            </a:lvl5pPr>
            <a:lvl6pPr marL="2489200" marR="0" indent="-800100" algn="l" defTabSz="819150" latinLnBrk="0">
              <a:lnSpc>
                <a:spcPct val="100000"/>
              </a:lnSpc>
              <a:spcBef>
                <a:spcPts val="5200"/>
              </a:spcBef>
              <a:spcAft>
                <a:spcPts val="0"/>
              </a:spcAft>
              <a:buClrTx/>
              <a:buSzPct val="171000"/>
              <a:buFontTx/>
              <a:buChar char="•"/>
              <a:tabLst/>
              <a:defRPr sz="5400" b="0" i="0" u="none" strike="noStrike" cap="none" spc="0" baseline="0">
                <a:ln>
                  <a:noFill/>
                </a:ln>
                <a:solidFill>
                  <a:schemeClr val="accent6"/>
                </a:solidFill>
                <a:uFillTx/>
                <a:latin typeface="Gill Sans"/>
                <a:ea typeface="Gill Sans"/>
                <a:cs typeface="Gill Sans"/>
                <a:sym typeface="Gill Sans"/>
              </a:defRPr>
            </a:lvl6pPr>
            <a:lvl7pPr marL="2781300" marR="0" indent="-800100" algn="l" defTabSz="819150" latinLnBrk="0">
              <a:lnSpc>
                <a:spcPct val="100000"/>
              </a:lnSpc>
              <a:spcBef>
                <a:spcPts val="5200"/>
              </a:spcBef>
              <a:spcAft>
                <a:spcPts val="0"/>
              </a:spcAft>
              <a:buClrTx/>
              <a:buSzPct val="171000"/>
              <a:buFontTx/>
              <a:buChar char="•"/>
              <a:tabLst/>
              <a:defRPr sz="5400" b="0" i="0" u="none" strike="noStrike" cap="none" spc="0" baseline="0">
                <a:ln>
                  <a:noFill/>
                </a:ln>
                <a:solidFill>
                  <a:schemeClr val="accent6"/>
                </a:solidFill>
                <a:uFillTx/>
                <a:latin typeface="Gill Sans"/>
                <a:ea typeface="Gill Sans"/>
                <a:cs typeface="Gill Sans"/>
                <a:sym typeface="Gill Sans"/>
              </a:defRPr>
            </a:lvl7pPr>
            <a:lvl8pPr marL="3073400" marR="0" indent="-800100" algn="l" defTabSz="819150" latinLnBrk="0">
              <a:lnSpc>
                <a:spcPct val="100000"/>
              </a:lnSpc>
              <a:spcBef>
                <a:spcPts val="5200"/>
              </a:spcBef>
              <a:spcAft>
                <a:spcPts val="0"/>
              </a:spcAft>
              <a:buClrTx/>
              <a:buSzPct val="171000"/>
              <a:buFontTx/>
              <a:buChar char="•"/>
              <a:tabLst/>
              <a:defRPr sz="5400" b="0" i="0" u="none" strike="noStrike" cap="none" spc="0" baseline="0">
                <a:ln>
                  <a:noFill/>
                </a:ln>
                <a:solidFill>
                  <a:schemeClr val="accent6"/>
                </a:solidFill>
                <a:uFillTx/>
                <a:latin typeface="Gill Sans"/>
                <a:ea typeface="Gill Sans"/>
                <a:cs typeface="Gill Sans"/>
                <a:sym typeface="Gill Sans"/>
              </a:defRPr>
            </a:lvl8pPr>
            <a:lvl9pPr marL="3365500" marR="0" indent="-800100" algn="l" defTabSz="819150" latinLnBrk="0">
              <a:lnSpc>
                <a:spcPct val="100000"/>
              </a:lnSpc>
              <a:spcBef>
                <a:spcPts val="5200"/>
              </a:spcBef>
              <a:spcAft>
                <a:spcPts val="0"/>
              </a:spcAft>
              <a:buClrTx/>
              <a:buSzPct val="171000"/>
              <a:buFontTx/>
              <a:buChar char="•"/>
              <a:tabLst/>
              <a:defRPr sz="5400" b="0" i="0" u="none" strike="noStrike" cap="none" spc="0" baseline="0">
                <a:ln>
                  <a:noFill/>
                </a:ln>
                <a:solidFill>
                  <a:schemeClr val="accent6"/>
                </a:solidFill>
                <a:uFillTx/>
                <a:latin typeface="Gill Sans"/>
                <a:ea typeface="Gill Sans"/>
                <a:cs typeface="Gill Sans"/>
                <a:sym typeface="Gill Sans"/>
              </a:defRPr>
            </a:lvl9pPr>
          </a:lstStyle>
          <a:p>
            <a:pPr marL="457200" indent="-457200" hangingPunct="1">
              <a:buFont typeface="Arial" panose="020B0604020202020204" pitchFamily="34" charset="0"/>
              <a:buChar char="•"/>
            </a:pPr>
            <a:r>
              <a:rPr lang="en-US" sz="4000" dirty="0"/>
              <a:t>Azure Table storage lives on (we hope!)</a:t>
            </a:r>
          </a:p>
          <a:p>
            <a:pPr marL="457200" indent="-457200" hangingPunct="1">
              <a:buFont typeface="Arial" panose="020B0604020202020204" pitchFamily="34" charset="0"/>
              <a:buChar char="•"/>
            </a:pPr>
            <a:r>
              <a:rPr lang="en-US" sz="4000" dirty="0"/>
              <a:t>A need to get further support and new functionality</a:t>
            </a:r>
          </a:p>
          <a:p>
            <a:pPr marL="457200" indent="-457200" hangingPunct="1">
              <a:buFont typeface="Arial" panose="020B0604020202020204" pitchFamily="34" charset="0"/>
              <a:buChar char="•"/>
            </a:pPr>
            <a:r>
              <a:rPr lang="en-US" sz="4000" dirty="0"/>
              <a:t>Lack of basic database operations is a problem</a:t>
            </a:r>
          </a:p>
          <a:p>
            <a:pPr marL="457200" indent="-457200" hangingPunct="1">
              <a:buFont typeface="Arial" panose="020B0604020202020204" pitchFamily="34" charset="0"/>
              <a:buChar char="•"/>
            </a:pPr>
            <a:r>
              <a:rPr lang="en-US" sz="4000" dirty="0"/>
              <a:t>Ease of setup and use is a definite plus, that’s where Table storage shines</a:t>
            </a:r>
            <a:endParaRPr lang="en-US" sz="6000"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53B7D54-F1FF-4B22-873A-8AA1E16EA637}"/>
              </a:ext>
            </a:extLst>
          </p:cNvPr>
          <p:cNvSpPr/>
          <p:nvPr/>
        </p:nvSpPr>
        <p:spPr>
          <a:xfrm>
            <a:off x="368968" y="12512842"/>
            <a:ext cx="1171074" cy="930442"/>
          </a:xfrm>
          <a:prstGeom prst="rect">
            <a:avLst/>
          </a:prstGeom>
          <a:ln/>
        </p:spPr>
        <p:style>
          <a:lnRef idx="2">
            <a:schemeClr val="accent4"/>
          </a:lnRef>
          <a:fillRef idx="1">
            <a:schemeClr val="lt1"/>
          </a:fillRef>
          <a:effectRef idx="0">
            <a:schemeClr val="accent4"/>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20000"/>
              </a:lnSpc>
              <a:spcBef>
                <a:spcPts val="0"/>
              </a:spcBef>
              <a:spcAft>
                <a:spcPts val="0"/>
              </a:spcAft>
              <a:buClrTx/>
              <a:buSzTx/>
              <a:buFontTx/>
              <a:buNone/>
              <a:tabLst/>
            </a:pPr>
            <a:endParaRPr kumimoji="0" lang="nb-NO" sz="3000" b="0" i="0" u="none" strike="noStrike" cap="none" spc="0" normalizeH="0" baseline="0">
              <a:ln>
                <a:noFill/>
              </a:ln>
              <a:solidFill>
                <a:schemeClr val="accent6"/>
              </a:solidFill>
              <a:effectLst/>
              <a:uFillTx/>
              <a:latin typeface="Aften Screen"/>
              <a:ea typeface="Aften Screen"/>
              <a:cs typeface="Aften Screen"/>
              <a:sym typeface="Aften Screen"/>
            </a:endParaRPr>
          </a:p>
        </p:txBody>
      </p:sp>
      <p:pic>
        <p:nvPicPr>
          <p:cNvPr id="1026" name="Picture 2" descr="Image result for azure cosmos db">
            <a:extLst>
              <a:ext uri="{FF2B5EF4-FFF2-40B4-BE49-F238E27FC236}">
                <a16:creationId xmlns:a16="http://schemas.microsoft.com/office/drawing/2014/main" id="{31C87E70-8147-4B5F-8F2D-96F3FC0B07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91298" y="3809999"/>
            <a:ext cx="10759362" cy="56486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24281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53B7D54-F1FF-4B22-873A-8AA1E16EA637}"/>
              </a:ext>
            </a:extLst>
          </p:cNvPr>
          <p:cNvSpPr/>
          <p:nvPr/>
        </p:nvSpPr>
        <p:spPr>
          <a:xfrm>
            <a:off x="368968" y="12512842"/>
            <a:ext cx="1171074" cy="930442"/>
          </a:xfrm>
          <a:prstGeom prst="rect">
            <a:avLst/>
          </a:prstGeom>
          <a:solidFill>
            <a:schemeClr val="bg1"/>
          </a:solidFill>
          <a:ln>
            <a:noFill/>
          </a:ln>
        </p:spPr>
        <p:style>
          <a:lnRef idx="2">
            <a:schemeClr val="accent4"/>
          </a:lnRef>
          <a:fillRef idx="1">
            <a:schemeClr val="lt1"/>
          </a:fillRef>
          <a:effectRef idx="0">
            <a:schemeClr val="accent4"/>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20000"/>
              </a:lnSpc>
              <a:spcBef>
                <a:spcPts val="0"/>
              </a:spcBef>
              <a:spcAft>
                <a:spcPts val="0"/>
              </a:spcAft>
              <a:buClrTx/>
              <a:buSzTx/>
              <a:buFontTx/>
              <a:buNone/>
              <a:tabLst/>
            </a:pPr>
            <a:endParaRPr kumimoji="0" lang="nb-NO" sz="3000" b="0" i="0" u="none" strike="noStrike" cap="none" spc="0" normalizeH="0" baseline="0">
              <a:ln>
                <a:noFill/>
              </a:ln>
              <a:solidFill>
                <a:schemeClr val="accent6"/>
              </a:solidFill>
              <a:effectLst/>
              <a:uFillTx/>
              <a:latin typeface="Aften Screen"/>
              <a:ea typeface="Aften Screen"/>
              <a:cs typeface="Aften Screen"/>
              <a:sym typeface="Aften Screen"/>
            </a:endParaRPr>
          </a:p>
        </p:txBody>
      </p:sp>
      <p:pic>
        <p:nvPicPr>
          <p:cNvPr id="7" name="Picture 6">
            <a:extLst>
              <a:ext uri="{FF2B5EF4-FFF2-40B4-BE49-F238E27FC236}">
                <a16:creationId xmlns:a16="http://schemas.microsoft.com/office/drawing/2014/main" id="{548C17FC-9BC2-4FBE-AD6F-D4C75CF0BBEA}"/>
              </a:ext>
            </a:extLst>
          </p:cNvPr>
          <p:cNvPicPr>
            <a:picLocks noChangeAspect="1"/>
          </p:cNvPicPr>
          <p:nvPr/>
        </p:nvPicPr>
        <p:blipFill>
          <a:blip r:embed="rId2"/>
          <a:stretch>
            <a:fillRect/>
          </a:stretch>
        </p:blipFill>
        <p:spPr>
          <a:xfrm>
            <a:off x="2557462" y="3424237"/>
            <a:ext cx="19269075" cy="6867525"/>
          </a:xfrm>
          <a:prstGeom prst="rect">
            <a:avLst/>
          </a:prstGeom>
        </p:spPr>
      </p:pic>
    </p:spTree>
    <p:extLst>
      <p:ext uri="{BB962C8B-B14F-4D97-AF65-F5344CB8AC3E}">
        <p14:creationId xmlns:p14="http://schemas.microsoft.com/office/powerpoint/2010/main" val="11364681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53B7D54-F1FF-4B22-873A-8AA1E16EA637}"/>
              </a:ext>
            </a:extLst>
          </p:cNvPr>
          <p:cNvSpPr/>
          <p:nvPr/>
        </p:nvSpPr>
        <p:spPr>
          <a:xfrm>
            <a:off x="368968" y="12512842"/>
            <a:ext cx="1171074" cy="930442"/>
          </a:xfrm>
          <a:prstGeom prst="rect">
            <a:avLst/>
          </a:prstGeom>
          <a:ln/>
        </p:spPr>
        <p:style>
          <a:lnRef idx="2">
            <a:schemeClr val="accent4"/>
          </a:lnRef>
          <a:fillRef idx="1">
            <a:schemeClr val="lt1"/>
          </a:fillRef>
          <a:effectRef idx="0">
            <a:schemeClr val="accent4"/>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20000"/>
              </a:lnSpc>
              <a:spcBef>
                <a:spcPts val="0"/>
              </a:spcBef>
              <a:spcAft>
                <a:spcPts val="0"/>
              </a:spcAft>
              <a:buClrTx/>
              <a:buSzTx/>
              <a:buFontTx/>
              <a:buNone/>
              <a:tabLst/>
            </a:pPr>
            <a:endParaRPr kumimoji="0" lang="nb-NO" sz="3000" b="0" i="0" u="none" strike="noStrike" cap="none" spc="0" normalizeH="0" baseline="0">
              <a:ln>
                <a:noFill/>
              </a:ln>
              <a:solidFill>
                <a:schemeClr val="accent6"/>
              </a:solidFill>
              <a:effectLst/>
              <a:uFillTx/>
              <a:latin typeface="Aften Screen"/>
              <a:ea typeface="Aften Screen"/>
              <a:cs typeface="Aften Screen"/>
              <a:sym typeface="Aften Screen"/>
            </a:endParaRPr>
          </a:p>
        </p:txBody>
      </p:sp>
      <p:sp>
        <p:nvSpPr>
          <p:cNvPr id="4" name="TextBox 3">
            <a:extLst>
              <a:ext uri="{FF2B5EF4-FFF2-40B4-BE49-F238E27FC236}">
                <a16:creationId xmlns:a16="http://schemas.microsoft.com/office/drawing/2014/main" id="{90796F48-49FA-461A-A0C9-4BABBAA9FDE5}"/>
              </a:ext>
            </a:extLst>
          </p:cNvPr>
          <p:cNvSpPr txBox="1"/>
          <p:nvPr/>
        </p:nvSpPr>
        <p:spPr>
          <a:xfrm>
            <a:off x="564911" y="5245893"/>
            <a:ext cx="23242146" cy="133369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kumimoji="0" lang="nb-NO" sz="8000" b="0" i="0" u="none" strike="noStrike" cap="none" spc="0" normalizeH="0" baseline="0" dirty="0" err="1">
                <a:ln>
                  <a:noFill/>
                </a:ln>
                <a:solidFill>
                  <a:schemeClr val="accent6"/>
                </a:solidFill>
                <a:effectLst/>
                <a:uFillTx/>
                <a:latin typeface="Aften Screen"/>
                <a:ea typeface="Aften Screen"/>
                <a:cs typeface="Aften Screen"/>
                <a:sym typeface="Aften Screen"/>
              </a:rPr>
              <a:t>Decades</a:t>
            </a:r>
            <a:r>
              <a:rPr kumimoji="0" lang="nb-NO" sz="8000" b="0" i="0" u="none" strike="noStrike" cap="none" spc="0" normalizeH="0" baseline="0" dirty="0">
                <a:ln>
                  <a:noFill/>
                </a:ln>
                <a:solidFill>
                  <a:schemeClr val="accent6"/>
                </a:solidFill>
                <a:effectLst/>
                <a:uFillTx/>
                <a:latin typeface="Aften Screen"/>
                <a:ea typeface="Aften Screen"/>
                <a:cs typeface="Aften Screen"/>
                <a:sym typeface="Aften Screen"/>
              </a:rPr>
              <a:t> </a:t>
            </a:r>
            <a:r>
              <a:rPr kumimoji="0" lang="nb-NO" sz="8000" b="0" i="0" u="none" strike="noStrike" cap="none" spc="0" normalizeH="0" baseline="0" dirty="0" err="1">
                <a:ln>
                  <a:noFill/>
                </a:ln>
                <a:solidFill>
                  <a:schemeClr val="accent6"/>
                </a:solidFill>
                <a:effectLst/>
                <a:uFillTx/>
                <a:latin typeface="Aften Screen"/>
                <a:ea typeface="Aften Screen"/>
                <a:cs typeface="Aften Screen"/>
                <a:sym typeface="Aften Screen"/>
              </a:rPr>
              <a:t>of</a:t>
            </a:r>
            <a:r>
              <a:rPr kumimoji="0" lang="nb-NO" sz="8000" b="0" i="0" u="none" strike="noStrike" cap="none" spc="0" normalizeH="0" baseline="0" dirty="0">
                <a:ln>
                  <a:noFill/>
                </a:ln>
                <a:solidFill>
                  <a:schemeClr val="accent6"/>
                </a:solidFill>
                <a:effectLst/>
                <a:uFillTx/>
                <a:latin typeface="Aften Screen"/>
                <a:ea typeface="Aften Screen"/>
                <a:cs typeface="Aften Screen"/>
                <a:sym typeface="Aften Screen"/>
              </a:rPr>
              <a:t> </a:t>
            </a:r>
            <a:r>
              <a:rPr kumimoji="0" lang="nb-NO" sz="8000" b="0" i="0" u="none" strike="noStrike" cap="none" spc="0" normalizeH="0" baseline="0" dirty="0" err="1">
                <a:ln>
                  <a:noFill/>
                </a:ln>
                <a:solidFill>
                  <a:schemeClr val="accent6"/>
                </a:solidFill>
                <a:effectLst/>
                <a:uFillTx/>
                <a:latin typeface="Aften Screen"/>
                <a:ea typeface="Aften Screen"/>
                <a:cs typeface="Aften Screen"/>
                <a:sym typeface="Aften Screen"/>
              </a:rPr>
              <a:t>research</a:t>
            </a:r>
            <a:r>
              <a:rPr lang="nb-NO" sz="8000" i="0" dirty="0"/>
              <a:t> and </a:t>
            </a:r>
            <a:r>
              <a:rPr lang="nb-NO" sz="8000" i="0" dirty="0" err="1"/>
              <a:t>rigorous</a:t>
            </a:r>
            <a:r>
              <a:rPr lang="nb-NO" sz="8000" i="0" dirty="0"/>
              <a:t> </a:t>
            </a:r>
            <a:r>
              <a:rPr lang="nb-NO" sz="8000" i="0" dirty="0" err="1"/>
              <a:t>engineering</a:t>
            </a:r>
            <a:endParaRPr kumimoji="0" lang="nb-NO" sz="8000" b="0" i="0" u="none" strike="noStrike" cap="none" spc="0" normalizeH="0" baseline="0" dirty="0">
              <a:ln>
                <a:noFill/>
              </a:ln>
              <a:solidFill>
                <a:schemeClr val="accent6"/>
              </a:solidFill>
              <a:effectLst/>
              <a:uFillTx/>
              <a:latin typeface="Aften Screen"/>
              <a:ea typeface="Aften Screen"/>
              <a:cs typeface="Aften Screen"/>
              <a:sym typeface="Aften Screen"/>
            </a:endParaRPr>
          </a:p>
        </p:txBody>
      </p:sp>
    </p:spTree>
    <p:extLst>
      <p:ext uri="{BB962C8B-B14F-4D97-AF65-F5344CB8AC3E}">
        <p14:creationId xmlns:p14="http://schemas.microsoft.com/office/powerpoint/2010/main" val="7677025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53B7D54-F1FF-4B22-873A-8AA1E16EA637}"/>
              </a:ext>
            </a:extLst>
          </p:cNvPr>
          <p:cNvSpPr/>
          <p:nvPr/>
        </p:nvSpPr>
        <p:spPr>
          <a:xfrm>
            <a:off x="368968" y="12512842"/>
            <a:ext cx="1171074" cy="930442"/>
          </a:xfrm>
          <a:prstGeom prst="rect">
            <a:avLst/>
          </a:prstGeom>
          <a:ln/>
        </p:spPr>
        <p:style>
          <a:lnRef idx="2">
            <a:schemeClr val="accent4"/>
          </a:lnRef>
          <a:fillRef idx="1">
            <a:schemeClr val="lt1"/>
          </a:fillRef>
          <a:effectRef idx="0">
            <a:schemeClr val="accent4"/>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20000"/>
              </a:lnSpc>
              <a:spcBef>
                <a:spcPts val="0"/>
              </a:spcBef>
              <a:spcAft>
                <a:spcPts val="0"/>
              </a:spcAft>
              <a:buClrTx/>
              <a:buSzTx/>
              <a:buFontTx/>
              <a:buNone/>
              <a:tabLst/>
            </a:pPr>
            <a:endParaRPr kumimoji="0" lang="nb-NO" sz="3000" b="0" i="0" u="none" strike="noStrike" cap="none" spc="0" normalizeH="0" baseline="0">
              <a:ln>
                <a:noFill/>
              </a:ln>
              <a:solidFill>
                <a:schemeClr val="accent6"/>
              </a:solidFill>
              <a:effectLst/>
              <a:uFillTx/>
              <a:latin typeface="Aften Screen"/>
              <a:ea typeface="Aften Screen"/>
              <a:cs typeface="Aften Screen"/>
              <a:sym typeface="Aften Screen"/>
            </a:endParaRPr>
          </a:p>
        </p:txBody>
      </p:sp>
      <p:pic>
        <p:nvPicPr>
          <p:cNvPr id="2050" name="Picture 2" descr="Image result for azure table stor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38117" y="3167743"/>
            <a:ext cx="9204092" cy="4425044"/>
          </a:xfrm>
          <a:prstGeom prst="rect">
            <a:avLst/>
          </a:prstGeom>
          <a:noFill/>
          <a:extLst>
            <a:ext uri="{909E8E84-426E-40DD-AFC4-6F175D3DCCD1}">
              <a14:hiddenFill xmlns:a14="http://schemas.microsoft.com/office/drawing/2010/main">
                <a:solidFill>
                  <a:srgbClr val="FFFFFF"/>
                </a:solidFill>
              </a14:hiddenFill>
            </a:ext>
          </a:extLst>
        </p:spPr>
      </p:pic>
      <p:sp>
        <p:nvSpPr>
          <p:cNvPr id="7" name="Takeaway">
            <a:extLst>
              <a:ext uri="{FF2B5EF4-FFF2-40B4-BE49-F238E27FC236}">
                <a16:creationId xmlns:a16="http://schemas.microsoft.com/office/drawing/2014/main" id="{8FABBBCD-72DC-4BE3-9143-749028274B70}"/>
              </a:ext>
            </a:extLst>
          </p:cNvPr>
          <p:cNvSpPr txBox="1">
            <a:spLocks noGrp="1"/>
          </p:cNvSpPr>
          <p:nvPr>
            <p:ph type="title"/>
          </p:nvPr>
        </p:nvSpPr>
        <p:spPr>
          <a:xfrm>
            <a:off x="7228040" y="320040"/>
            <a:ext cx="10385117" cy="1270399"/>
          </a:xfrm>
          <a:prstGeom prst="rect">
            <a:avLst/>
          </a:prstGeom>
        </p:spPr>
        <p:txBody>
          <a:bodyPr>
            <a:normAutofit/>
          </a:bodyPr>
          <a:lstStyle>
            <a:lvl1pPr algn="l">
              <a:defRPr>
                <a:solidFill>
                  <a:schemeClr val="accent6">
                    <a:lumOff val="-9803"/>
                  </a:schemeClr>
                </a:solidFill>
              </a:defRPr>
            </a:lvl1pPr>
          </a:lstStyle>
          <a:p>
            <a:pPr algn="ctr"/>
            <a:r>
              <a:rPr lang="nb-NO" dirty="0" err="1"/>
              <a:t>Azure</a:t>
            </a:r>
            <a:r>
              <a:rPr lang="nb-NO" dirty="0"/>
              <a:t> </a:t>
            </a:r>
            <a:r>
              <a:rPr lang="nb-NO" dirty="0" err="1"/>
              <a:t>Table</a:t>
            </a:r>
            <a:r>
              <a:rPr lang="nb-NO" dirty="0"/>
              <a:t> Storage</a:t>
            </a:r>
            <a:endParaRPr dirty="0"/>
          </a:p>
        </p:txBody>
      </p:sp>
    </p:spTree>
    <p:extLst>
      <p:ext uri="{BB962C8B-B14F-4D97-AF65-F5344CB8AC3E}">
        <p14:creationId xmlns:p14="http://schemas.microsoft.com/office/powerpoint/2010/main" val="5296373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53B7D54-F1FF-4B22-873A-8AA1E16EA637}"/>
              </a:ext>
            </a:extLst>
          </p:cNvPr>
          <p:cNvSpPr/>
          <p:nvPr/>
        </p:nvSpPr>
        <p:spPr>
          <a:xfrm>
            <a:off x="368968" y="12512842"/>
            <a:ext cx="1171074" cy="930442"/>
          </a:xfrm>
          <a:prstGeom prst="rect">
            <a:avLst/>
          </a:prstGeom>
          <a:ln/>
        </p:spPr>
        <p:style>
          <a:lnRef idx="2">
            <a:schemeClr val="accent4"/>
          </a:lnRef>
          <a:fillRef idx="1">
            <a:schemeClr val="lt1"/>
          </a:fillRef>
          <a:effectRef idx="0">
            <a:schemeClr val="accent4"/>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20000"/>
              </a:lnSpc>
              <a:spcBef>
                <a:spcPts val="0"/>
              </a:spcBef>
              <a:spcAft>
                <a:spcPts val="0"/>
              </a:spcAft>
              <a:buClrTx/>
              <a:buSzTx/>
              <a:buFontTx/>
              <a:buNone/>
              <a:tabLst/>
            </a:pPr>
            <a:endParaRPr kumimoji="0" lang="nb-NO" sz="3000" b="0" i="0" u="none" strike="noStrike" cap="none" spc="0" normalizeH="0" baseline="0">
              <a:ln>
                <a:noFill/>
              </a:ln>
              <a:solidFill>
                <a:schemeClr val="accent6"/>
              </a:solidFill>
              <a:effectLst/>
              <a:uFillTx/>
              <a:latin typeface="Aften Screen"/>
              <a:ea typeface="Aften Screen"/>
              <a:cs typeface="Aften Screen"/>
              <a:sym typeface="Aften Screen"/>
            </a:endParaRPr>
          </a:p>
        </p:txBody>
      </p:sp>
      <p:sp>
        <p:nvSpPr>
          <p:cNvPr id="5" name="TextBox 4">
            <a:extLst>
              <a:ext uri="{FF2B5EF4-FFF2-40B4-BE49-F238E27FC236}">
                <a16:creationId xmlns:a16="http://schemas.microsoft.com/office/drawing/2014/main" id="{1245817B-5A70-45CB-A9EC-C56CA6810178}"/>
              </a:ext>
            </a:extLst>
          </p:cNvPr>
          <p:cNvSpPr txBox="1"/>
          <p:nvPr/>
        </p:nvSpPr>
        <p:spPr>
          <a:xfrm>
            <a:off x="564911" y="2604996"/>
            <a:ext cx="23242146" cy="872033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1143000" indent="-1143000" algn="l">
              <a:buFont typeface="Arial" panose="020B0604020202020204" pitchFamily="34" charset="0"/>
              <a:buChar char="•"/>
            </a:pPr>
            <a:r>
              <a:rPr lang="nb-NO" sz="8000" i="0" dirty="0"/>
              <a:t>Global </a:t>
            </a:r>
            <a:r>
              <a:rPr lang="nb-NO" sz="8000" i="0" dirty="0" err="1"/>
              <a:t>distribution</a:t>
            </a:r>
            <a:endParaRPr lang="nb-NO" sz="8000" i="0" dirty="0"/>
          </a:p>
          <a:p>
            <a:pPr marL="1143000" indent="-1143000" algn="l">
              <a:buFont typeface="Arial" panose="020B0604020202020204" pitchFamily="34" charset="0"/>
              <a:buChar char="•"/>
            </a:pPr>
            <a:r>
              <a:rPr lang="en-US" sz="8000" i="0" dirty="0"/>
              <a:t>Elastic scalability of throughput and storage worldwide</a:t>
            </a:r>
          </a:p>
          <a:p>
            <a:pPr marL="1143000" indent="-1143000" algn="l">
              <a:buFont typeface="Arial" panose="020B0604020202020204" pitchFamily="34" charset="0"/>
              <a:buChar char="•"/>
            </a:pPr>
            <a:r>
              <a:rPr lang="nb-NO" sz="8000" i="0" dirty="0"/>
              <a:t>Fine </a:t>
            </a:r>
            <a:r>
              <a:rPr lang="nb-NO" sz="8000" i="0" dirty="0" err="1"/>
              <a:t>grained</a:t>
            </a:r>
            <a:r>
              <a:rPr lang="nb-NO" sz="8000" i="0" dirty="0"/>
              <a:t> </a:t>
            </a:r>
            <a:r>
              <a:rPr lang="nb-NO" sz="8000" i="0" dirty="0" err="1"/>
              <a:t>multi-tenancy</a:t>
            </a:r>
            <a:endParaRPr lang="nb-NO" sz="8000" i="0" dirty="0"/>
          </a:p>
          <a:p>
            <a:pPr algn="l"/>
            <a:endParaRPr kumimoji="0" lang="nb-NO" sz="8000" b="0" i="0" u="none" strike="noStrike" cap="none" spc="0" normalizeH="0" baseline="0" dirty="0">
              <a:ln>
                <a:noFill/>
              </a:ln>
              <a:solidFill>
                <a:schemeClr val="accent6"/>
              </a:solidFill>
              <a:effectLst/>
              <a:uFillTx/>
              <a:latin typeface="Aften Screen"/>
              <a:ea typeface="Aften Screen"/>
              <a:cs typeface="Aften Screen"/>
              <a:sym typeface="Aften Screen"/>
            </a:endParaRPr>
          </a:p>
          <a:p>
            <a:pPr algn="l"/>
            <a:r>
              <a:rPr lang="en-US" sz="8000" i="0" dirty="0"/>
              <a:t>- Dharma Shukla, Founder of Azure Cosmos DB  Microsoft</a:t>
            </a:r>
            <a:endParaRPr kumimoji="0" lang="nb-NO" sz="8000" b="0" i="0" u="none" strike="noStrike" cap="none" spc="0" normalizeH="0" baseline="0" dirty="0">
              <a:ln>
                <a:noFill/>
              </a:ln>
              <a:solidFill>
                <a:schemeClr val="accent6"/>
              </a:solidFill>
              <a:effectLst/>
              <a:uFillTx/>
              <a:latin typeface="Aften Screen"/>
              <a:ea typeface="Aften Screen"/>
              <a:cs typeface="Aften Screen"/>
              <a:sym typeface="Aften Screen"/>
            </a:endParaRPr>
          </a:p>
        </p:txBody>
      </p:sp>
    </p:spTree>
    <p:extLst>
      <p:ext uri="{BB962C8B-B14F-4D97-AF65-F5344CB8AC3E}">
        <p14:creationId xmlns:p14="http://schemas.microsoft.com/office/powerpoint/2010/main" val="9982720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53B7D54-F1FF-4B22-873A-8AA1E16EA637}"/>
              </a:ext>
            </a:extLst>
          </p:cNvPr>
          <p:cNvSpPr/>
          <p:nvPr/>
        </p:nvSpPr>
        <p:spPr>
          <a:xfrm>
            <a:off x="368968" y="12512842"/>
            <a:ext cx="1171074" cy="930442"/>
          </a:xfrm>
          <a:prstGeom prst="rect">
            <a:avLst/>
          </a:prstGeom>
          <a:ln/>
        </p:spPr>
        <p:style>
          <a:lnRef idx="2">
            <a:schemeClr val="accent4"/>
          </a:lnRef>
          <a:fillRef idx="1">
            <a:schemeClr val="lt1"/>
          </a:fillRef>
          <a:effectRef idx="0">
            <a:schemeClr val="accent4"/>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20000"/>
              </a:lnSpc>
              <a:spcBef>
                <a:spcPts val="0"/>
              </a:spcBef>
              <a:spcAft>
                <a:spcPts val="0"/>
              </a:spcAft>
              <a:buClrTx/>
              <a:buSzTx/>
              <a:buFontTx/>
              <a:buNone/>
              <a:tabLst/>
            </a:pPr>
            <a:endParaRPr kumimoji="0" lang="nb-NO" sz="3000" b="0" i="0" u="none" strike="noStrike" cap="none" spc="0" normalizeH="0" baseline="0">
              <a:ln>
                <a:noFill/>
              </a:ln>
              <a:solidFill>
                <a:schemeClr val="accent6"/>
              </a:solidFill>
              <a:effectLst/>
              <a:uFillTx/>
              <a:latin typeface="Aften Screen"/>
              <a:ea typeface="Aften Screen"/>
              <a:cs typeface="Aften Screen"/>
              <a:sym typeface="Aften Screen"/>
            </a:endParaRPr>
          </a:p>
        </p:txBody>
      </p:sp>
      <p:sp>
        <p:nvSpPr>
          <p:cNvPr id="4" name="TextBox 3">
            <a:extLst>
              <a:ext uri="{FF2B5EF4-FFF2-40B4-BE49-F238E27FC236}">
                <a16:creationId xmlns:a16="http://schemas.microsoft.com/office/drawing/2014/main" id="{90796F48-49FA-461A-A0C9-4BABBAA9FDE5}"/>
              </a:ext>
            </a:extLst>
          </p:cNvPr>
          <p:cNvSpPr txBox="1"/>
          <p:nvPr/>
        </p:nvSpPr>
        <p:spPr>
          <a:xfrm>
            <a:off x="564911" y="5307447"/>
            <a:ext cx="23242146" cy="12105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lang="en-US" sz="7200" b="1" i="0" dirty="0"/>
              <a:t>99.999% write and read availability, all around the world</a:t>
            </a:r>
            <a:endParaRPr kumimoji="0" lang="nb-NO" sz="7200" b="0" i="0" u="none" strike="noStrike" cap="none" spc="0" normalizeH="0" baseline="0" dirty="0">
              <a:ln>
                <a:noFill/>
              </a:ln>
              <a:solidFill>
                <a:schemeClr val="accent6"/>
              </a:solidFill>
              <a:effectLst/>
              <a:uFillTx/>
              <a:latin typeface="Aften Screen"/>
              <a:ea typeface="Aften Screen"/>
              <a:cs typeface="Aften Screen"/>
              <a:sym typeface="Aften Screen"/>
            </a:endParaRPr>
          </a:p>
        </p:txBody>
      </p:sp>
    </p:spTree>
    <p:extLst>
      <p:ext uri="{BB962C8B-B14F-4D97-AF65-F5344CB8AC3E}">
        <p14:creationId xmlns:p14="http://schemas.microsoft.com/office/powerpoint/2010/main" val="35640234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53B7D54-F1FF-4B22-873A-8AA1E16EA637}"/>
              </a:ext>
            </a:extLst>
          </p:cNvPr>
          <p:cNvSpPr/>
          <p:nvPr/>
        </p:nvSpPr>
        <p:spPr>
          <a:xfrm>
            <a:off x="368968" y="12512842"/>
            <a:ext cx="1171074" cy="930442"/>
          </a:xfrm>
          <a:prstGeom prst="rect">
            <a:avLst/>
          </a:prstGeom>
          <a:ln/>
        </p:spPr>
        <p:style>
          <a:lnRef idx="2">
            <a:schemeClr val="accent4"/>
          </a:lnRef>
          <a:fillRef idx="1">
            <a:schemeClr val="lt1"/>
          </a:fillRef>
          <a:effectRef idx="0">
            <a:schemeClr val="accent4"/>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20000"/>
              </a:lnSpc>
              <a:spcBef>
                <a:spcPts val="0"/>
              </a:spcBef>
              <a:spcAft>
                <a:spcPts val="0"/>
              </a:spcAft>
              <a:buClrTx/>
              <a:buSzTx/>
              <a:buFontTx/>
              <a:buNone/>
              <a:tabLst/>
            </a:pPr>
            <a:endParaRPr kumimoji="0" lang="nb-NO" sz="3000" b="0" i="0" u="none" strike="noStrike" cap="none" spc="0" normalizeH="0" baseline="0">
              <a:ln>
                <a:noFill/>
              </a:ln>
              <a:solidFill>
                <a:schemeClr val="accent6"/>
              </a:solidFill>
              <a:effectLst/>
              <a:uFillTx/>
              <a:latin typeface="Aften Screen"/>
              <a:ea typeface="Aften Screen"/>
              <a:cs typeface="Aften Screen"/>
              <a:sym typeface="Aften Screen"/>
            </a:endParaRPr>
          </a:p>
        </p:txBody>
      </p:sp>
      <p:pic>
        <p:nvPicPr>
          <p:cNvPr id="3074" name="Picture 2" descr="https://azurecomcdn.azureedge.net/mediahandler/acomblog/media/Default/blog/2e1e0416-fd72-49d0-8b10-b3a3b21145ec.png">
            <a:extLst>
              <a:ext uri="{FF2B5EF4-FFF2-40B4-BE49-F238E27FC236}">
                <a16:creationId xmlns:a16="http://schemas.microsoft.com/office/drawing/2014/main" id="{AC9F1CE1-08F9-4046-86B1-A355DA9D0E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02825" y="2769150"/>
            <a:ext cx="17351846" cy="766373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5429C95-ADEA-43F1-8A0E-19460BB69055}"/>
              </a:ext>
            </a:extLst>
          </p:cNvPr>
          <p:cNvSpPr txBox="1"/>
          <p:nvPr/>
        </p:nvSpPr>
        <p:spPr>
          <a:xfrm>
            <a:off x="758224" y="11144567"/>
            <a:ext cx="23242146"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lang="en-US" sz="3600" dirty="0"/>
              <a:t>Figure credit: Microsoft.</a:t>
            </a:r>
            <a:endParaRPr kumimoji="0" lang="nb-NO" sz="3600" u="none" strike="noStrike" cap="none" spc="0" normalizeH="0" baseline="0" dirty="0">
              <a:ln>
                <a:noFill/>
              </a:ln>
              <a:solidFill>
                <a:schemeClr val="accent6"/>
              </a:solidFill>
              <a:effectLst/>
              <a:uFillTx/>
              <a:latin typeface="Aften Screen"/>
              <a:ea typeface="Aften Screen"/>
              <a:cs typeface="Aften Screen"/>
              <a:sym typeface="Aften Screen"/>
            </a:endParaRPr>
          </a:p>
        </p:txBody>
      </p:sp>
    </p:spTree>
    <p:extLst>
      <p:ext uri="{BB962C8B-B14F-4D97-AF65-F5344CB8AC3E}">
        <p14:creationId xmlns:p14="http://schemas.microsoft.com/office/powerpoint/2010/main" val="29912314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80" name="Image" descr="Image"/>
          <p:cNvPicPr>
            <a:picLocks noChangeAspect="1"/>
          </p:cNvPicPr>
          <p:nvPr/>
        </p:nvPicPr>
        <p:blipFill>
          <a:blip r:embed="rId2">
            <a:alphaModFix amt="34019"/>
            <a:extLst/>
          </a:blip>
          <a:stretch>
            <a:fillRect/>
          </a:stretch>
        </p:blipFill>
        <p:spPr>
          <a:xfrm>
            <a:off x="576757" y="12865818"/>
            <a:ext cx="878486" cy="383386"/>
          </a:xfrm>
          <a:prstGeom prst="rect">
            <a:avLst/>
          </a:prstGeom>
          <a:ln w="12700">
            <a:miter lim="400000"/>
          </a:ln>
        </p:spPr>
      </p:pic>
      <p:sp>
        <p:nvSpPr>
          <p:cNvPr id="2083" name="Line"/>
          <p:cNvSpPr/>
          <p:nvPr/>
        </p:nvSpPr>
        <p:spPr>
          <a:xfrm>
            <a:off x="1501276" y="3735821"/>
            <a:ext cx="8422146" cy="1"/>
          </a:xfrm>
          <a:prstGeom prst="line">
            <a:avLst/>
          </a:prstGeom>
          <a:ln w="139700">
            <a:solidFill>
              <a:schemeClr val="accent4"/>
            </a:solidFill>
            <a:miter lim="400000"/>
          </a:ln>
        </p:spPr>
        <p:txBody>
          <a:bodyPr lIns="50800" tIns="50800" rIns="50800" bIns="50800" anchor="ctr"/>
          <a:lstStyle/>
          <a:p>
            <a:pPr>
              <a:lnSpc>
                <a:spcPct val="120000"/>
              </a:lnSpc>
              <a:defRPr sz="3000" i="0"/>
            </a:pPr>
            <a:endParaRPr/>
          </a:p>
        </p:txBody>
      </p:sp>
      <p:sp>
        <p:nvSpPr>
          <p:cNvPr id="8" name="Rectangle: Rounded Corners 7">
            <a:extLst>
              <a:ext uri="{FF2B5EF4-FFF2-40B4-BE49-F238E27FC236}">
                <a16:creationId xmlns:a16="http://schemas.microsoft.com/office/drawing/2014/main" id="{EE7B3661-C1BF-4C5C-BC4A-EF0543580536}"/>
              </a:ext>
            </a:extLst>
          </p:cNvPr>
          <p:cNvSpPr/>
          <p:nvPr/>
        </p:nvSpPr>
        <p:spPr>
          <a:xfrm>
            <a:off x="-970384" y="-802433"/>
            <a:ext cx="26219021" cy="15414172"/>
          </a:xfrm>
          <a:prstGeom prst="roundRect">
            <a:avLst/>
          </a:prstGeom>
          <a:solidFill>
            <a:schemeClr val="accent5"/>
          </a:solidFill>
          <a:ln w="12700" cap="flat">
            <a:solidFill>
              <a:schemeClr val="accent5"/>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20000"/>
              </a:lnSpc>
              <a:spcBef>
                <a:spcPts val="0"/>
              </a:spcBef>
              <a:spcAft>
                <a:spcPts val="0"/>
              </a:spcAft>
              <a:buClrTx/>
              <a:buSzTx/>
              <a:buFontTx/>
              <a:buNone/>
              <a:tabLst/>
            </a:pPr>
            <a:endParaRPr kumimoji="0" lang="nb-NO" sz="3000" b="0" i="0" u="none" strike="noStrike" cap="none" spc="0" normalizeH="0" baseline="0">
              <a:ln>
                <a:noFill/>
              </a:ln>
              <a:solidFill>
                <a:schemeClr val="accent6"/>
              </a:solidFill>
              <a:effectLst/>
              <a:uFillTx/>
              <a:latin typeface="Aften Screen"/>
              <a:ea typeface="Aften Screen"/>
              <a:cs typeface="Aften Screen"/>
              <a:sym typeface="Aften Screen"/>
            </a:endParaRPr>
          </a:p>
        </p:txBody>
      </p:sp>
      <p:pic>
        <p:nvPicPr>
          <p:cNvPr id="6146" name="Picture 2" descr="Image result for azure cosmos db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6919" y="330095"/>
            <a:ext cx="5715000" cy="3000376"/>
          </a:xfrm>
          <a:prstGeom prst="rect">
            <a:avLst/>
          </a:prstGeom>
          <a:noFill/>
          <a:extLst>
            <a:ext uri="{909E8E84-426E-40DD-AFC4-6F175D3DCCD1}">
              <a14:hiddenFill xmlns:a14="http://schemas.microsoft.com/office/drawing/2010/main">
                <a:solidFill>
                  <a:srgbClr val="FFFFFF"/>
                </a:solidFill>
              </a14:hiddenFill>
            </a:ext>
          </a:extLst>
        </p:spPr>
      </p:pic>
      <p:sp>
        <p:nvSpPr>
          <p:cNvPr id="21" name="Innhold innhold innhold"/>
          <p:cNvSpPr txBox="1">
            <a:spLocks/>
          </p:cNvSpPr>
          <p:nvPr/>
        </p:nvSpPr>
        <p:spPr>
          <a:xfrm>
            <a:off x="1492608" y="4306683"/>
            <a:ext cx="13248151" cy="6845394"/>
          </a:xfrm>
          <a:prstGeom prst="rect">
            <a:avLst/>
          </a:prstGeom>
          <a:ln w="12700">
            <a:miter lim="400000"/>
          </a:ln>
          <a:extLst>
            <a:ext uri="{C572A759-6A51-4108-AA02-DFA0A04FC94B}">
              <ma14:wrappingTextBoxFlag xmlns:ma14="http://schemas.microsoft.com/office/mac/drawingml/2011/main" xmlns="" val="1"/>
            </a:ext>
          </a:extLst>
        </p:spPr>
        <p:txBody>
          <a:bodyPr lIns="71437" tIns="71437" rIns="71437" bIns="71437" anchor="t"/>
          <a:lstStyle>
            <a:lvl1pPr marL="0" marR="0" indent="0" algn="l" defTabSz="821531" latinLnBrk="0">
              <a:lnSpc>
                <a:spcPct val="100000"/>
              </a:lnSpc>
              <a:spcBef>
                <a:spcPts val="0"/>
              </a:spcBef>
              <a:spcAft>
                <a:spcPts val="0"/>
              </a:spcAft>
              <a:buClrTx/>
              <a:buSzTx/>
              <a:buFontTx/>
              <a:buNone/>
              <a:tabLst/>
              <a:defRPr sz="3200" b="0" i="0" u="none" strike="noStrike" cap="none" spc="0" baseline="0">
                <a:ln>
                  <a:noFill/>
                </a:ln>
                <a:solidFill>
                  <a:schemeClr val="accent6">
                    <a:lumOff val="-9803"/>
                  </a:schemeClr>
                </a:solidFill>
                <a:uFillTx/>
                <a:latin typeface="Aften Screen"/>
                <a:ea typeface="Aften Screen"/>
                <a:cs typeface="Aften Screen"/>
                <a:sym typeface="Aften Screen"/>
              </a:defRPr>
            </a:lvl1pPr>
            <a:lvl2pPr marL="0" marR="0" indent="0" algn="ctr" defTabSz="821531" latinLnBrk="0">
              <a:lnSpc>
                <a:spcPct val="100000"/>
              </a:lnSpc>
              <a:spcBef>
                <a:spcPts val="0"/>
              </a:spcBef>
              <a:spcAft>
                <a:spcPts val="0"/>
              </a:spcAft>
              <a:buClrTx/>
              <a:buSzTx/>
              <a:buFontTx/>
              <a:buNone/>
              <a:tabLst/>
              <a:defRPr sz="3200" b="0" i="1" u="none" strike="noStrike" cap="none" spc="0" baseline="0">
                <a:ln>
                  <a:noFill/>
                </a:ln>
                <a:solidFill>
                  <a:srgbClr val="FFFFFF"/>
                </a:solidFill>
                <a:uFillTx/>
                <a:latin typeface="Aften Screen"/>
                <a:ea typeface="Aften Screen"/>
                <a:cs typeface="Aften Screen"/>
                <a:sym typeface="Aften Screen"/>
              </a:defRPr>
            </a:lvl2pPr>
            <a:lvl3pPr marL="0" marR="0" indent="0" algn="ctr" defTabSz="821531" latinLnBrk="0">
              <a:lnSpc>
                <a:spcPct val="100000"/>
              </a:lnSpc>
              <a:spcBef>
                <a:spcPts val="0"/>
              </a:spcBef>
              <a:spcAft>
                <a:spcPts val="0"/>
              </a:spcAft>
              <a:buClrTx/>
              <a:buSzTx/>
              <a:buFontTx/>
              <a:buNone/>
              <a:tabLst/>
              <a:defRPr sz="3200" b="0" i="1" u="none" strike="noStrike" cap="none" spc="0" baseline="0">
                <a:ln>
                  <a:noFill/>
                </a:ln>
                <a:solidFill>
                  <a:srgbClr val="FFFFFF"/>
                </a:solidFill>
                <a:uFillTx/>
                <a:latin typeface="Aften Screen"/>
                <a:ea typeface="Aften Screen"/>
                <a:cs typeface="Aften Screen"/>
                <a:sym typeface="Aften Screen"/>
              </a:defRPr>
            </a:lvl3pPr>
            <a:lvl4pPr marL="0" marR="0" indent="0" algn="ctr" defTabSz="821531" latinLnBrk="0">
              <a:lnSpc>
                <a:spcPct val="100000"/>
              </a:lnSpc>
              <a:spcBef>
                <a:spcPts val="0"/>
              </a:spcBef>
              <a:spcAft>
                <a:spcPts val="0"/>
              </a:spcAft>
              <a:buClrTx/>
              <a:buSzTx/>
              <a:buFontTx/>
              <a:buNone/>
              <a:tabLst/>
              <a:defRPr sz="3200" b="0" i="1" u="none" strike="noStrike" cap="none" spc="0" baseline="0">
                <a:ln>
                  <a:noFill/>
                </a:ln>
                <a:solidFill>
                  <a:srgbClr val="FFFFFF"/>
                </a:solidFill>
                <a:uFillTx/>
                <a:latin typeface="Aften Screen"/>
                <a:ea typeface="Aften Screen"/>
                <a:cs typeface="Aften Screen"/>
                <a:sym typeface="Aften Screen"/>
              </a:defRPr>
            </a:lvl4pPr>
            <a:lvl5pPr marL="0" marR="0" indent="0" algn="ctr" defTabSz="821531" latinLnBrk="0">
              <a:lnSpc>
                <a:spcPct val="100000"/>
              </a:lnSpc>
              <a:spcBef>
                <a:spcPts val="0"/>
              </a:spcBef>
              <a:spcAft>
                <a:spcPts val="0"/>
              </a:spcAft>
              <a:buClrTx/>
              <a:buSzTx/>
              <a:buFontTx/>
              <a:buNone/>
              <a:tabLst/>
              <a:defRPr sz="3200" b="0" i="1" u="none" strike="noStrike" cap="none" spc="0" baseline="0">
                <a:ln>
                  <a:noFill/>
                </a:ln>
                <a:solidFill>
                  <a:srgbClr val="FFFFFF"/>
                </a:solidFill>
                <a:uFillTx/>
                <a:latin typeface="Aften Screen"/>
                <a:ea typeface="Aften Screen"/>
                <a:cs typeface="Aften Screen"/>
                <a:sym typeface="Aften Screen"/>
              </a:defRPr>
            </a:lvl5pPr>
            <a:lvl6pPr marL="2489200" marR="0" indent="-800100" algn="l" defTabSz="819150" latinLnBrk="0">
              <a:lnSpc>
                <a:spcPct val="100000"/>
              </a:lnSpc>
              <a:spcBef>
                <a:spcPts val="5200"/>
              </a:spcBef>
              <a:spcAft>
                <a:spcPts val="0"/>
              </a:spcAft>
              <a:buClrTx/>
              <a:buSzPct val="171000"/>
              <a:buFontTx/>
              <a:buChar char="•"/>
              <a:tabLst/>
              <a:defRPr sz="5400" b="0" i="0" u="none" strike="noStrike" cap="none" spc="0" baseline="0">
                <a:ln>
                  <a:noFill/>
                </a:ln>
                <a:solidFill>
                  <a:schemeClr val="accent6"/>
                </a:solidFill>
                <a:uFillTx/>
                <a:latin typeface="Gill Sans"/>
                <a:ea typeface="Gill Sans"/>
                <a:cs typeface="Gill Sans"/>
                <a:sym typeface="Gill Sans"/>
              </a:defRPr>
            </a:lvl6pPr>
            <a:lvl7pPr marL="2781300" marR="0" indent="-800100" algn="l" defTabSz="819150" latinLnBrk="0">
              <a:lnSpc>
                <a:spcPct val="100000"/>
              </a:lnSpc>
              <a:spcBef>
                <a:spcPts val="5200"/>
              </a:spcBef>
              <a:spcAft>
                <a:spcPts val="0"/>
              </a:spcAft>
              <a:buClrTx/>
              <a:buSzPct val="171000"/>
              <a:buFontTx/>
              <a:buChar char="•"/>
              <a:tabLst/>
              <a:defRPr sz="5400" b="0" i="0" u="none" strike="noStrike" cap="none" spc="0" baseline="0">
                <a:ln>
                  <a:noFill/>
                </a:ln>
                <a:solidFill>
                  <a:schemeClr val="accent6"/>
                </a:solidFill>
                <a:uFillTx/>
                <a:latin typeface="Gill Sans"/>
                <a:ea typeface="Gill Sans"/>
                <a:cs typeface="Gill Sans"/>
                <a:sym typeface="Gill Sans"/>
              </a:defRPr>
            </a:lvl7pPr>
            <a:lvl8pPr marL="3073400" marR="0" indent="-800100" algn="l" defTabSz="819150" latinLnBrk="0">
              <a:lnSpc>
                <a:spcPct val="100000"/>
              </a:lnSpc>
              <a:spcBef>
                <a:spcPts val="5200"/>
              </a:spcBef>
              <a:spcAft>
                <a:spcPts val="0"/>
              </a:spcAft>
              <a:buClrTx/>
              <a:buSzPct val="171000"/>
              <a:buFontTx/>
              <a:buChar char="•"/>
              <a:tabLst/>
              <a:defRPr sz="5400" b="0" i="0" u="none" strike="noStrike" cap="none" spc="0" baseline="0">
                <a:ln>
                  <a:noFill/>
                </a:ln>
                <a:solidFill>
                  <a:schemeClr val="accent6"/>
                </a:solidFill>
                <a:uFillTx/>
                <a:latin typeface="Gill Sans"/>
                <a:ea typeface="Gill Sans"/>
                <a:cs typeface="Gill Sans"/>
                <a:sym typeface="Gill Sans"/>
              </a:defRPr>
            </a:lvl8pPr>
            <a:lvl9pPr marL="3365500" marR="0" indent="-800100" algn="l" defTabSz="819150" latinLnBrk="0">
              <a:lnSpc>
                <a:spcPct val="100000"/>
              </a:lnSpc>
              <a:spcBef>
                <a:spcPts val="5200"/>
              </a:spcBef>
              <a:spcAft>
                <a:spcPts val="0"/>
              </a:spcAft>
              <a:buClrTx/>
              <a:buSzPct val="171000"/>
              <a:buFontTx/>
              <a:buChar char="•"/>
              <a:tabLst/>
              <a:defRPr sz="5400" b="0" i="0" u="none" strike="noStrike" cap="none" spc="0" baseline="0">
                <a:ln>
                  <a:noFill/>
                </a:ln>
                <a:solidFill>
                  <a:schemeClr val="accent6"/>
                </a:solidFill>
                <a:uFillTx/>
                <a:latin typeface="Gill Sans"/>
                <a:ea typeface="Gill Sans"/>
                <a:cs typeface="Gill Sans"/>
                <a:sym typeface="Gill Sans"/>
              </a:defRPr>
            </a:lvl9pPr>
          </a:lstStyle>
          <a:p>
            <a:pPr marL="457200" indent="-457200" hangingPunct="1">
              <a:buFont typeface="Arial" panose="020B0604020202020204" pitchFamily="34" charset="0"/>
              <a:buChar char="•"/>
            </a:pPr>
            <a:r>
              <a:rPr lang="en-US" sz="4800" dirty="0"/>
              <a:t>Auto scaling of resources (memory, processor, partitions, replicas)</a:t>
            </a:r>
          </a:p>
          <a:p>
            <a:pPr hangingPunct="1"/>
            <a:r>
              <a:rPr lang="en-US" sz="4800" dirty="0"/>
              <a:t>	- Under 10 </a:t>
            </a:r>
            <a:r>
              <a:rPr lang="en-US" sz="4800" dirty="0" err="1"/>
              <a:t>ms</a:t>
            </a:r>
            <a:r>
              <a:rPr lang="en-US" sz="4800" dirty="0"/>
              <a:t> reads</a:t>
            </a:r>
          </a:p>
          <a:p>
            <a:pPr hangingPunct="1"/>
            <a:r>
              <a:rPr lang="en-US" sz="4800" dirty="0"/>
              <a:t>	- Under 15 </a:t>
            </a:r>
            <a:r>
              <a:rPr lang="en-US" sz="4800" dirty="0" err="1"/>
              <a:t>ms</a:t>
            </a:r>
            <a:r>
              <a:rPr lang="en-US" sz="4800" dirty="0"/>
              <a:t> writes</a:t>
            </a:r>
          </a:p>
          <a:p>
            <a:pPr hangingPunct="1"/>
            <a:r>
              <a:rPr lang="en-US" sz="4800" dirty="0"/>
              <a:t>	- Fetch 1 KB doc -&gt; 1 RUs</a:t>
            </a:r>
          </a:p>
          <a:p>
            <a:pPr hangingPunct="1"/>
            <a:r>
              <a:rPr lang="en-US" sz="4800" dirty="0"/>
              <a:t>	- Delete, update, insert 1 KB doc -&gt; 5 RUs</a:t>
            </a:r>
          </a:p>
          <a:p>
            <a:pPr marL="457200" indent="-457200" hangingPunct="1">
              <a:buFont typeface="Arial" panose="020B0604020202020204" pitchFamily="34" charset="0"/>
              <a:buChar char="•"/>
            </a:pPr>
            <a:r>
              <a:rPr lang="en-US" sz="4800" dirty="0"/>
              <a:t>Easily tuned space</a:t>
            </a:r>
          </a:p>
          <a:p>
            <a:pPr marL="457200" indent="-457200" hangingPunct="1">
              <a:buFont typeface="Arial" panose="020B0604020202020204" pitchFamily="34" charset="0"/>
              <a:buChar char="•"/>
            </a:pPr>
            <a:r>
              <a:rPr lang="en-US" sz="4800" dirty="0"/>
              <a:t>Consistency</a:t>
            </a:r>
          </a:p>
          <a:p>
            <a:pPr hangingPunct="1"/>
            <a:r>
              <a:rPr lang="en-US" sz="4800" dirty="0"/>
              <a:t>	- strong </a:t>
            </a:r>
          </a:p>
          <a:p>
            <a:pPr hangingPunct="1"/>
            <a:r>
              <a:rPr lang="en-US" sz="4800" dirty="0"/>
              <a:t>  	- bounded-staleness </a:t>
            </a:r>
          </a:p>
          <a:p>
            <a:pPr hangingPunct="1"/>
            <a:r>
              <a:rPr lang="en-US" sz="4800" dirty="0"/>
              <a:t>	- session</a:t>
            </a:r>
          </a:p>
          <a:p>
            <a:pPr hangingPunct="1"/>
            <a:r>
              <a:rPr lang="en-US" sz="4800" dirty="0"/>
              <a:t>	- eventual</a:t>
            </a:r>
          </a:p>
          <a:p>
            <a:pPr hangingPunct="1"/>
            <a:endParaRPr lang="en-US" sz="4800" dirty="0"/>
          </a:p>
        </p:txBody>
      </p:sp>
      <p:pic>
        <p:nvPicPr>
          <p:cNvPr id="2084" name="Image" descr="Image"/>
          <p:cNvPicPr>
            <a:picLocks noChangeAspect="1"/>
          </p:cNvPicPr>
          <p:nvPr/>
        </p:nvPicPr>
        <p:blipFill>
          <a:blip r:embed="rId4">
            <a:extLst/>
          </a:blip>
          <a:stretch>
            <a:fillRect/>
          </a:stretch>
        </p:blipFill>
        <p:spPr>
          <a:xfrm>
            <a:off x="13824683" y="3087836"/>
            <a:ext cx="9534049" cy="6528666"/>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80" name="Image" descr="Image"/>
          <p:cNvPicPr>
            <a:picLocks noChangeAspect="1"/>
          </p:cNvPicPr>
          <p:nvPr/>
        </p:nvPicPr>
        <p:blipFill>
          <a:blip r:embed="rId2">
            <a:alphaModFix amt="34019"/>
            <a:extLst/>
          </a:blip>
          <a:stretch>
            <a:fillRect/>
          </a:stretch>
        </p:blipFill>
        <p:spPr>
          <a:xfrm>
            <a:off x="576757" y="12865818"/>
            <a:ext cx="878486" cy="383386"/>
          </a:xfrm>
          <a:prstGeom prst="rect">
            <a:avLst/>
          </a:prstGeom>
          <a:ln w="12700">
            <a:miter lim="400000"/>
          </a:ln>
        </p:spPr>
      </p:pic>
      <p:sp>
        <p:nvSpPr>
          <p:cNvPr id="2083" name="Line"/>
          <p:cNvSpPr/>
          <p:nvPr/>
        </p:nvSpPr>
        <p:spPr>
          <a:xfrm>
            <a:off x="1501276" y="3735821"/>
            <a:ext cx="8422146" cy="1"/>
          </a:xfrm>
          <a:prstGeom prst="line">
            <a:avLst/>
          </a:prstGeom>
          <a:ln w="139700">
            <a:solidFill>
              <a:schemeClr val="accent4"/>
            </a:solidFill>
            <a:miter lim="400000"/>
          </a:ln>
        </p:spPr>
        <p:txBody>
          <a:bodyPr lIns="50800" tIns="50800" rIns="50800" bIns="50800" anchor="ctr"/>
          <a:lstStyle/>
          <a:p>
            <a:pPr>
              <a:lnSpc>
                <a:spcPct val="120000"/>
              </a:lnSpc>
              <a:defRPr sz="3000" i="0"/>
            </a:pPr>
            <a:endParaRPr/>
          </a:p>
        </p:txBody>
      </p:sp>
      <p:sp>
        <p:nvSpPr>
          <p:cNvPr id="8" name="Rectangle: Rounded Corners 7">
            <a:extLst>
              <a:ext uri="{FF2B5EF4-FFF2-40B4-BE49-F238E27FC236}">
                <a16:creationId xmlns:a16="http://schemas.microsoft.com/office/drawing/2014/main" id="{EE7B3661-C1BF-4C5C-BC4A-EF0543580536}"/>
              </a:ext>
            </a:extLst>
          </p:cNvPr>
          <p:cNvSpPr/>
          <p:nvPr/>
        </p:nvSpPr>
        <p:spPr>
          <a:xfrm>
            <a:off x="-895739" y="-877078"/>
            <a:ext cx="26088392" cy="15376849"/>
          </a:xfrm>
          <a:prstGeom prst="roundRect">
            <a:avLst/>
          </a:prstGeom>
          <a:solidFill>
            <a:schemeClr val="accent5"/>
          </a:solidFill>
          <a:ln w="12700" cap="flat">
            <a:solidFill>
              <a:schemeClr val="accent5"/>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20000"/>
              </a:lnSpc>
              <a:spcBef>
                <a:spcPts val="0"/>
              </a:spcBef>
              <a:spcAft>
                <a:spcPts val="0"/>
              </a:spcAft>
              <a:buClrTx/>
              <a:buSzTx/>
              <a:buFontTx/>
              <a:buNone/>
              <a:tabLst/>
            </a:pPr>
            <a:endParaRPr kumimoji="0" lang="nb-NO" sz="3000" b="0" i="0" u="none" strike="noStrike" cap="none" spc="0" normalizeH="0" baseline="0">
              <a:ln>
                <a:noFill/>
              </a:ln>
              <a:solidFill>
                <a:schemeClr val="accent6"/>
              </a:solidFill>
              <a:effectLst/>
              <a:uFillTx/>
              <a:latin typeface="Aften Screen"/>
              <a:ea typeface="Aften Screen"/>
              <a:cs typeface="Aften Screen"/>
              <a:sym typeface="Aften Screen"/>
            </a:endParaRPr>
          </a:p>
        </p:txBody>
      </p:sp>
      <p:pic>
        <p:nvPicPr>
          <p:cNvPr id="6146" name="Picture 2" descr="Image result for azure cosmos db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6919" y="330095"/>
            <a:ext cx="5715000" cy="3000376"/>
          </a:xfrm>
          <a:prstGeom prst="rect">
            <a:avLst/>
          </a:prstGeom>
          <a:noFill/>
          <a:extLst>
            <a:ext uri="{909E8E84-426E-40DD-AFC4-6F175D3DCCD1}">
              <a14:hiddenFill xmlns:a14="http://schemas.microsoft.com/office/drawing/2010/main">
                <a:solidFill>
                  <a:srgbClr val="FFFFFF"/>
                </a:solidFill>
              </a14:hiddenFill>
            </a:ext>
          </a:extLst>
        </p:spPr>
      </p:pic>
      <p:sp>
        <p:nvSpPr>
          <p:cNvPr id="21" name="Innhold innhold innhold"/>
          <p:cNvSpPr txBox="1">
            <a:spLocks/>
          </p:cNvSpPr>
          <p:nvPr/>
        </p:nvSpPr>
        <p:spPr>
          <a:xfrm>
            <a:off x="1492608" y="4306683"/>
            <a:ext cx="13248151" cy="6845394"/>
          </a:xfrm>
          <a:prstGeom prst="rect">
            <a:avLst/>
          </a:prstGeom>
          <a:ln w="12700">
            <a:miter lim="400000"/>
          </a:ln>
          <a:extLst>
            <a:ext uri="{C572A759-6A51-4108-AA02-DFA0A04FC94B}">
              <ma14:wrappingTextBoxFlag xmlns:ma14="http://schemas.microsoft.com/office/mac/drawingml/2011/main" xmlns="" val="1"/>
            </a:ext>
          </a:extLst>
        </p:spPr>
        <p:txBody>
          <a:bodyPr lIns="71437" tIns="71437" rIns="71437" bIns="71437" anchor="t"/>
          <a:lstStyle>
            <a:lvl1pPr marL="0" marR="0" indent="0" algn="l" defTabSz="821531" latinLnBrk="0">
              <a:lnSpc>
                <a:spcPct val="100000"/>
              </a:lnSpc>
              <a:spcBef>
                <a:spcPts val="0"/>
              </a:spcBef>
              <a:spcAft>
                <a:spcPts val="0"/>
              </a:spcAft>
              <a:buClrTx/>
              <a:buSzTx/>
              <a:buFontTx/>
              <a:buNone/>
              <a:tabLst/>
              <a:defRPr sz="3200" b="0" i="0" u="none" strike="noStrike" cap="none" spc="0" baseline="0">
                <a:ln>
                  <a:noFill/>
                </a:ln>
                <a:solidFill>
                  <a:schemeClr val="accent6">
                    <a:lumOff val="-9803"/>
                  </a:schemeClr>
                </a:solidFill>
                <a:uFillTx/>
                <a:latin typeface="Aften Screen"/>
                <a:ea typeface="Aften Screen"/>
                <a:cs typeface="Aften Screen"/>
                <a:sym typeface="Aften Screen"/>
              </a:defRPr>
            </a:lvl1pPr>
            <a:lvl2pPr marL="0" marR="0" indent="0" algn="ctr" defTabSz="821531" latinLnBrk="0">
              <a:lnSpc>
                <a:spcPct val="100000"/>
              </a:lnSpc>
              <a:spcBef>
                <a:spcPts val="0"/>
              </a:spcBef>
              <a:spcAft>
                <a:spcPts val="0"/>
              </a:spcAft>
              <a:buClrTx/>
              <a:buSzTx/>
              <a:buFontTx/>
              <a:buNone/>
              <a:tabLst/>
              <a:defRPr sz="3200" b="0" i="1" u="none" strike="noStrike" cap="none" spc="0" baseline="0">
                <a:ln>
                  <a:noFill/>
                </a:ln>
                <a:solidFill>
                  <a:srgbClr val="FFFFFF"/>
                </a:solidFill>
                <a:uFillTx/>
                <a:latin typeface="Aften Screen"/>
                <a:ea typeface="Aften Screen"/>
                <a:cs typeface="Aften Screen"/>
                <a:sym typeface="Aften Screen"/>
              </a:defRPr>
            </a:lvl2pPr>
            <a:lvl3pPr marL="0" marR="0" indent="0" algn="ctr" defTabSz="821531" latinLnBrk="0">
              <a:lnSpc>
                <a:spcPct val="100000"/>
              </a:lnSpc>
              <a:spcBef>
                <a:spcPts val="0"/>
              </a:spcBef>
              <a:spcAft>
                <a:spcPts val="0"/>
              </a:spcAft>
              <a:buClrTx/>
              <a:buSzTx/>
              <a:buFontTx/>
              <a:buNone/>
              <a:tabLst/>
              <a:defRPr sz="3200" b="0" i="1" u="none" strike="noStrike" cap="none" spc="0" baseline="0">
                <a:ln>
                  <a:noFill/>
                </a:ln>
                <a:solidFill>
                  <a:srgbClr val="FFFFFF"/>
                </a:solidFill>
                <a:uFillTx/>
                <a:latin typeface="Aften Screen"/>
                <a:ea typeface="Aften Screen"/>
                <a:cs typeface="Aften Screen"/>
                <a:sym typeface="Aften Screen"/>
              </a:defRPr>
            </a:lvl3pPr>
            <a:lvl4pPr marL="0" marR="0" indent="0" algn="ctr" defTabSz="821531" latinLnBrk="0">
              <a:lnSpc>
                <a:spcPct val="100000"/>
              </a:lnSpc>
              <a:spcBef>
                <a:spcPts val="0"/>
              </a:spcBef>
              <a:spcAft>
                <a:spcPts val="0"/>
              </a:spcAft>
              <a:buClrTx/>
              <a:buSzTx/>
              <a:buFontTx/>
              <a:buNone/>
              <a:tabLst/>
              <a:defRPr sz="3200" b="0" i="1" u="none" strike="noStrike" cap="none" spc="0" baseline="0">
                <a:ln>
                  <a:noFill/>
                </a:ln>
                <a:solidFill>
                  <a:srgbClr val="FFFFFF"/>
                </a:solidFill>
                <a:uFillTx/>
                <a:latin typeface="Aften Screen"/>
                <a:ea typeface="Aften Screen"/>
                <a:cs typeface="Aften Screen"/>
                <a:sym typeface="Aften Screen"/>
              </a:defRPr>
            </a:lvl4pPr>
            <a:lvl5pPr marL="0" marR="0" indent="0" algn="ctr" defTabSz="821531" latinLnBrk="0">
              <a:lnSpc>
                <a:spcPct val="100000"/>
              </a:lnSpc>
              <a:spcBef>
                <a:spcPts val="0"/>
              </a:spcBef>
              <a:spcAft>
                <a:spcPts val="0"/>
              </a:spcAft>
              <a:buClrTx/>
              <a:buSzTx/>
              <a:buFontTx/>
              <a:buNone/>
              <a:tabLst/>
              <a:defRPr sz="3200" b="0" i="1" u="none" strike="noStrike" cap="none" spc="0" baseline="0">
                <a:ln>
                  <a:noFill/>
                </a:ln>
                <a:solidFill>
                  <a:srgbClr val="FFFFFF"/>
                </a:solidFill>
                <a:uFillTx/>
                <a:latin typeface="Aften Screen"/>
                <a:ea typeface="Aften Screen"/>
                <a:cs typeface="Aften Screen"/>
                <a:sym typeface="Aften Screen"/>
              </a:defRPr>
            </a:lvl5pPr>
            <a:lvl6pPr marL="2489200" marR="0" indent="-800100" algn="l" defTabSz="819150" latinLnBrk="0">
              <a:lnSpc>
                <a:spcPct val="100000"/>
              </a:lnSpc>
              <a:spcBef>
                <a:spcPts val="5200"/>
              </a:spcBef>
              <a:spcAft>
                <a:spcPts val="0"/>
              </a:spcAft>
              <a:buClrTx/>
              <a:buSzPct val="171000"/>
              <a:buFontTx/>
              <a:buChar char="•"/>
              <a:tabLst/>
              <a:defRPr sz="5400" b="0" i="0" u="none" strike="noStrike" cap="none" spc="0" baseline="0">
                <a:ln>
                  <a:noFill/>
                </a:ln>
                <a:solidFill>
                  <a:schemeClr val="accent6"/>
                </a:solidFill>
                <a:uFillTx/>
                <a:latin typeface="Gill Sans"/>
                <a:ea typeface="Gill Sans"/>
                <a:cs typeface="Gill Sans"/>
                <a:sym typeface="Gill Sans"/>
              </a:defRPr>
            </a:lvl6pPr>
            <a:lvl7pPr marL="2781300" marR="0" indent="-800100" algn="l" defTabSz="819150" latinLnBrk="0">
              <a:lnSpc>
                <a:spcPct val="100000"/>
              </a:lnSpc>
              <a:spcBef>
                <a:spcPts val="5200"/>
              </a:spcBef>
              <a:spcAft>
                <a:spcPts val="0"/>
              </a:spcAft>
              <a:buClrTx/>
              <a:buSzPct val="171000"/>
              <a:buFontTx/>
              <a:buChar char="•"/>
              <a:tabLst/>
              <a:defRPr sz="5400" b="0" i="0" u="none" strike="noStrike" cap="none" spc="0" baseline="0">
                <a:ln>
                  <a:noFill/>
                </a:ln>
                <a:solidFill>
                  <a:schemeClr val="accent6"/>
                </a:solidFill>
                <a:uFillTx/>
                <a:latin typeface="Gill Sans"/>
                <a:ea typeface="Gill Sans"/>
                <a:cs typeface="Gill Sans"/>
                <a:sym typeface="Gill Sans"/>
              </a:defRPr>
            </a:lvl7pPr>
            <a:lvl8pPr marL="3073400" marR="0" indent="-800100" algn="l" defTabSz="819150" latinLnBrk="0">
              <a:lnSpc>
                <a:spcPct val="100000"/>
              </a:lnSpc>
              <a:spcBef>
                <a:spcPts val="5200"/>
              </a:spcBef>
              <a:spcAft>
                <a:spcPts val="0"/>
              </a:spcAft>
              <a:buClrTx/>
              <a:buSzPct val="171000"/>
              <a:buFontTx/>
              <a:buChar char="•"/>
              <a:tabLst/>
              <a:defRPr sz="5400" b="0" i="0" u="none" strike="noStrike" cap="none" spc="0" baseline="0">
                <a:ln>
                  <a:noFill/>
                </a:ln>
                <a:solidFill>
                  <a:schemeClr val="accent6"/>
                </a:solidFill>
                <a:uFillTx/>
                <a:latin typeface="Gill Sans"/>
                <a:ea typeface="Gill Sans"/>
                <a:cs typeface="Gill Sans"/>
                <a:sym typeface="Gill Sans"/>
              </a:defRPr>
            </a:lvl8pPr>
            <a:lvl9pPr marL="3365500" marR="0" indent="-800100" algn="l" defTabSz="819150" latinLnBrk="0">
              <a:lnSpc>
                <a:spcPct val="100000"/>
              </a:lnSpc>
              <a:spcBef>
                <a:spcPts val="5200"/>
              </a:spcBef>
              <a:spcAft>
                <a:spcPts val="0"/>
              </a:spcAft>
              <a:buClrTx/>
              <a:buSzPct val="171000"/>
              <a:buFontTx/>
              <a:buChar char="•"/>
              <a:tabLst/>
              <a:defRPr sz="5400" b="0" i="0" u="none" strike="noStrike" cap="none" spc="0" baseline="0">
                <a:ln>
                  <a:noFill/>
                </a:ln>
                <a:solidFill>
                  <a:schemeClr val="accent6"/>
                </a:solidFill>
                <a:uFillTx/>
                <a:latin typeface="Gill Sans"/>
                <a:ea typeface="Gill Sans"/>
                <a:cs typeface="Gill Sans"/>
                <a:sym typeface="Gill Sans"/>
              </a:defRPr>
            </a:lvl9pPr>
          </a:lstStyle>
          <a:p>
            <a:pPr marL="457200" indent="-457200" hangingPunct="1">
              <a:buFont typeface="Arial" panose="020B0604020202020204" pitchFamily="34" charset="0"/>
              <a:buChar char="•"/>
            </a:pPr>
            <a:r>
              <a:rPr lang="en-US" sz="4400" dirty="0"/>
              <a:t>2016: Introduction of automatic partitioning</a:t>
            </a:r>
          </a:p>
          <a:p>
            <a:pPr hangingPunct="1"/>
            <a:r>
              <a:rPr lang="en-US" sz="4400" dirty="0"/>
              <a:t>	- Partitioned collections spanning multiple physical 	partitions with data, distributed by a partition key</a:t>
            </a:r>
          </a:p>
          <a:p>
            <a:pPr hangingPunct="1"/>
            <a:r>
              <a:rPr lang="en-US" sz="4400" dirty="0"/>
              <a:t>	- Automatic spreading of data depending on size 	and throughput</a:t>
            </a:r>
          </a:p>
          <a:p>
            <a:pPr hangingPunct="1"/>
            <a:r>
              <a:rPr lang="en-US" sz="4400" dirty="0"/>
              <a:t>	- Availability of data while it’s rebalanced across 	partitions</a:t>
            </a:r>
          </a:p>
          <a:p>
            <a:pPr marL="685800" indent="-685800" hangingPunct="1">
              <a:buFont typeface="Arial" panose="020B0604020202020204" pitchFamily="34" charset="0"/>
              <a:buChar char="•"/>
            </a:pPr>
            <a:r>
              <a:rPr lang="en-US" sz="4400" dirty="0"/>
              <a:t>Automatic indexing</a:t>
            </a:r>
          </a:p>
          <a:p>
            <a:pPr marL="685800" indent="-685800" hangingPunct="1">
              <a:buFont typeface="Arial" panose="020B0604020202020204" pitchFamily="34" charset="0"/>
              <a:buChar char="•"/>
            </a:pPr>
            <a:r>
              <a:rPr lang="en-US" sz="4400" dirty="0"/>
              <a:t>Embedded JavaScript engine</a:t>
            </a:r>
          </a:p>
          <a:p>
            <a:pPr hangingPunct="1"/>
            <a:r>
              <a:rPr lang="en-US" sz="4400" dirty="0"/>
              <a:t>	- Stored procedures</a:t>
            </a:r>
          </a:p>
          <a:p>
            <a:pPr hangingPunct="1"/>
            <a:r>
              <a:rPr lang="en-US" sz="4400" dirty="0"/>
              <a:t>	- Triggers</a:t>
            </a:r>
          </a:p>
          <a:p>
            <a:pPr hangingPunct="1"/>
            <a:r>
              <a:rPr lang="en-US" sz="4400" dirty="0"/>
              <a:t>	- User-defined functions (UDF), making up for limited 	SQL support</a:t>
            </a:r>
          </a:p>
        </p:txBody>
      </p:sp>
      <p:pic>
        <p:nvPicPr>
          <p:cNvPr id="2084" name="Image" descr="Image"/>
          <p:cNvPicPr>
            <a:picLocks noChangeAspect="1"/>
          </p:cNvPicPr>
          <p:nvPr/>
        </p:nvPicPr>
        <p:blipFill>
          <a:blip r:embed="rId4">
            <a:extLst/>
          </a:blip>
          <a:stretch>
            <a:fillRect/>
          </a:stretch>
        </p:blipFill>
        <p:spPr>
          <a:xfrm>
            <a:off x="13824683" y="3087836"/>
            <a:ext cx="9534049" cy="6528666"/>
          </a:xfrm>
          <a:prstGeom prst="rect">
            <a:avLst/>
          </a:prstGeom>
          <a:ln w="12700">
            <a:miter lim="400000"/>
          </a:ln>
        </p:spPr>
      </p:pic>
    </p:spTree>
    <p:extLst>
      <p:ext uri="{BB962C8B-B14F-4D97-AF65-F5344CB8AC3E}">
        <p14:creationId xmlns:p14="http://schemas.microsoft.com/office/powerpoint/2010/main" val="42268170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53B7D54-F1FF-4B22-873A-8AA1E16EA637}"/>
              </a:ext>
            </a:extLst>
          </p:cNvPr>
          <p:cNvSpPr/>
          <p:nvPr/>
        </p:nvSpPr>
        <p:spPr>
          <a:xfrm>
            <a:off x="368968" y="12512842"/>
            <a:ext cx="1171074" cy="930442"/>
          </a:xfrm>
          <a:prstGeom prst="rect">
            <a:avLst/>
          </a:prstGeom>
          <a:ln/>
        </p:spPr>
        <p:style>
          <a:lnRef idx="2">
            <a:schemeClr val="accent4"/>
          </a:lnRef>
          <a:fillRef idx="1">
            <a:schemeClr val="lt1"/>
          </a:fillRef>
          <a:effectRef idx="0">
            <a:schemeClr val="accent4"/>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20000"/>
              </a:lnSpc>
              <a:spcBef>
                <a:spcPts val="0"/>
              </a:spcBef>
              <a:spcAft>
                <a:spcPts val="0"/>
              </a:spcAft>
              <a:buClrTx/>
              <a:buSzTx/>
              <a:buFontTx/>
              <a:buNone/>
              <a:tabLst/>
            </a:pPr>
            <a:endParaRPr kumimoji="0" lang="nb-NO" sz="3000" b="0" i="0" u="none" strike="noStrike" cap="none" spc="0" normalizeH="0" baseline="0">
              <a:ln>
                <a:noFill/>
              </a:ln>
              <a:solidFill>
                <a:schemeClr val="accent6"/>
              </a:solidFill>
              <a:effectLst/>
              <a:uFillTx/>
              <a:latin typeface="Aften Screen"/>
              <a:ea typeface="Aften Screen"/>
              <a:cs typeface="Aften Screen"/>
              <a:sym typeface="Aften Screen"/>
            </a:endParaRPr>
          </a:p>
        </p:txBody>
      </p:sp>
      <p:sp>
        <p:nvSpPr>
          <p:cNvPr id="4" name="TextBox 3">
            <a:extLst>
              <a:ext uri="{FF2B5EF4-FFF2-40B4-BE49-F238E27FC236}">
                <a16:creationId xmlns:a16="http://schemas.microsoft.com/office/drawing/2014/main" id="{90796F48-49FA-461A-A0C9-4BABBAA9FDE5}"/>
              </a:ext>
            </a:extLst>
          </p:cNvPr>
          <p:cNvSpPr txBox="1"/>
          <p:nvPr/>
        </p:nvSpPr>
        <p:spPr>
          <a:xfrm>
            <a:off x="564911" y="5307447"/>
            <a:ext cx="23242146" cy="12105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lang="en-US" sz="7200" b="1" i="0" dirty="0"/>
              <a:t>Supported environments</a:t>
            </a:r>
            <a:endParaRPr kumimoji="0" lang="nb-NO" sz="7200" b="0" i="0" u="none" strike="noStrike" cap="none" spc="0" normalizeH="0" baseline="0" dirty="0">
              <a:ln>
                <a:noFill/>
              </a:ln>
              <a:solidFill>
                <a:schemeClr val="accent6"/>
              </a:solidFill>
              <a:effectLst/>
              <a:uFillTx/>
              <a:latin typeface="Aften Screen"/>
              <a:ea typeface="Aften Screen"/>
              <a:cs typeface="Aften Screen"/>
              <a:sym typeface="Aften Screen"/>
            </a:endParaRPr>
          </a:p>
        </p:txBody>
      </p:sp>
    </p:spTree>
    <p:extLst>
      <p:ext uri="{BB962C8B-B14F-4D97-AF65-F5344CB8AC3E}">
        <p14:creationId xmlns:p14="http://schemas.microsoft.com/office/powerpoint/2010/main" val="24436849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NET">
            <a:extLst>
              <a:ext uri="{FF2B5EF4-FFF2-40B4-BE49-F238E27FC236}">
                <a16:creationId xmlns:a16="http://schemas.microsoft.com/office/drawing/2014/main" id="{99E8889C-D873-40DB-A1B5-AA6D33F7690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1" b="1"/>
          <a:stretch/>
        </p:blipFill>
        <p:spPr bwMode="auto">
          <a:xfrm>
            <a:off x="13548578" y="2331070"/>
            <a:ext cx="2768047" cy="2768049"/>
          </a:xfrm>
          <a:custGeom>
            <a:avLst/>
            <a:gdLst>
              <a:gd name="connsiteX0" fmla="*/ 2313823 w 4627646"/>
              <a:gd name="connsiteY0" fmla="*/ 0 h 4627648"/>
              <a:gd name="connsiteX1" fmla="*/ 4627646 w 4627646"/>
              <a:gd name="connsiteY1" fmla="*/ 2313824 h 4627648"/>
              <a:gd name="connsiteX2" fmla="*/ 2313823 w 4627646"/>
              <a:gd name="connsiteY2" fmla="*/ 4627648 h 4627648"/>
              <a:gd name="connsiteX3" fmla="*/ 0 w 4627646"/>
              <a:gd name="connsiteY3" fmla="*/ 2313824 h 4627648"/>
              <a:gd name="connsiteX4" fmla="*/ 2313823 w 4627646"/>
              <a:gd name="connsiteY4" fmla="*/ 0 h 46276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27646" h="4627648">
                <a:moveTo>
                  <a:pt x="2313823" y="0"/>
                </a:moveTo>
                <a:cubicBezTo>
                  <a:pt x="3591712" y="0"/>
                  <a:pt x="4627646" y="1035934"/>
                  <a:pt x="4627646" y="2313824"/>
                </a:cubicBezTo>
                <a:cubicBezTo>
                  <a:pt x="4627646" y="3591714"/>
                  <a:pt x="3591712" y="4627648"/>
                  <a:pt x="2313823" y="4627648"/>
                </a:cubicBezTo>
                <a:cubicBezTo>
                  <a:pt x="1035934" y="4627648"/>
                  <a:pt x="0" y="3591714"/>
                  <a:pt x="0" y="2313824"/>
                </a:cubicBezTo>
                <a:cubicBezTo>
                  <a:pt x="0" y="1035934"/>
                  <a:pt x="1035934" y="0"/>
                  <a:pt x="2313823" y="0"/>
                </a:cubicBezTo>
                <a:close/>
              </a:path>
            </a:pathLst>
          </a:custGeom>
          <a:noFill/>
          <a:extLst>
            <a:ext uri="{909E8E84-426E-40DD-AFC4-6F175D3DCCD1}">
              <a14:hiddenFill xmlns:a14="http://schemas.microsoft.com/office/drawing/2010/main">
                <a:solidFill>
                  <a:srgbClr val="FFFFFF"/>
                </a:solidFill>
              </a14:hiddenFill>
            </a:ext>
          </a:extLst>
        </p:spPr>
      </p:pic>
      <p:pic>
        <p:nvPicPr>
          <p:cNvPr id="1028" name="Picture 4" descr="Image result for .NET Core">
            <a:extLst>
              <a:ext uri="{FF2B5EF4-FFF2-40B4-BE49-F238E27FC236}">
                <a16:creationId xmlns:a16="http://schemas.microsoft.com/office/drawing/2014/main" id="{B6AC2AA5-1D5C-49E0-A781-FF144D86CBA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1316" r="31351"/>
          <a:stretch/>
        </p:blipFill>
        <p:spPr bwMode="auto">
          <a:xfrm>
            <a:off x="14556371" y="8271669"/>
            <a:ext cx="2768046" cy="2768048"/>
          </a:xfrm>
          <a:custGeom>
            <a:avLst/>
            <a:gdLst>
              <a:gd name="connsiteX0" fmla="*/ 2313823 w 4627646"/>
              <a:gd name="connsiteY0" fmla="*/ 0 h 4627648"/>
              <a:gd name="connsiteX1" fmla="*/ 4627646 w 4627646"/>
              <a:gd name="connsiteY1" fmla="*/ 2313824 h 4627648"/>
              <a:gd name="connsiteX2" fmla="*/ 2313823 w 4627646"/>
              <a:gd name="connsiteY2" fmla="*/ 4627648 h 4627648"/>
              <a:gd name="connsiteX3" fmla="*/ 0 w 4627646"/>
              <a:gd name="connsiteY3" fmla="*/ 2313824 h 4627648"/>
              <a:gd name="connsiteX4" fmla="*/ 2313823 w 4627646"/>
              <a:gd name="connsiteY4" fmla="*/ 0 h 46276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27646" h="4627648">
                <a:moveTo>
                  <a:pt x="2313823" y="0"/>
                </a:moveTo>
                <a:cubicBezTo>
                  <a:pt x="3591712" y="0"/>
                  <a:pt x="4627646" y="1035934"/>
                  <a:pt x="4627646" y="2313824"/>
                </a:cubicBezTo>
                <a:cubicBezTo>
                  <a:pt x="4627646" y="3591714"/>
                  <a:pt x="3591712" y="4627648"/>
                  <a:pt x="2313823" y="4627648"/>
                </a:cubicBezTo>
                <a:cubicBezTo>
                  <a:pt x="1035934" y="4627648"/>
                  <a:pt x="0" y="3591714"/>
                  <a:pt x="0" y="2313824"/>
                </a:cubicBezTo>
                <a:cubicBezTo>
                  <a:pt x="0" y="1035934"/>
                  <a:pt x="1035934" y="0"/>
                  <a:pt x="2313823" y="0"/>
                </a:cubicBezTo>
                <a:close/>
              </a:path>
            </a:pathLst>
          </a:cu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B53B7D54-F1FF-4B22-873A-8AA1E16EA637}"/>
              </a:ext>
            </a:extLst>
          </p:cNvPr>
          <p:cNvSpPr/>
          <p:nvPr/>
        </p:nvSpPr>
        <p:spPr>
          <a:xfrm>
            <a:off x="368968" y="12512842"/>
            <a:ext cx="1171074" cy="930442"/>
          </a:xfrm>
          <a:prstGeom prst="rect">
            <a:avLst/>
          </a:prstGeom>
          <a:ln/>
        </p:spPr>
        <p:style>
          <a:lnRef idx="2">
            <a:schemeClr val="accent4"/>
          </a:lnRef>
          <a:fillRef idx="1">
            <a:schemeClr val="lt1"/>
          </a:fillRef>
          <a:effectRef idx="0">
            <a:schemeClr val="accent4"/>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20000"/>
              </a:lnSpc>
              <a:spcBef>
                <a:spcPts val="0"/>
              </a:spcBef>
              <a:spcAft>
                <a:spcPts val="0"/>
              </a:spcAft>
              <a:buClrTx/>
              <a:buSzTx/>
              <a:buFontTx/>
              <a:buNone/>
              <a:tabLst/>
            </a:pPr>
            <a:endParaRPr kumimoji="0" lang="nb-NO" sz="3000" b="0" i="0" u="none" strike="noStrike" cap="none" spc="0" normalizeH="0" baseline="0">
              <a:ln>
                <a:noFill/>
              </a:ln>
              <a:solidFill>
                <a:schemeClr val="accent6"/>
              </a:solidFill>
              <a:effectLst/>
              <a:uFillTx/>
              <a:latin typeface="Aften Screen"/>
              <a:ea typeface="Aften Screen"/>
              <a:cs typeface="Aften Screen"/>
              <a:sym typeface="Aften Screen"/>
            </a:endParaRPr>
          </a:p>
        </p:txBody>
      </p:sp>
      <p:pic>
        <p:nvPicPr>
          <p:cNvPr id="1030" name="Picture 6" descr="Image result for Node.js">
            <a:extLst>
              <a:ext uri="{FF2B5EF4-FFF2-40B4-BE49-F238E27FC236}">
                <a16:creationId xmlns:a16="http://schemas.microsoft.com/office/drawing/2014/main" id="{A05A4711-7D21-4782-97D4-A2830D3ED2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68945" y="10609766"/>
            <a:ext cx="4268528" cy="2134264"/>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Java">
            <a:extLst>
              <a:ext uri="{FF2B5EF4-FFF2-40B4-BE49-F238E27FC236}">
                <a16:creationId xmlns:a16="http://schemas.microsoft.com/office/drawing/2014/main" id="{A8F5C399-F1D9-42EC-9683-81578E680658}"/>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9362540" y="3095884"/>
            <a:ext cx="1951477" cy="3569926"/>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result for Python">
            <a:extLst>
              <a:ext uri="{FF2B5EF4-FFF2-40B4-BE49-F238E27FC236}">
                <a16:creationId xmlns:a16="http://schemas.microsoft.com/office/drawing/2014/main" id="{85BE6496-FF36-4ADF-BFE8-4C44001E900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555747" y="5785370"/>
            <a:ext cx="2768048" cy="2768048"/>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Image result for REST API">
            <a:extLst>
              <a:ext uri="{FF2B5EF4-FFF2-40B4-BE49-F238E27FC236}">
                <a16:creationId xmlns:a16="http://schemas.microsoft.com/office/drawing/2014/main" id="{B85ECDA2-DFAE-4B89-A71A-6EAA5592400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528331" y="2237884"/>
            <a:ext cx="2768046" cy="2954423"/>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Image result for MongoDB">
            <a:extLst>
              <a:ext uri="{FF2B5EF4-FFF2-40B4-BE49-F238E27FC236}">
                <a16:creationId xmlns:a16="http://schemas.microsoft.com/office/drawing/2014/main" id="{64E3867A-2D56-417C-93DE-26E08266D3CB}"/>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646671" y="7616708"/>
            <a:ext cx="4822274" cy="13099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97154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53B7D54-F1FF-4B22-873A-8AA1E16EA637}"/>
              </a:ext>
            </a:extLst>
          </p:cNvPr>
          <p:cNvSpPr/>
          <p:nvPr/>
        </p:nvSpPr>
        <p:spPr>
          <a:xfrm>
            <a:off x="368968" y="12512842"/>
            <a:ext cx="1171074" cy="930442"/>
          </a:xfrm>
          <a:prstGeom prst="rect">
            <a:avLst/>
          </a:prstGeom>
          <a:ln/>
        </p:spPr>
        <p:style>
          <a:lnRef idx="2">
            <a:schemeClr val="accent4"/>
          </a:lnRef>
          <a:fillRef idx="1">
            <a:schemeClr val="lt1"/>
          </a:fillRef>
          <a:effectRef idx="0">
            <a:schemeClr val="accent4"/>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20000"/>
              </a:lnSpc>
              <a:spcBef>
                <a:spcPts val="0"/>
              </a:spcBef>
              <a:spcAft>
                <a:spcPts val="0"/>
              </a:spcAft>
              <a:buClrTx/>
              <a:buSzTx/>
              <a:buFontTx/>
              <a:buNone/>
              <a:tabLst/>
            </a:pPr>
            <a:endParaRPr kumimoji="0" lang="nb-NO" sz="3000" b="0" i="0" u="none" strike="noStrike" cap="none" spc="0" normalizeH="0" baseline="0">
              <a:ln>
                <a:noFill/>
              </a:ln>
              <a:solidFill>
                <a:schemeClr val="accent6"/>
              </a:solidFill>
              <a:effectLst/>
              <a:uFillTx/>
              <a:latin typeface="Aften Screen"/>
              <a:ea typeface="Aften Screen"/>
              <a:cs typeface="Aften Screen"/>
              <a:sym typeface="Aften Screen"/>
            </a:endParaRPr>
          </a:p>
        </p:txBody>
      </p:sp>
      <p:sp>
        <p:nvSpPr>
          <p:cNvPr id="4" name="TextBox 3">
            <a:extLst>
              <a:ext uri="{FF2B5EF4-FFF2-40B4-BE49-F238E27FC236}">
                <a16:creationId xmlns:a16="http://schemas.microsoft.com/office/drawing/2014/main" id="{90796F48-49FA-461A-A0C9-4BABBAA9FDE5}"/>
              </a:ext>
            </a:extLst>
          </p:cNvPr>
          <p:cNvSpPr txBox="1"/>
          <p:nvPr/>
        </p:nvSpPr>
        <p:spPr>
          <a:xfrm>
            <a:off x="564911" y="5307447"/>
            <a:ext cx="23242146" cy="12105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lang="en-US" sz="7200" b="1" i="0" dirty="0"/>
              <a:t>Querying</a:t>
            </a:r>
            <a:endParaRPr kumimoji="0" lang="nb-NO" sz="7200" b="0" i="0" u="none" strike="noStrike" cap="none" spc="0" normalizeH="0" baseline="0" dirty="0">
              <a:ln>
                <a:noFill/>
              </a:ln>
              <a:solidFill>
                <a:schemeClr val="accent6"/>
              </a:solidFill>
              <a:effectLst/>
              <a:uFillTx/>
              <a:latin typeface="Aften Screen"/>
              <a:ea typeface="Aften Screen"/>
              <a:cs typeface="Aften Screen"/>
              <a:sym typeface="Aften Screen"/>
            </a:endParaRPr>
          </a:p>
        </p:txBody>
      </p:sp>
    </p:spTree>
    <p:extLst>
      <p:ext uri="{BB962C8B-B14F-4D97-AF65-F5344CB8AC3E}">
        <p14:creationId xmlns:p14="http://schemas.microsoft.com/office/powerpoint/2010/main" val="14278434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53B7D54-F1FF-4B22-873A-8AA1E16EA637}"/>
              </a:ext>
            </a:extLst>
          </p:cNvPr>
          <p:cNvSpPr/>
          <p:nvPr/>
        </p:nvSpPr>
        <p:spPr>
          <a:xfrm>
            <a:off x="368968" y="12512842"/>
            <a:ext cx="1171074" cy="930442"/>
          </a:xfrm>
          <a:prstGeom prst="rect">
            <a:avLst/>
          </a:prstGeom>
          <a:ln/>
        </p:spPr>
        <p:style>
          <a:lnRef idx="2">
            <a:schemeClr val="accent4"/>
          </a:lnRef>
          <a:fillRef idx="1">
            <a:schemeClr val="lt1"/>
          </a:fillRef>
          <a:effectRef idx="0">
            <a:schemeClr val="accent4"/>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20000"/>
              </a:lnSpc>
              <a:spcBef>
                <a:spcPts val="0"/>
              </a:spcBef>
              <a:spcAft>
                <a:spcPts val="0"/>
              </a:spcAft>
              <a:buClrTx/>
              <a:buSzTx/>
              <a:buFontTx/>
              <a:buNone/>
              <a:tabLst/>
            </a:pPr>
            <a:endParaRPr kumimoji="0" lang="nb-NO" sz="3000" b="0" i="0" u="none" strike="noStrike" cap="none" spc="0" normalizeH="0" baseline="0">
              <a:ln>
                <a:noFill/>
              </a:ln>
              <a:solidFill>
                <a:schemeClr val="accent6"/>
              </a:solidFill>
              <a:effectLst/>
              <a:uFillTx/>
              <a:latin typeface="Aften Screen"/>
              <a:ea typeface="Aften Screen"/>
              <a:cs typeface="Aften Screen"/>
              <a:sym typeface="Aften Screen"/>
            </a:endParaRPr>
          </a:p>
        </p:txBody>
      </p:sp>
      <p:sp>
        <p:nvSpPr>
          <p:cNvPr id="5" name="TextBox 4">
            <a:extLst>
              <a:ext uri="{FF2B5EF4-FFF2-40B4-BE49-F238E27FC236}">
                <a16:creationId xmlns:a16="http://schemas.microsoft.com/office/drawing/2014/main" id="{1245817B-5A70-45CB-A9EC-C56CA6810178}"/>
              </a:ext>
            </a:extLst>
          </p:cNvPr>
          <p:cNvSpPr txBox="1"/>
          <p:nvPr/>
        </p:nvSpPr>
        <p:spPr>
          <a:xfrm>
            <a:off x="564911" y="4451655"/>
            <a:ext cx="23242146" cy="502701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1143000" indent="-1143000" algn="l">
              <a:buFont typeface="Arial" panose="020B0604020202020204" pitchFamily="34" charset="0"/>
              <a:buChar char="•"/>
            </a:pPr>
            <a:r>
              <a:rPr kumimoji="0" lang="nb-NO" sz="8000" b="0" i="0" u="none" strike="noStrike" cap="none" spc="0" normalizeH="0" baseline="0" dirty="0">
                <a:ln>
                  <a:noFill/>
                </a:ln>
                <a:solidFill>
                  <a:schemeClr val="accent6"/>
                </a:solidFill>
                <a:effectLst/>
                <a:uFillTx/>
                <a:latin typeface="Aften Screen"/>
                <a:ea typeface="Aften Screen"/>
                <a:cs typeface="Aften Screen"/>
                <a:sym typeface="Aften Screen"/>
              </a:rPr>
              <a:t>SQL-like </a:t>
            </a:r>
            <a:r>
              <a:rPr kumimoji="0" lang="nb-NO" sz="8000" b="0" i="0" u="none" strike="noStrike" cap="none" spc="0" normalizeH="0" baseline="0" dirty="0" err="1">
                <a:ln>
                  <a:noFill/>
                </a:ln>
                <a:solidFill>
                  <a:schemeClr val="accent6"/>
                </a:solidFill>
                <a:effectLst/>
                <a:uFillTx/>
                <a:latin typeface="Aften Screen"/>
                <a:ea typeface="Aften Screen"/>
                <a:cs typeface="Aften Screen"/>
                <a:sym typeface="Aften Screen"/>
              </a:rPr>
              <a:t>query</a:t>
            </a:r>
            <a:r>
              <a:rPr kumimoji="0" lang="nb-NO" sz="8000" b="0" i="0" u="none" strike="noStrike" cap="none" spc="0" normalizeH="0" baseline="0" dirty="0">
                <a:ln>
                  <a:noFill/>
                </a:ln>
                <a:solidFill>
                  <a:schemeClr val="accent6"/>
                </a:solidFill>
                <a:effectLst/>
                <a:uFillTx/>
                <a:latin typeface="Aften Screen"/>
                <a:ea typeface="Aften Screen"/>
                <a:cs typeface="Aften Screen"/>
                <a:sym typeface="Aften Screen"/>
              </a:rPr>
              <a:t> </a:t>
            </a:r>
            <a:r>
              <a:rPr kumimoji="0" lang="nb-NO" sz="8000" b="0" i="0" u="none" strike="noStrike" cap="none" spc="0" normalizeH="0" baseline="0" dirty="0" err="1">
                <a:ln>
                  <a:noFill/>
                </a:ln>
                <a:solidFill>
                  <a:schemeClr val="accent6"/>
                </a:solidFill>
                <a:effectLst/>
                <a:uFillTx/>
                <a:latin typeface="Aften Screen"/>
                <a:ea typeface="Aften Screen"/>
                <a:cs typeface="Aften Screen"/>
                <a:sym typeface="Aften Screen"/>
              </a:rPr>
              <a:t>language</a:t>
            </a:r>
            <a:r>
              <a:rPr lang="nb-NO" sz="8000" i="0" dirty="0"/>
              <a:t> matching JSON</a:t>
            </a:r>
          </a:p>
          <a:p>
            <a:pPr marL="1143000" indent="-1143000" algn="l">
              <a:buFont typeface="Arial" panose="020B0604020202020204" pitchFamily="34" charset="0"/>
              <a:buChar char="•"/>
            </a:pPr>
            <a:r>
              <a:rPr kumimoji="0" lang="nb-NO" sz="8000" b="0" i="0" u="none" strike="noStrike" cap="none" spc="0" normalizeH="0" baseline="0" dirty="0">
                <a:ln>
                  <a:noFill/>
                </a:ln>
                <a:solidFill>
                  <a:schemeClr val="accent6"/>
                </a:solidFill>
                <a:effectLst/>
                <a:uFillTx/>
                <a:latin typeface="Aften Screen"/>
                <a:ea typeface="Aften Screen"/>
                <a:cs typeface="Aften Screen"/>
                <a:sym typeface="Aften Screen"/>
              </a:rPr>
              <a:t>LINQ</a:t>
            </a:r>
          </a:p>
          <a:p>
            <a:pPr marL="1143000" indent="-1143000" algn="l">
              <a:buFont typeface="Arial" panose="020B0604020202020204" pitchFamily="34" charset="0"/>
              <a:buChar char="•"/>
            </a:pPr>
            <a:r>
              <a:rPr lang="nb-NO" sz="8000" i="0" dirty="0"/>
              <a:t>JavaScript </a:t>
            </a:r>
            <a:r>
              <a:rPr lang="nb-NO" sz="8000" i="0" dirty="0" err="1"/>
              <a:t>integrated</a:t>
            </a:r>
            <a:r>
              <a:rPr lang="nb-NO" sz="8000" i="0" dirty="0"/>
              <a:t> </a:t>
            </a:r>
            <a:r>
              <a:rPr lang="nb-NO" sz="8000" i="0" dirty="0" err="1"/>
              <a:t>queries</a:t>
            </a:r>
            <a:endParaRPr lang="nb-NO" sz="8000" i="0" dirty="0"/>
          </a:p>
          <a:p>
            <a:pPr marL="1143000" indent="-1143000" algn="l">
              <a:buFont typeface="Arial" panose="020B0604020202020204" pitchFamily="34" charset="0"/>
              <a:buChar char="•"/>
            </a:pPr>
            <a:r>
              <a:rPr kumimoji="0" lang="nb-NO" sz="8000" b="0" i="0" u="none" strike="noStrike" cap="none" spc="0" normalizeH="0" baseline="0" dirty="0" err="1">
                <a:ln>
                  <a:noFill/>
                </a:ln>
                <a:solidFill>
                  <a:schemeClr val="accent6"/>
                </a:solidFill>
                <a:effectLst/>
                <a:uFillTx/>
                <a:latin typeface="Aften Screen"/>
                <a:ea typeface="Aften Screen"/>
                <a:cs typeface="Aften Screen"/>
                <a:sym typeface="Aften Screen"/>
              </a:rPr>
              <a:t>MongoDB</a:t>
            </a:r>
            <a:r>
              <a:rPr kumimoji="0" lang="nb-NO" sz="8000" b="0" i="0" u="none" strike="noStrike" cap="none" spc="0" normalizeH="0" baseline="0" dirty="0">
                <a:ln>
                  <a:noFill/>
                </a:ln>
                <a:solidFill>
                  <a:schemeClr val="accent6"/>
                </a:solidFill>
                <a:effectLst/>
                <a:uFillTx/>
                <a:latin typeface="Aften Screen"/>
                <a:ea typeface="Aften Screen"/>
                <a:cs typeface="Aften Screen"/>
                <a:sym typeface="Aften Screen"/>
              </a:rPr>
              <a:t> </a:t>
            </a:r>
            <a:r>
              <a:rPr kumimoji="0" lang="nb-NO" sz="8000" b="0" i="0" u="none" strike="noStrike" cap="none" spc="0" normalizeH="0" baseline="0" dirty="0" err="1">
                <a:ln>
                  <a:noFill/>
                </a:ln>
                <a:solidFill>
                  <a:schemeClr val="accent6"/>
                </a:solidFill>
                <a:effectLst/>
                <a:uFillTx/>
                <a:latin typeface="Aften Screen"/>
                <a:ea typeface="Aften Screen"/>
                <a:cs typeface="Aften Screen"/>
                <a:sym typeface="Aften Screen"/>
              </a:rPr>
              <a:t>query</a:t>
            </a:r>
            <a:r>
              <a:rPr kumimoji="0" lang="nb-NO" sz="8000" b="0" i="0" u="none" strike="noStrike" cap="none" spc="0" normalizeH="0" baseline="0" dirty="0">
                <a:ln>
                  <a:noFill/>
                </a:ln>
                <a:solidFill>
                  <a:schemeClr val="accent6"/>
                </a:solidFill>
                <a:effectLst/>
                <a:uFillTx/>
                <a:latin typeface="Aften Screen"/>
                <a:ea typeface="Aften Screen"/>
                <a:cs typeface="Aften Screen"/>
                <a:sym typeface="Aften Screen"/>
              </a:rPr>
              <a:t> </a:t>
            </a:r>
            <a:r>
              <a:rPr kumimoji="0" lang="nb-NO" sz="8000" b="0" i="0" u="none" strike="noStrike" cap="none" spc="0" normalizeH="0" baseline="0" dirty="0" err="1">
                <a:ln>
                  <a:noFill/>
                </a:ln>
                <a:solidFill>
                  <a:schemeClr val="accent6"/>
                </a:solidFill>
                <a:effectLst/>
                <a:uFillTx/>
                <a:latin typeface="Aften Screen"/>
                <a:ea typeface="Aften Screen"/>
                <a:cs typeface="Aften Screen"/>
                <a:sym typeface="Aften Screen"/>
              </a:rPr>
              <a:t>language</a:t>
            </a:r>
            <a:endParaRPr kumimoji="0" lang="nb-NO" sz="8000" b="0" i="0" u="none" strike="noStrike" cap="none" spc="0" normalizeH="0" baseline="0" dirty="0">
              <a:ln>
                <a:noFill/>
              </a:ln>
              <a:solidFill>
                <a:schemeClr val="accent6"/>
              </a:solidFill>
              <a:effectLst/>
              <a:uFillTx/>
              <a:latin typeface="Aften Screen"/>
              <a:ea typeface="Aften Screen"/>
              <a:cs typeface="Aften Screen"/>
              <a:sym typeface="Aften Screen"/>
            </a:endParaRPr>
          </a:p>
        </p:txBody>
      </p:sp>
    </p:spTree>
    <p:extLst>
      <p:ext uri="{BB962C8B-B14F-4D97-AF65-F5344CB8AC3E}">
        <p14:creationId xmlns:p14="http://schemas.microsoft.com/office/powerpoint/2010/main" val="16085416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53B7D54-F1FF-4B22-873A-8AA1E16EA637}"/>
              </a:ext>
            </a:extLst>
          </p:cNvPr>
          <p:cNvSpPr/>
          <p:nvPr/>
        </p:nvSpPr>
        <p:spPr>
          <a:xfrm>
            <a:off x="368968" y="12512842"/>
            <a:ext cx="1171074" cy="930442"/>
          </a:xfrm>
          <a:prstGeom prst="rect">
            <a:avLst/>
          </a:prstGeom>
          <a:ln/>
        </p:spPr>
        <p:style>
          <a:lnRef idx="2">
            <a:schemeClr val="accent4"/>
          </a:lnRef>
          <a:fillRef idx="1">
            <a:schemeClr val="lt1"/>
          </a:fillRef>
          <a:effectRef idx="0">
            <a:schemeClr val="accent4"/>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20000"/>
              </a:lnSpc>
              <a:spcBef>
                <a:spcPts val="0"/>
              </a:spcBef>
              <a:spcAft>
                <a:spcPts val="0"/>
              </a:spcAft>
              <a:buClrTx/>
              <a:buSzTx/>
              <a:buFontTx/>
              <a:buNone/>
              <a:tabLst/>
            </a:pPr>
            <a:endParaRPr kumimoji="0" lang="nb-NO" sz="3000" b="0" i="0" u="none" strike="noStrike" cap="none" spc="0" normalizeH="0" baseline="0">
              <a:ln>
                <a:noFill/>
              </a:ln>
              <a:solidFill>
                <a:schemeClr val="accent6"/>
              </a:solidFill>
              <a:effectLst/>
              <a:uFillTx/>
              <a:latin typeface="Aften Screen"/>
              <a:ea typeface="Aften Screen"/>
              <a:cs typeface="Aften Screen"/>
              <a:sym typeface="Aften Screen"/>
            </a:endParaRPr>
          </a:p>
        </p:txBody>
      </p:sp>
      <p:sp>
        <p:nvSpPr>
          <p:cNvPr id="4" name="TextBox 3">
            <a:extLst>
              <a:ext uri="{FF2B5EF4-FFF2-40B4-BE49-F238E27FC236}">
                <a16:creationId xmlns:a16="http://schemas.microsoft.com/office/drawing/2014/main" id="{90796F48-49FA-461A-A0C9-4BABBAA9FDE5}"/>
              </a:ext>
            </a:extLst>
          </p:cNvPr>
          <p:cNvSpPr txBox="1"/>
          <p:nvPr/>
        </p:nvSpPr>
        <p:spPr>
          <a:xfrm>
            <a:off x="564911" y="5307447"/>
            <a:ext cx="23242146" cy="12105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lang="en-US" sz="7200" b="1" i="0" dirty="0"/>
              <a:t>Other features</a:t>
            </a:r>
            <a:endParaRPr kumimoji="0" lang="nb-NO" sz="7200" b="0" i="0" u="none" strike="noStrike" cap="none" spc="0" normalizeH="0" baseline="0" dirty="0">
              <a:ln>
                <a:noFill/>
              </a:ln>
              <a:solidFill>
                <a:schemeClr val="accent6"/>
              </a:solidFill>
              <a:effectLst/>
              <a:uFillTx/>
              <a:latin typeface="Aften Screen"/>
              <a:ea typeface="Aften Screen"/>
              <a:cs typeface="Aften Screen"/>
              <a:sym typeface="Aften Screen"/>
            </a:endParaRPr>
          </a:p>
        </p:txBody>
      </p:sp>
    </p:spTree>
    <p:extLst>
      <p:ext uri="{BB962C8B-B14F-4D97-AF65-F5344CB8AC3E}">
        <p14:creationId xmlns:p14="http://schemas.microsoft.com/office/powerpoint/2010/main" val="3609350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pic>
        <p:nvPicPr>
          <p:cNvPr id="2066" name="Image" descr="Image"/>
          <p:cNvPicPr>
            <a:picLocks noChangeAspect="1"/>
          </p:cNvPicPr>
          <p:nvPr/>
        </p:nvPicPr>
        <p:blipFill>
          <a:blip r:embed="rId2">
            <a:extLst/>
          </a:blip>
          <a:stretch>
            <a:fillRect/>
          </a:stretch>
        </p:blipFill>
        <p:spPr>
          <a:xfrm>
            <a:off x="5995243" y="10887234"/>
            <a:ext cx="20777201" cy="5562601"/>
          </a:xfrm>
          <a:prstGeom prst="rect">
            <a:avLst/>
          </a:prstGeom>
          <a:ln w="12700">
            <a:miter lim="400000"/>
          </a:ln>
        </p:spPr>
      </p:pic>
      <p:pic>
        <p:nvPicPr>
          <p:cNvPr id="2067" name="Image" descr="Image"/>
          <p:cNvPicPr>
            <a:picLocks noChangeAspect="1"/>
          </p:cNvPicPr>
          <p:nvPr/>
        </p:nvPicPr>
        <p:blipFill>
          <a:blip r:embed="rId3">
            <a:extLst/>
          </a:blip>
          <a:stretch>
            <a:fillRect/>
          </a:stretch>
        </p:blipFill>
        <p:spPr>
          <a:xfrm flipH="1">
            <a:off x="15105741" y="6504888"/>
            <a:ext cx="7788373" cy="6041449"/>
          </a:xfrm>
          <a:prstGeom prst="rect">
            <a:avLst/>
          </a:prstGeom>
          <a:ln w="12700">
            <a:miter lim="400000"/>
          </a:ln>
        </p:spPr>
      </p:pic>
      <p:sp>
        <p:nvSpPr>
          <p:cNvPr id="2071" name="Line"/>
          <p:cNvSpPr/>
          <p:nvPr/>
        </p:nvSpPr>
        <p:spPr>
          <a:xfrm>
            <a:off x="1501276" y="5180310"/>
            <a:ext cx="8422146" cy="1"/>
          </a:xfrm>
          <a:prstGeom prst="line">
            <a:avLst/>
          </a:prstGeom>
          <a:ln w="139700">
            <a:solidFill>
              <a:schemeClr val="accent4"/>
            </a:solidFill>
            <a:miter lim="400000"/>
          </a:ln>
        </p:spPr>
        <p:txBody>
          <a:bodyPr lIns="50800" tIns="50800" rIns="50800" bIns="50800" anchor="ctr"/>
          <a:lstStyle/>
          <a:p>
            <a:pPr>
              <a:lnSpc>
                <a:spcPct val="120000"/>
              </a:lnSpc>
              <a:defRPr sz="3000" i="0"/>
            </a:pPr>
            <a:endParaRPr/>
          </a:p>
        </p:txBody>
      </p:sp>
      <p:pic>
        <p:nvPicPr>
          <p:cNvPr id="2072" name="Image" descr="Image"/>
          <p:cNvPicPr>
            <a:picLocks noChangeAspect="1"/>
          </p:cNvPicPr>
          <p:nvPr/>
        </p:nvPicPr>
        <p:blipFill>
          <a:blip r:embed="rId4">
            <a:extLst/>
          </a:blip>
          <a:stretch>
            <a:fillRect/>
          </a:stretch>
        </p:blipFill>
        <p:spPr>
          <a:xfrm>
            <a:off x="19196636" y="5045544"/>
            <a:ext cx="2399157" cy="3237117"/>
          </a:xfrm>
          <a:prstGeom prst="rect">
            <a:avLst/>
          </a:prstGeom>
          <a:ln w="12700">
            <a:miter lim="400000"/>
          </a:ln>
        </p:spPr>
      </p:pic>
      <p:sp>
        <p:nvSpPr>
          <p:cNvPr id="2" name="Rectangle: Rounded Corners 1">
            <a:extLst>
              <a:ext uri="{FF2B5EF4-FFF2-40B4-BE49-F238E27FC236}">
                <a16:creationId xmlns:a16="http://schemas.microsoft.com/office/drawing/2014/main" id="{34B7E2D0-DF88-4E10-989B-04140A16E0C8}"/>
              </a:ext>
            </a:extLst>
          </p:cNvPr>
          <p:cNvSpPr/>
          <p:nvPr/>
        </p:nvSpPr>
        <p:spPr>
          <a:xfrm>
            <a:off x="320175" y="10478123"/>
            <a:ext cx="4260301" cy="2953696"/>
          </a:xfrm>
          <a:prstGeom prst="roundRect">
            <a:avLst/>
          </a:prstGeom>
          <a:solidFill>
            <a:schemeClr val="accent5"/>
          </a:solidFill>
          <a:ln w="12700" cap="flat">
            <a:solidFill>
              <a:schemeClr val="accent5"/>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20000"/>
              </a:lnSpc>
              <a:spcBef>
                <a:spcPts val="0"/>
              </a:spcBef>
              <a:spcAft>
                <a:spcPts val="0"/>
              </a:spcAft>
              <a:buClrTx/>
              <a:buSzTx/>
              <a:buFontTx/>
              <a:buNone/>
              <a:tabLst/>
            </a:pPr>
            <a:endParaRPr kumimoji="0" lang="nb-NO" sz="3000" b="0" i="0" u="none" strike="noStrike" cap="none" spc="0" normalizeH="0" baseline="0">
              <a:ln>
                <a:noFill/>
              </a:ln>
              <a:solidFill>
                <a:schemeClr val="accent6"/>
              </a:solidFill>
              <a:effectLst/>
              <a:uFillTx/>
              <a:latin typeface="Aften Screen"/>
              <a:ea typeface="Aften Screen"/>
              <a:cs typeface="Aften Screen"/>
              <a:sym typeface="Aften Screen"/>
            </a:endParaRPr>
          </a:p>
        </p:txBody>
      </p:sp>
      <p:pic>
        <p:nvPicPr>
          <p:cNvPr id="17" name="Picture 2" descr="Image result for azure table storag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5913" y="1225563"/>
            <a:ext cx="6737727" cy="3239292"/>
          </a:xfrm>
          <a:prstGeom prst="rect">
            <a:avLst/>
          </a:prstGeom>
          <a:noFill/>
          <a:extLst>
            <a:ext uri="{909E8E84-426E-40DD-AFC4-6F175D3DCCD1}">
              <a14:hiddenFill xmlns:a14="http://schemas.microsoft.com/office/drawing/2010/main">
                <a:solidFill>
                  <a:srgbClr val="FFFFFF"/>
                </a:solidFill>
              </a14:hiddenFill>
            </a:ext>
          </a:extLst>
        </p:spPr>
      </p:pic>
      <p:sp>
        <p:nvSpPr>
          <p:cNvPr id="18" name="Takeaway"/>
          <p:cNvSpPr txBox="1">
            <a:spLocks noGrp="1"/>
          </p:cNvSpPr>
          <p:nvPr>
            <p:ph type="title"/>
          </p:nvPr>
        </p:nvSpPr>
        <p:spPr>
          <a:xfrm>
            <a:off x="4663786" y="1594614"/>
            <a:ext cx="10385117" cy="2789047"/>
          </a:xfrm>
          <a:prstGeom prst="rect">
            <a:avLst/>
          </a:prstGeom>
        </p:spPr>
        <p:txBody>
          <a:bodyPr/>
          <a:lstStyle>
            <a:lvl1pPr algn="l">
              <a:defRPr>
                <a:solidFill>
                  <a:schemeClr val="accent6">
                    <a:lumOff val="-9803"/>
                  </a:schemeClr>
                </a:solidFill>
              </a:defRPr>
            </a:lvl1pPr>
          </a:lstStyle>
          <a:p>
            <a:r>
              <a:rPr lang="nb-NO" dirty="0"/>
              <a:t>Pros</a:t>
            </a:r>
            <a:endParaRPr dirty="0"/>
          </a:p>
        </p:txBody>
      </p:sp>
      <p:sp>
        <p:nvSpPr>
          <p:cNvPr id="2069" name="Innhold innhold innhold"/>
          <p:cNvSpPr txBox="1">
            <a:spLocks noGrp="1"/>
          </p:cNvSpPr>
          <p:nvPr>
            <p:ph type="body" sz="half" idx="1"/>
          </p:nvPr>
        </p:nvSpPr>
        <p:spPr>
          <a:xfrm>
            <a:off x="1492608" y="5525884"/>
            <a:ext cx="13366391" cy="6845394"/>
          </a:xfrm>
          <a:prstGeom prst="rect">
            <a:avLst/>
          </a:prstGeom>
        </p:spPr>
        <p:txBody>
          <a:bodyPr/>
          <a:lstStyle>
            <a:lvl1pPr algn="l">
              <a:defRPr i="0">
                <a:solidFill>
                  <a:schemeClr val="accent6">
                    <a:lumOff val="-9803"/>
                  </a:schemeClr>
                </a:solidFill>
              </a:defRPr>
            </a:lvl1pPr>
          </a:lstStyle>
          <a:p>
            <a:pPr marL="457200" indent="-457200">
              <a:buFont typeface="Arial" panose="020B0604020202020204" pitchFamily="34" charset="0"/>
              <a:buChar char="•"/>
            </a:pPr>
            <a:r>
              <a:rPr lang="nb-NO" sz="6000" dirty="0"/>
              <a:t>Easy setup</a:t>
            </a:r>
          </a:p>
          <a:p>
            <a:pPr marL="457200" indent="-457200">
              <a:buFont typeface="Arial" panose="020B0604020202020204" pitchFamily="34" charset="0"/>
              <a:buChar char="•"/>
            </a:pPr>
            <a:r>
              <a:rPr lang="nb-NO" sz="6000" dirty="0"/>
              <a:t>Cheap</a:t>
            </a:r>
          </a:p>
          <a:p>
            <a:pPr marL="457200" indent="-457200">
              <a:buFont typeface="Arial" panose="020B0604020202020204" pitchFamily="34" charset="0"/>
              <a:buChar char="•"/>
            </a:pPr>
            <a:r>
              <a:rPr lang="nb-NO" sz="6000" dirty="0"/>
              <a:t>Minimal work required</a:t>
            </a:r>
          </a:p>
          <a:p>
            <a:pPr marL="457200" indent="-457200">
              <a:buFont typeface="Arial" panose="020B0604020202020204" pitchFamily="34" charset="0"/>
              <a:buChar char="•"/>
            </a:pPr>
            <a:r>
              <a:rPr lang="nb-NO" sz="6000" dirty="0"/>
              <a:t>Easy to understand</a:t>
            </a:r>
          </a:p>
          <a:p>
            <a:pPr marL="457200" indent="-457200">
              <a:buFont typeface="Arial" panose="020B0604020202020204" pitchFamily="34" charset="0"/>
              <a:buChar char="•"/>
            </a:pPr>
            <a:r>
              <a:rPr lang="nb-NO" sz="6000" dirty="0"/>
              <a:t>Simple model: Entity, PartitionKey, RowKey </a:t>
            </a:r>
          </a:p>
          <a:p>
            <a:pPr marL="457200" indent="-457200">
              <a:buFont typeface="Arial" panose="020B0604020202020204" pitchFamily="34" charset="0"/>
              <a:buChar char="•"/>
            </a:pPr>
            <a:endParaRPr lang="nb-NO" sz="6000" dirty="0"/>
          </a:p>
          <a:p>
            <a:pPr marL="457200" indent="-457200">
              <a:buFont typeface="Arial" panose="020B0604020202020204" pitchFamily="34" charset="0"/>
              <a:buChar char="•"/>
            </a:pPr>
            <a:endParaRPr sz="6000"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53B7D54-F1FF-4B22-873A-8AA1E16EA637}"/>
              </a:ext>
            </a:extLst>
          </p:cNvPr>
          <p:cNvSpPr/>
          <p:nvPr/>
        </p:nvSpPr>
        <p:spPr>
          <a:xfrm>
            <a:off x="368968" y="12512842"/>
            <a:ext cx="1171074" cy="930442"/>
          </a:xfrm>
          <a:prstGeom prst="rect">
            <a:avLst/>
          </a:prstGeom>
          <a:ln/>
        </p:spPr>
        <p:style>
          <a:lnRef idx="2">
            <a:schemeClr val="accent4"/>
          </a:lnRef>
          <a:fillRef idx="1">
            <a:schemeClr val="lt1"/>
          </a:fillRef>
          <a:effectRef idx="0">
            <a:schemeClr val="accent4"/>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20000"/>
              </a:lnSpc>
              <a:spcBef>
                <a:spcPts val="0"/>
              </a:spcBef>
              <a:spcAft>
                <a:spcPts val="0"/>
              </a:spcAft>
              <a:buClrTx/>
              <a:buSzTx/>
              <a:buFontTx/>
              <a:buNone/>
              <a:tabLst/>
            </a:pPr>
            <a:endParaRPr kumimoji="0" lang="nb-NO" sz="3000" b="0" i="0" u="none" strike="noStrike" cap="none" spc="0" normalizeH="0" baseline="0">
              <a:ln>
                <a:noFill/>
              </a:ln>
              <a:solidFill>
                <a:schemeClr val="accent6"/>
              </a:solidFill>
              <a:effectLst/>
              <a:uFillTx/>
              <a:latin typeface="Aften Screen"/>
              <a:ea typeface="Aften Screen"/>
              <a:cs typeface="Aften Screen"/>
              <a:sym typeface="Aften Screen"/>
            </a:endParaRPr>
          </a:p>
        </p:txBody>
      </p:sp>
      <p:sp>
        <p:nvSpPr>
          <p:cNvPr id="5" name="TextBox 4">
            <a:extLst>
              <a:ext uri="{FF2B5EF4-FFF2-40B4-BE49-F238E27FC236}">
                <a16:creationId xmlns:a16="http://schemas.microsoft.com/office/drawing/2014/main" id="{1245817B-5A70-45CB-A9EC-C56CA6810178}"/>
              </a:ext>
            </a:extLst>
          </p:cNvPr>
          <p:cNvSpPr txBox="1"/>
          <p:nvPr/>
        </p:nvSpPr>
        <p:spPr>
          <a:xfrm>
            <a:off x="564911" y="5067208"/>
            <a:ext cx="23242146" cy="37959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1143000" indent="-1143000" algn="l">
              <a:buFont typeface="Arial" panose="020B0604020202020204" pitchFamily="34" charset="0"/>
              <a:buChar char="•"/>
            </a:pPr>
            <a:r>
              <a:rPr lang="nb-NO" sz="8000" i="0" dirty="0"/>
              <a:t>Integration </a:t>
            </a:r>
            <a:r>
              <a:rPr lang="nb-NO" sz="8000" i="0" dirty="0" err="1"/>
              <a:t>with</a:t>
            </a:r>
            <a:r>
              <a:rPr lang="nb-NO" sz="8000" i="0" dirty="0"/>
              <a:t> </a:t>
            </a:r>
            <a:r>
              <a:rPr lang="nb-NO" sz="8000" i="0" dirty="0" err="1"/>
              <a:t>Azure</a:t>
            </a:r>
            <a:r>
              <a:rPr lang="nb-NO" sz="8000" i="0" dirty="0"/>
              <a:t> </a:t>
            </a:r>
            <a:r>
              <a:rPr lang="nb-NO" sz="8000" i="0" dirty="0" err="1"/>
              <a:t>Blob</a:t>
            </a:r>
            <a:r>
              <a:rPr lang="nb-NO" sz="8000" i="0" dirty="0"/>
              <a:t> Storage</a:t>
            </a:r>
          </a:p>
          <a:p>
            <a:pPr marL="1143000" indent="-1143000" algn="l">
              <a:buFont typeface="Arial" panose="020B0604020202020204" pitchFamily="34" charset="0"/>
              <a:buChar char="•"/>
            </a:pPr>
            <a:r>
              <a:rPr kumimoji="0" lang="nb-NO" sz="8000" b="0" i="0" u="none" strike="noStrike" cap="none" spc="0" normalizeH="0" baseline="0" dirty="0" err="1">
                <a:ln>
                  <a:noFill/>
                </a:ln>
                <a:solidFill>
                  <a:schemeClr val="accent6"/>
                </a:solidFill>
                <a:effectLst/>
                <a:uFillTx/>
                <a:latin typeface="Aften Screen"/>
                <a:ea typeface="Aften Screen"/>
                <a:cs typeface="Aften Screen"/>
                <a:sym typeface="Aften Screen"/>
              </a:rPr>
              <a:t>GeoJSON</a:t>
            </a:r>
            <a:r>
              <a:rPr kumimoji="0" lang="nb-NO" sz="8000" b="0" i="0" u="none" strike="noStrike" cap="none" spc="0" normalizeH="0" baseline="0" dirty="0">
                <a:ln>
                  <a:noFill/>
                </a:ln>
                <a:solidFill>
                  <a:schemeClr val="accent6"/>
                </a:solidFill>
                <a:effectLst/>
                <a:uFillTx/>
                <a:latin typeface="Aften Screen"/>
                <a:ea typeface="Aften Screen"/>
                <a:cs typeface="Aften Screen"/>
                <a:sym typeface="Aften Screen"/>
              </a:rPr>
              <a:t> support for </a:t>
            </a:r>
            <a:r>
              <a:rPr kumimoji="0" lang="nb-NO" sz="8000" b="0" i="0" u="none" strike="noStrike" cap="none" spc="0" normalizeH="0" baseline="0" dirty="0" err="1">
                <a:ln>
                  <a:noFill/>
                </a:ln>
                <a:solidFill>
                  <a:schemeClr val="accent6"/>
                </a:solidFill>
                <a:effectLst/>
                <a:uFillTx/>
                <a:latin typeface="Aften Screen"/>
                <a:ea typeface="Aften Screen"/>
                <a:cs typeface="Aften Screen"/>
                <a:sym typeface="Aften Screen"/>
              </a:rPr>
              <a:t>geographical</a:t>
            </a:r>
            <a:r>
              <a:rPr kumimoji="0" lang="nb-NO" sz="8000" b="0" i="0" u="none" strike="noStrike" cap="none" spc="0" normalizeH="0" baseline="0" dirty="0">
                <a:ln>
                  <a:noFill/>
                </a:ln>
                <a:solidFill>
                  <a:schemeClr val="accent6"/>
                </a:solidFill>
                <a:effectLst/>
                <a:uFillTx/>
                <a:latin typeface="Aften Screen"/>
                <a:ea typeface="Aften Screen"/>
                <a:cs typeface="Aften Screen"/>
                <a:sym typeface="Aften Screen"/>
              </a:rPr>
              <a:t> </a:t>
            </a:r>
            <a:r>
              <a:rPr kumimoji="0" lang="nb-NO" sz="8000" b="0" i="0" u="none" strike="noStrike" cap="none" spc="0" normalizeH="0" baseline="0" dirty="0" err="1">
                <a:ln>
                  <a:noFill/>
                </a:ln>
                <a:solidFill>
                  <a:schemeClr val="accent6"/>
                </a:solidFill>
                <a:effectLst/>
                <a:uFillTx/>
                <a:latin typeface="Aften Screen"/>
                <a:ea typeface="Aften Screen"/>
                <a:cs typeface="Aften Screen"/>
                <a:sym typeface="Aften Screen"/>
              </a:rPr>
              <a:t>information</a:t>
            </a:r>
            <a:endParaRPr kumimoji="0" lang="nb-NO" sz="8000" b="0" i="0" u="none" strike="noStrike" cap="none" spc="0" normalizeH="0" baseline="0" dirty="0">
              <a:ln>
                <a:noFill/>
              </a:ln>
              <a:solidFill>
                <a:schemeClr val="accent6"/>
              </a:solidFill>
              <a:effectLst/>
              <a:uFillTx/>
              <a:latin typeface="Aften Screen"/>
              <a:ea typeface="Aften Screen"/>
              <a:cs typeface="Aften Screen"/>
              <a:sym typeface="Aften Screen"/>
            </a:endParaRPr>
          </a:p>
          <a:p>
            <a:pPr marL="1143000" indent="-1143000" algn="l">
              <a:buFont typeface="Arial" panose="020B0604020202020204" pitchFamily="34" charset="0"/>
              <a:buChar char="•"/>
            </a:pPr>
            <a:endParaRPr kumimoji="0" lang="nb-NO" sz="8000" b="0" i="0" u="none" strike="noStrike" cap="none" spc="0" normalizeH="0" baseline="0" dirty="0">
              <a:ln>
                <a:noFill/>
              </a:ln>
              <a:solidFill>
                <a:schemeClr val="accent6"/>
              </a:solidFill>
              <a:effectLst/>
              <a:uFillTx/>
              <a:latin typeface="Aften Screen"/>
              <a:ea typeface="Aften Screen"/>
              <a:cs typeface="Aften Screen"/>
              <a:sym typeface="Aften Screen"/>
            </a:endParaRPr>
          </a:p>
        </p:txBody>
      </p:sp>
    </p:spTree>
    <p:extLst>
      <p:ext uri="{BB962C8B-B14F-4D97-AF65-F5344CB8AC3E}">
        <p14:creationId xmlns:p14="http://schemas.microsoft.com/office/powerpoint/2010/main" val="24933212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53B7D54-F1FF-4B22-873A-8AA1E16EA637}"/>
              </a:ext>
            </a:extLst>
          </p:cNvPr>
          <p:cNvSpPr/>
          <p:nvPr/>
        </p:nvSpPr>
        <p:spPr>
          <a:xfrm>
            <a:off x="368968" y="12512842"/>
            <a:ext cx="1171074" cy="930442"/>
          </a:xfrm>
          <a:prstGeom prst="rect">
            <a:avLst/>
          </a:prstGeom>
          <a:ln/>
        </p:spPr>
        <p:style>
          <a:lnRef idx="2">
            <a:schemeClr val="accent4"/>
          </a:lnRef>
          <a:fillRef idx="1">
            <a:schemeClr val="lt1"/>
          </a:fillRef>
          <a:effectRef idx="0">
            <a:schemeClr val="accent4"/>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20000"/>
              </a:lnSpc>
              <a:spcBef>
                <a:spcPts val="0"/>
              </a:spcBef>
              <a:spcAft>
                <a:spcPts val="0"/>
              </a:spcAft>
              <a:buClrTx/>
              <a:buSzTx/>
              <a:buFontTx/>
              <a:buNone/>
              <a:tabLst/>
            </a:pPr>
            <a:endParaRPr kumimoji="0" lang="nb-NO" sz="3000" b="0" i="0" u="none" strike="noStrike" cap="none" spc="0" normalizeH="0" baseline="0">
              <a:ln>
                <a:noFill/>
              </a:ln>
              <a:solidFill>
                <a:schemeClr val="accent6"/>
              </a:solidFill>
              <a:effectLst/>
              <a:uFillTx/>
              <a:latin typeface="Aften Screen"/>
              <a:ea typeface="Aften Screen"/>
              <a:cs typeface="Aften Screen"/>
              <a:sym typeface="Aften Screen"/>
            </a:endParaRPr>
          </a:p>
        </p:txBody>
      </p:sp>
      <p:sp>
        <p:nvSpPr>
          <p:cNvPr id="4" name="TextBox 3">
            <a:extLst>
              <a:ext uri="{FF2B5EF4-FFF2-40B4-BE49-F238E27FC236}">
                <a16:creationId xmlns:a16="http://schemas.microsoft.com/office/drawing/2014/main" id="{90796F48-49FA-461A-A0C9-4BABBAA9FDE5}"/>
              </a:ext>
            </a:extLst>
          </p:cNvPr>
          <p:cNvSpPr txBox="1"/>
          <p:nvPr/>
        </p:nvSpPr>
        <p:spPr>
          <a:xfrm>
            <a:off x="564911" y="5307447"/>
            <a:ext cx="23242146" cy="12105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lang="en-US" sz="7200" b="1" i="0" dirty="0"/>
              <a:t>Real-world use cases</a:t>
            </a:r>
            <a:endParaRPr kumimoji="0" lang="nb-NO" sz="7200" b="0" i="0" u="none" strike="noStrike" cap="none" spc="0" normalizeH="0" baseline="0" dirty="0">
              <a:ln>
                <a:noFill/>
              </a:ln>
              <a:solidFill>
                <a:schemeClr val="accent6"/>
              </a:solidFill>
              <a:effectLst/>
              <a:uFillTx/>
              <a:latin typeface="Aften Screen"/>
              <a:ea typeface="Aften Screen"/>
              <a:cs typeface="Aften Screen"/>
              <a:sym typeface="Aften Screen"/>
            </a:endParaRPr>
          </a:p>
        </p:txBody>
      </p:sp>
    </p:spTree>
    <p:extLst>
      <p:ext uri="{BB962C8B-B14F-4D97-AF65-F5344CB8AC3E}">
        <p14:creationId xmlns:p14="http://schemas.microsoft.com/office/powerpoint/2010/main" val="40710657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53B7D54-F1FF-4B22-873A-8AA1E16EA637}"/>
              </a:ext>
            </a:extLst>
          </p:cNvPr>
          <p:cNvSpPr/>
          <p:nvPr/>
        </p:nvSpPr>
        <p:spPr>
          <a:xfrm>
            <a:off x="368968" y="12512842"/>
            <a:ext cx="1171074" cy="930442"/>
          </a:xfrm>
          <a:prstGeom prst="rect">
            <a:avLst/>
          </a:prstGeom>
          <a:ln/>
        </p:spPr>
        <p:style>
          <a:lnRef idx="2">
            <a:schemeClr val="accent4"/>
          </a:lnRef>
          <a:fillRef idx="1">
            <a:schemeClr val="lt1"/>
          </a:fillRef>
          <a:effectRef idx="0">
            <a:schemeClr val="accent4"/>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20000"/>
              </a:lnSpc>
              <a:spcBef>
                <a:spcPts val="0"/>
              </a:spcBef>
              <a:spcAft>
                <a:spcPts val="0"/>
              </a:spcAft>
              <a:buClrTx/>
              <a:buSzTx/>
              <a:buFontTx/>
              <a:buNone/>
              <a:tabLst/>
            </a:pPr>
            <a:endParaRPr kumimoji="0" lang="nb-NO" sz="3000" b="0" i="0" u="none" strike="noStrike" cap="none" spc="0" normalizeH="0" baseline="0">
              <a:ln>
                <a:noFill/>
              </a:ln>
              <a:solidFill>
                <a:schemeClr val="accent6"/>
              </a:solidFill>
              <a:effectLst/>
              <a:uFillTx/>
              <a:latin typeface="Aften Screen"/>
              <a:ea typeface="Aften Screen"/>
              <a:cs typeface="Aften Screen"/>
              <a:sym typeface="Aften Screen"/>
            </a:endParaRPr>
          </a:p>
        </p:txBody>
      </p:sp>
      <p:pic>
        <p:nvPicPr>
          <p:cNvPr id="2050" name="Picture 2" descr="Image result for microsoft office">
            <a:extLst>
              <a:ext uri="{FF2B5EF4-FFF2-40B4-BE49-F238E27FC236}">
                <a16:creationId xmlns:a16="http://schemas.microsoft.com/office/drawing/2014/main" id="{7AC03CC2-53D0-4D22-AF8E-AC1643517A7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71931" y="3591960"/>
            <a:ext cx="5087362" cy="286164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Skype">
            <a:extLst>
              <a:ext uri="{FF2B5EF4-FFF2-40B4-BE49-F238E27FC236}">
                <a16:creationId xmlns:a16="http://schemas.microsoft.com/office/drawing/2014/main" id="{BD0A0E06-7199-4089-9252-B511D7C30A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0638" y="8726557"/>
            <a:ext cx="2143125" cy="214312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mage result for active directory">
            <a:extLst>
              <a:ext uri="{FF2B5EF4-FFF2-40B4-BE49-F238E27FC236}">
                <a16:creationId xmlns:a16="http://schemas.microsoft.com/office/drawing/2014/main" id="{98932274-AC34-4A77-93CA-F6F15D8FC54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199165" y="3638550"/>
            <a:ext cx="5715000" cy="321945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Image result for XBox">
            <a:extLst>
              <a:ext uri="{FF2B5EF4-FFF2-40B4-BE49-F238E27FC236}">
                <a16:creationId xmlns:a16="http://schemas.microsoft.com/office/drawing/2014/main" id="{9D9D7480-7070-4CD0-98A3-9B0453ACADD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294165" y="8076786"/>
            <a:ext cx="1905000" cy="1905000"/>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mage result for MSN">
            <a:extLst>
              <a:ext uri="{FF2B5EF4-FFF2-40B4-BE49-F238E27FC236}">
                <a16:creationId xmlns:a16="http://schemas.microsoft.com/office/drawing/2014/main" id="{DEA0C4D7-94E3-406F-9126-65B68E6E72D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740476" y="8502926"/>
            <a:ext cx="2143125" cy="2143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28334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66" name="Image" descr="Image"/>
          <p:cNvPicPr>
            <a:picLocks noChangeAspect="1"/>
          </p:cNvPicPr>
          <p:nvPr/>
        </p:nvPicPr>
        <p:blipFill>
          <a:blip r:embed="rId2">
            <a:extLst/>
          </a:blip>
          <a:stretch>
            <a:fillRect/>
          </a:stretch>
        </p:blipFill>
        <p:spPr>
          <a:xfrm>
            <a:off x="5995243" y="10887234"/>
            <a:ext cx="20777201" cy="5562601"/>
          </a:xfrm>
          <a:prstGeom prst="rect">
            <a:avLst/>
          </a:prstGeom>
          <a:ln w="12700">
            <a:miter lim="400000"/>
          </a:ln>
        </p:spPr>
      </p:pic>
      <p:sp>
        <p:nvSpPr>
          <p:cNvPr id="2071" name="Line"/>
          <p:cNvSpPr/>
          <p:nvPr/>
        </p:nvSpPr>
        <p:spPr>
          <a:xfrm>
            <a:off x="1501276" y="5180310"/>
            <a:ext cx="8422146" cy="1"/>
          </a:xfrm>
          <a:prstGeom prst="line">
            <a:avLst/>
          </a:prstGeom>
          <a:ln w="139700">
            <a:solidFill>
              <a:schemeClr val="accent4"/>
            </a:solidFill>
            <a:miter lim="400000"/>
          </a:ln>
        </p:spPr>
        <p:txBody>
          <a:bodyPr lIns="50800" tIns="50800" rIns="50800" bIns="50800" anchor="ctr"/>
          <a:lstStyle/>
          <a:p>
            <a:pPr>
              <a:lnSpc>
                <a:spcPct val="120000"/>
              </a:lnSpc>
              <a:defRPr sz="3000" i="0"/>
            </a:pPr>
            <a:endParaRPr/>
          </a:p>
        </p:txBody>
      </p:sp>
      <p:sp>
        <p:nvSpPr>
          <p:cNvPr id="2" name="Rectangle: Rounded Corners 1">
            <a:extLst>
              <a:ext uri="{FF2B5EF4-FFF2-40B4-BE49-F238E27FC236}">
                <a16:creationId xmlns:a16="http://schemas.microsoft.com/office/drawing/2014/main" id="{34B7E2D0-DF88-4E10-989B-04140A16E0C8}"/>
              </a:ext>
            </a:extLst>
          </p:cNvPr>
          <p:cNvSpPr/>
          <p:nvPr/>
        </p:nvSpPr>
        <p:spPr>
          <a:xfrm>
            <a:off x="-1063689" y="-746450"/>
            <a:ext cx="26853502" cy="15376849"/>
          </a:xfrm>
          <a:prstGeom prst="roundRect">
            <a:avLst/>
          </a:prstGeom>
          <a:solidFill>
            <a:schemeClr val="accent5"/>
          </a:solidFill>
          <a:ln w="12700" cap="flat">
            <a:solidFill>
              <a:schemeClr val="accent5"/>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20000"/>
              </a:lnSpc>
              <a:spcBef>
                <a:spcPts val="0"/>
              </a:spcBef>
              <a:spcAft>
                <a:spcPts val="0"/>
              </a:spcAft>
              <a:buClrTx/>
              <a:buSzTx/>
              <a:buFontTx/>
              <a:buNone/>
              <a:tabLst/>
            </a:pPr>
            <a:endParaRPr kumimoji="0" lang="nb-NO" sz="3000" b="0" i="0" u="none" strike="noStrike" cap="none" spc="0" normalizeH="0" baseline="0">
              <a:ln>
                <a:noFill/>
              </a:ln>
              <a:solidFill>
                <a:schemeClr val="accent6"/>
              </a:solidFill>
              <a:effectLst/>
              <a:uFillTx/>
              <a:latin typeface="Aften Screen"/>
              <a:ea typeface="Aften Screen"/>
              <a:cs typeface="Aften Screen"/>
              <a:sym typeface="Aften Screen"/>
            </a:endParaRPr>
          </a:p>
        </p:txBody>
      </p:sp>
      <p:sp>
        <p:nvSpPr>
          <p:cNvPr id="18" name="Takeaway"/>
          <p:cNvSpPr txBox="1">
            <a:spLocks noGrp="1"/>
          </p:cNvSpPr>
          <p:nvPr>
            <p:ph type="title"/>
          </p:nvPr>
        </p:nvSpPr>
        <p:spPr>
          <a:xfrm>
            <a:off x="1549526" y="1594614"/>
            <a:ext cx="10385117" cy="2789047"/>
          </a:xfrm>
          <a:prstGeom prst="rect">
            <a:avLst/>
          </a:prstGeom>
        </p:spPr>
        <p:txBody>
          <a:bodyPr/>
          <a:lstStyle>
            <a:lvl1pPr algn="l">
              <a:defRPr>
                <a:solidFill>
                  <a:schemeClr val="accent6">
                    <a:lumOff val="-9803"/>
                  </a:schemeClr>
                </a:solidFill>
              </a:defRPr>
            </a:lvl1pPr>
          </a:lstStyle>
          <a:p>
            <a:r>
              <a:rPr lang="nb-NO" dirty="0" err="1"/>
              <a:t>Limitations</a:t>
            </a:r>
            <a:endParaRPr dirty="0"/>
          </a:p>
        </p:txBody>
      </p:sp>
      <p:sp>
        <p:nvSpPr>
          <p:cNvPr id="2069" name="Innhold innhold innhold"/>
          <p:cNvSpPr txBox="1">
            <a:spLocks noGrp="1"/>
          </p:cNvSpPr>
          <p:nvPr>
            <p:ph type="body" sz="half" idx="1"/>
          </p:nvPr>
        </p:nvSpPr>
        <p:spPr>
          <a:xfrm>
            <a:off x="1492608" y="5525884"/>
            <a:ext cx="13366391" cy="6845394"/>
          </a:xfrm>
          <a:prstGeom prst="rect">
            <a:avLst/>
          </a:prstGeom>
        </p:spPr>
        <p:txBody>
          <a:bodyPr/>
          <a:lstStyle>
            <a:lvl1pPr algn="l">
              <a:defRPr i="0">
                <a:solidFill>
                  <a:schemeClr val="accent6">
                    <a:lumOff val="-9803"/>
                  </a:schemeClr>
                </a:solidFill>
              </a:defRPr>
            </a:lvl1pPr>
          </a:lstStyle>
          <a:p>
            <a:pPr marL="457200" indent="-457200">
              <a:buFont typeface="Arial" panose="020B0604020202020204" pitchFamily="34" charset="0"/>
              <a:buChar char="•"/>
            </a:pPr>
            <a:r>
              <a:rPr lang="nb-NO" sz="5400" dirty="0" err="1"/>
              <a:t>Backup</a:t>
            </a:r>
            <a:r>
              <a:rPr lang="nb-NO" sz="5400" dirty="0"/>
              <a:t>/</a:t>
            </a:r>
            <a:r>
              <a:rPr lang="nb-NO" sz="5400" dirty="0" err="1"/>
              <a:t>restore</a:t>
            </a:r>
            <a:endParaRPr lang="nb-NO" sz="5400" dirty="0"/>
          </a:p>
          <a:p>
            <a:r>
              <a:rPr lang="nb-NO" sz="5400" dirty="0"/>
              <a:t>	-Limited </a:t>
            </a:r>
            <a:r>
              <a:rPr lang="nb-NO" sz="5400" dirty="0" err="1"/>
              <a:t>backup</a:t>
            </a:r>
            <a:r>
              <a:rPr lang="nb-NO" sz="5400" dirty="0"/>
              <a:t> </a:t>
            </a:r>
            <a:r>
              <a:rPr lang="nb-NO" sz="5400" dirty="0" err="1"/>
              <a:t>duration</a:t>
            </a:r>
            <a:endParaRPr lang="nb-NO" sz="5400" dirty="0"/>
          </a:p>
          <a:p>
            <a:pPr marL="457200" indent="-457200">
              <a:buFont typeface="Arial" panose="020B0604020202020204" pitchFamily="34" charset="0"/>
              <a:buChar char="•"/>
            </a:pPr>
            <a:r>
              <a:rPr lang="nb-NO" sz="5400" dirty="0"/>
              <a:t>LINQ </a:t>
            </a:r>
            <a:r>
              <a:rPr lang="nb-NO" sz="5400" dirty="0" err="1"/>
              <a:t>queries</a:t>
            </a:r>
            <a:r>
              <a:rPr lang="nb-NO" sz="5400" dirty="0"/>
              <a:t> not 100 % </a:t>
            </a:r>
            <a:r>
              <a:rPr lang="nb-NO" sz="5400" dirty="0" err="1"/>
              <a:t>supported</a:t>
            </a:r>
            <a:r>
              <a:rPr lang="nb-NO" sz="5400" dirty="0"/>
              <a:t> (</a:t>
            </a:r>
            <a:r>
              <a:rPr lang="nb-NO" sz="5400" dirty="0" err="1"/>
              <a:t>yet</a:t>
            </a:r>
            <a:r>
              <a:rPr lang="nb-NO" sz="5400" dirty="0"/>
              <a:t>)</a:t>
            </a:r>
          </a:p>
          <a:p>
            <a:pPr marL="457200" indent="-457200">
              <a:buFont typeface="Arial" panose="020B0604020202020204" pitchFamily="34" charset="0"/>
              <a:buChar char="•"/>
            </a:pPr>
            <a:r>
              <a:rPr lang="nb-NO" sz="5400" dirty="0"/>
              <a:t>Limited SQL</a:t>
            </a:r>
          </a:p>
          <a:p>
            <a:r>
              <a:rPr lang="nb-NO" sz="5400" dirty="0"/>
              <a:t>	-No </a:t>
            </a:r>
            <a:r>
              <a:rPr lang="nb-NO" sz="5400" dirty="0" err="1"/>
              <a:t>joins</a:t>
            </a:r>
            <a:r>
              <a:rPr lang="nb-NO" sz="5400" dirty="0"/>
              <a:t> or </a:t>
            </a:r>
            <a:r>
              <a:rPr lang="nb-NO" sz="5400" dirty="0" err="1"/>
              <a:t>aggregation</a:t>
            </a:r>
            <a:endParaRPr lang="nb-NO" sz="5400" dirty="0"/>
          </a:p>
          <a:p>
            <a:r>
              <a:rPr lang="nb-NO" sz="5400" dirty="0"/>
              <a:t>	-No GROUP BY</a:t>
            </a:r>
          </a:p>
          <a:p>
            <a:pPr marL="857250" indent="-857250">
              <a:buFont typeface="Arial" panose="020B0604020202020204" pitchFamily="34" charset="0"/>
              <a:buChar char="•"/>
            </a:pPr>
            <a:r>
              <a:rPr lang="nb-NO" sz="5400" dirty="0"/>
              <a:t>«id» </a:t>
            </a:r>
            <a:r>
              <a:rPr lang="nb-NO" sz="5400" dirty="0" err="1"/>
              <a:t>attribute</a:t>
            </a:r>
            <a:r>
              <a:rPr lang="nb-NO" sz="5400" dirty="0"/>
              <a:t> not </a:t>
            </a:r>
            <a:r>
              <a:rPr lang="nb-NO" sz="5400" dirty="0" err="1"/>
              <a:t>indexed</a:t>
            </a:r>
            <a:endParaRPr lang="nb-NO" sz="5400" dirty="0"/>
          </a:p>
          <a:p>
            <a:pPr marL="857250" indent="-857250">
              <a:buFont typeface="Arial" panose="020B0604020202020204" pitchFamily="34" charset="0"/>
              <a:buChar char="•"/>
            </a:pPr>
            <a:r>
              <a:rPr lang="nb-NO" sz="5400" dirty="0" err="1"/>
              <a:t>Only</a:t>
            </a:r>
            <a:r>
              <a:rPr lang="nb-NO" sz="5400" dirty="0"/>
              <a:t> support for JSON</a:t>
            </a:r>
          </a:p>
        </p:txBody>
      </p:sp>
      <p:pic>
        <p:nvPicPr>
          <p:cNvPr id="2067" name="Image" descr="Image"/>
          <p:cNvPicPr>
            <a:picLocks noChangeAspect="1"/>
          </p:cNvPicPr>
          <p:nvPr/>
        </p:nvPicPr>
        <p:blipFill>
          <a:blip r:embed="rId3">
            <a:extLst/>
          </a:blip>
          <a:stretch>
            <a:fillRect/>
          </a:stretch>
        </p:blipFill>
        <p:spPr>
          <a:xfrm flipH="1">
            <a:off x="15105741" y="6504888"/>
            <a:ext cx="7788373" cy="6041449"/>
          </a:xfrm>
          <a:prstGeom prst="rect">
            <a:avLst/>
          </a:prstGeom>
          <a:ln w="12700">
            <a:miter lim="400000"/>
          </a:ln>
        </p:spPr>
      </p:pic>
      <p:pic>
        <p:nvPicPr>
          <p:cNvPr id="2072" name="Image" descr="Image"/>
          <p:cNvPicPr>
            <a:picLocks noChangeAspect="1"/>
          </p:cNvPicPr>
          <p:nvPr/>
        </p:nvPicPr>
        <p:blipFill>
          <a:blip r:embed="rId4">
            <a:extLst/>
          </a:blip>
          <a:stretch>
            <a:fillRect/>
          </a:stretch>
        </p:blipFill>
        <p:spPr>
          <a:xfrm>
            <a:off x="19196636" y="5045544"/>
            <a:ext cx="2399157" cy="3237117"/>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74" name="Image" descr="Image"/>
          <p:cNvPicPr>
            <a:picLocks noChangeAspect="1"/>
          </p:cNvPicPr>
          <p:nvPr/>
        </p:nvPicPr>
        <p:blipFill>
          <a:blip r:embed="rId2">
            <a:alphaModFix amt="34019"/>
            <a:extLst/>
          </a:blip>
          <a:stretch>
            <a:fillRect/>
          </a:stretch>
        </p:blipFill>
        <p:spPr>
          <a:xfrm>
            <a:off x="576757" y="12865818"/>
            <a:ext cx="878486" cy="383386"/>
          </a:xfrm>
          <a:prstGeom prst="rect">
            <a:avLst/>
          </a:prstGeom>
          <a:ln w="12700">
            <a:miter lim="400000"/>
          </a:ln>
        </p:spPr>
      </p:pic>
      <p:sp>
        <p:nvSpPr>
          <p:cNvPr id="2077" name="Line"/>
          <p:cNvSpPr/>
          <p:nvPr/>
        </p:nvSpPr>
        <p:spPr>
          <a:xfrm>
            <a:off x="1501276" y="5180310"/>
            <a:ext cx="8422146" cy="1"/>
          </a:xfrm>
          <a:prstGeom prst="line">
            <a:avLst/>
          </a:prstGeom>
          <a:ln w="139700">
            <a:solidFill>
              <a:schemeClr val="accent4"/>
            </a:solidFill>
            <a:miter lim="400000"/>
          </a:ln>
        </p:spPr>
        <p:txBody>
          <a:bodyPr lIns="50800" tIns="50800" rIns="50800" bIns="50800" anchor="ctr"/>
          <a:lstStyle/>
          <a:p>
            <a:pPr>
              <a:lnSpc>
                <a:spcPct val="120000"/>
              </a:lnSpc>
              <a:defRPr sz="3000" i="0"/>
            </a:pPr>
            <a:endParaRPr/>
          </a:p>
        </p:txBody>
      </p:sp>
      <p:sp>
        <p:nvSpPr>
          <p:cNvPr id="8" name="Rectangle: Rounded Corners 7">
            <a:extLst>
              <a:ext uri="{FF2B5EF4-FFF2-40B4-BE49-F238E27FC236}">
                <a16:creationId xmlns:a16="http://schemas.microsoft.com/office/drawing/2014/main" id="{27C63973-5F07-4089-AD03-486F1CA7CDD0}"/>
              </a:ext>
            </a:extLst>
          </p:cNvPr>
          <p:cNvSpPr/>
          <p:nvPr/>
        </p:nvSpPr>
        <p:spPr>
          <a:xfrm>
            <a:off x="-1026367" y="-765110"/>
            <a:ext cx="26592245" cy="15339526"/>
          </a:xfrm>
          <a:prstGeom prst="roundRect">
            <a:avLst/>
          </a:prstGeom>
          <a:solidFill>
            <a:schemeClr val="accent5"/>
          </a:solidFill>
          <a:ln w="12700" cap="flat">
            <a:solidFill>
              <a:schemeClr val="accent5"/>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20000"/>
              </a:lnSpc>
              <a:spcBef>
                <a:spcPts val="0"/>
              </a:spcBef>
              <a:spcAft>
                <a:spcPts val="0"/>
              </a:spcAft>
              <a:buClrTx/>
              <a:buSzTx/>
              <a:buFontTx/>
              <a:buNone/>
              <a:tabLst/>
            </a:pPr>
            <a:endParaRPr kumimoji="0" lang="nb-NO" sz="3000" b="0" i="0" u="none" strike="noStrike" cap="none" spc="0" normalizeH="0" baseline="0">
              <a:ln>
                <a:noFill/>
              </a:ln>
              <a:solidFill>
                <a:schemeClr val="accent6"/>
              </a:solidFill>
              <a:effectLst/>
              <a:uFillTx/>
              <a:latin typeface="Aften Screen"/>
              <a:ea typeface="Aften Screen"/>
              <a:cs typeface="Aften Screen"/>
              <a:sym typeface="Aften Screen"/>
            </a:endParaRPr>
          </a:p>
        </p:txBody>
      </p:sp>
      <p:sp>
        <p:nvSpPr>
          <p:cNvPr id="22" name="Innhold innhold innhold"/>
          <p:cNvSpPr txBox="1">
            <a:spLocks/>
          </p:cNvSpPr>
          <p:nvPr/>
        </p:nvSpPr>
        <p:spPr>
          <a:xfrm>
            <a:off x="1492608" y="5525884"/>
            <a:ext cx="11860785" cy="6845394"/>
          </a:xfrm>
          <a:prstGeom prst="rect">
            <a:avLst/>
          </a:prstGeom>
          <a:ln w="12700">
            <a:miter lim="400000"/>
          </a:ln>
          <a:extLst>
            <a:ext uri="{C572A759-6A51-4108-AA02-DFA0A04FC94B}">
              <ma14:wrappingTextBoxFlag xmlns:ma14="http://schemas.microsoft.com/office/mac/drawingml/2011/main" xmlns="" val="1"/>
            </a:ext>
          </a:extLst>
        </p:spPr>
        <p:txBody>
          <a:bodyPr lIns="71437" tIns="71437" rIns="71437" bIns="71437" anchor="t"/>
          <a:lstStyle>
            <a:lvl1pPr marL="0" marR="0" indent="0" algn="l" defTabSz="821531" latinLnBrk="0">
              <a:lnSpc>
                <a:spcPct val="100000"/>
              </a:lnSpc>
              <a:spcBef>
                <a:spcPts val="0"/>
              </a:spcBef>
              <a:spcAft>
                <a:spcPts val="0"/>
              </a:spcAft>
              <a:buClrTx/>
              <a:buSzTx/>
              <a:buFontTx/>
              <a:buNone/>
              <a:tabLst/>
              <a:defRPr sz="3200" b="0" i="0" u="none" strike="noStrike" cap="none" spc="0" baseline="0">
                <a:ln>
                  <a:noFill/>
                </a:ln>
                <a:solidFill>
                  <a:schemeClr val="accent6">
                    <a:lumOff val="-9803"/>
                  </a:schemeClr>
                </a:solidFill>
                <a:uFillTx/>
                <a:latin typeface="Aften Screen"/>
                <a:ea typeface="Aften Screen"/>
                <a:cs typeface="Aften Screen"/>
                <a:sym typeface="Aften Screen"/>
              </a:defRPr>
            </a:lvl1pPr>
            <a:lvl2pPr marL="0" marR="0" indent="0" algn="ctr" defTabSz="821531" latinLnBrk="0">
              <a:lnSpc>
                <a:spcPct val="100000"/>
              </a:lnSpc>
              <a:spcBef>
                <a:spcPts val="0"/>
              </a:spcBef>
              <a:spcAft>
                <a:spcPts val="0"/>
              </a:spcAft>
              <a:buClrTx/>
              <a:buSzTx/>
              <a:buFontTx/>
              <a:buNone/>
              <a:tabLst/>
              <a:defRPr sz="3200" b="0" i="1" u="none" strike="noStrike" cap="none" spc="0" baseline="0">
                <a:ln>
                  <a:noFill/>
                </a:ln>
                <a:solidFill>
                  <a:srgbClr val="FFFFFF"/>
                </a:solidFill>
                <a:uFillTx/>
                <a:latin typeface="Aften Screen"/>
                <a:ea typeface="Aften Screen"/>
                <a:cs typeface="Aften Screen"/>
                <a:sym typeface="Aften Screen"/>
              </a:defRPr>
            </a:lvl2pPr>
            <a:lvl3pPr marL="0" marR="0" indent="0" algn="ctr" defTabSz="821531" latinLnBrk="0">
              <a:lnSpc>
                <a:spcPct val="100000"/>
              </a:lnSpc>
              <a:spcBef>
                <a:spcPts val="0"/>
              </a:spcBef>
              <a:spcAft>
                <a:spcPts val="0"/>
              </a:spcAft>
              <a:buClrTx/>
              <a:buSzTx/>
              <a:buFontTx/>
              <a:buNone/>
              <a:tabLst/>
              <a:defRPr sz="3200" b="0" i="1" u="none" strike="noStrike" cap="none" spc="0" baseline="0">
                <a:ln>
                  <a:noFill/>
                </a:ln>
                <a:solidFill>
                  <a:srgbClr val="FFFFFF"/>
                </a:solidFill>
                <a:uFillTx/>
                <a:latin typeface="Aften Screen"/>
                <a:ea typeface="Aften Screen"/>
                <a:cs typeface="Aften Screen"/>
                <a:sym typeface="Aften Screen"/>
              </a:defRPr>
            </a:lvl3pPr>
            <a:lvl4pPr marL="0" marR="0" indent="0" algn="ctr" defTabSz="821531" latinLnBrk="0">
              <a:lnSpc>
                <a:spcPct val="100000"/>
              </a:lnSpc>
              <a:spcBef>
                <a:spcPts val="0"/>
              </a:spcBef>
              <a:spcAft>
                <a:spcPts val="0"/>
              </a:spcAft>
              <a:buClrTx/>
              <a:buSzTx/>
              <a:buFontTx/>
              <a:buNone/>
              <a:tabLst/>
              <a:defRPr sz="3200" b="0" i="1" u="none" strike="noStrike" cap="none" spc="0" baseline="0">
                <a:ln>
                  <a:noFill/>
                </a:ln>
                <a:solidFill>
                  <a:srgbClr val="FFFFFF"/>
                </a:solidFill>
                <a:uFillTx/>
                <a:latin typeface="Aften Screen"/>
                <a:ea typeface="Aften Screen"/>
                <a:cs typeface="Aften Screen"/>
                <a:sym typeface="Aften Screen"/>
              </a:defRPr>
            </a:lvl4pPr>
            <a:lvl5pPr marL="0" marR="0" indent="0" algn="ctr" defTabSz="821531" latinLnBrk="0">
              <a:lnSpc>
                <a:spcPct val="100000"/>
              </a:lnSpc>
              <a:spcBef>
                <a:spcPts val="0"/>
              </a:spcBef>
              <a:spcAft>
                <a:spcPts val="0"/>
              </a:spcAft>
              <a:buClrTx/>
              <a:buSzTx/>
              <a:buFontTx/>
              <a:buNone/>
              <a:tabLst/>
              <a:defRPr sz="3200" b="0" i="1" u="none" strike="noStrike" cap="none" spc="0" baseline="0">
                <a:ln>
                  <a:noFill/>
                </a:ln>
                <a:solidFill>
                  <a:srgbClr val="FFFFFF"/>
                </a:solidFill>
                <a:uFillTx/>
                <a:latin typeface="Aften Screen"/>
                <a:ea typeface="Aften Screen"/>
                <a:cs typeface="Aften Screen"/>
                <a:sym typeface="Aften Screen"/>
              </a:defRPr>
            </a:lvl5pPr>
            <a:lvl6pPr marL="2489200" marR="0" indent="-800100" algn="l" defTabSz="819150" latinLnBrk="0">
              <a:lnSpc>
                <a:spcPct val="100000"/>
              </a:lnSpc>
              <a:spcBef>
                <a:spcPts val="5200"/>
              </a:spcBef>
              <a:spcAft>
                <a:spcPts val="0"/>
              </a:spcAft>
              <a:buClrTx/>
              <a:buSzPct val="171000"/>
              <a:buFontTx/>
              <a:buChar char="•"/>
              <a:tabLst/>
              <a:defRPr sz="5400" b="0" i="0" u="none" strike="noStrike" cap="none" spc="0" baseline="0">
                <a:ln>
                  <a:noFill/>
                </a:ln>
                <a:solidFill>
                  <a:schemeClr val="accent6"/>
                </a:solidFill>
                <a:uFillTx/>
                <a:latin typeface="Gill Sans"/>
                <a:ea typeface="Gill Sans"/>
                <a:cs typeface="Gill Sans"/>
                <a:sym typeface="Gill Sans"/>
              </a:defRPr>
            </a:lvl6pPr>
            <a:lvl7pPr marL="2781300" marR="0" indent="-800100" algn="l" defTabSz="819150" latinLnBrk="0">
              <a:lnSpc>
                <a:spcPct val="100000"/>
              </a:lnSpc>
              <a:spcBef>
                <a:spcPts val="5200"/>
              </a:spcBef>
              <a:spcAft>
                <a:spcPts val="0"/>
              </a:spcAft>
              <a:buClrTx/>
              <a:buSzPct val="171000"/>
              <a:buFontTx/>
              <a:buChar char="•"/>
              <a:tabLst/>
              <a:defRPr sz="5400" b="0" i="0" u="none" strike="noStrike" cap="none" spc="0" baseline="0">
                <a:ln>
                  <a:noFill/>
                </a:ln>
                <a:solidFill>
                  <a:schemeClr val="accent6"/>
                </a:solidFill>
                <a:uFillTx/>
                <a:latin typeface="Gill Sans"/>
                <a:ea typeface="Gill Sans"/>
                <a:cs typeface="Gill Sans"/>
                <a:sym typeface="Gill Sans"/>
              </a:defRPr>
            </a:lvl7pPr>
            <a:lvl8pPr marL="3073400" marR="0" indent="-800100" algn="l" defTabSz="819150" latinLnBrk="0">
              <a:lnSpc>
                <a:spcPct val="100000"/>
              </a:lnSpc>
              <a:spcBef>
                <a:spcPts val="5200"/>
              </a:spcBef>
              <a:spcAft>
                <a:spcPts val="0"/>
              </a:spcAft>
              <a:buClrTx/>
              <a:buSzPct val="171000"/>
              <a:buFontTx/>
              <a:buChar char="•"/>
              <a:tabLst/>
              <a:defRPr sz="5400" b="0" i="0" u="none" strike="noStrike" cap="none" spc="0" baseline="0">
                <a:ln>
                  <a:noFill/>
                </a:ln>
                <a:solidFill>
                  <a:schemeClr val="accent6"/>
                </a:solidFill>
                <a:uFillTx/>
                <a:latin typeface="Gill Sans"/>
                <a:ea typeface="Gill Sans"/>
                <a:cs typeface="Gill Sans"/>
                <a:sym typeface="Gill Sans"/>
              </a:defRPr>
            </a:lvl8pPr>
            <a:lvl9pPr marL="3365500" marR="0" indent="-800100" algn="l" defTabSz="819150" latinLnBrk="0">
              <a:lnSpc>
                <a:spcPct val="100000"/>
              </a:lnSpc>
              <a:spcBef>
                <a:spcPts val="5200"/>
              </a:spcBef>
              <a:spcAft>
                <a:spcPts val="0"/>
              </a:spcAft>
              <a:buClrTx/>
              <a:buSzPct val="171000"/>
              <a:buFontTx/>
              <a:buChar char="•"/>
              <a:tabLst/>
              <a:defRPr sz="5400" b="0" i="0" u="none" strike="noStrike" cap="none" spc="0" baseline="0">
                <a:ln>
                  <a:noFill/>
                </a:ln>
                <a:solidFill>
                  <a:schemeClr val="accent6"/>
                </a:solidFill>
                <a:uFillTx/>
                <a:latin typeface="Gill Sans"/>
                <a:ea typeface="Gill Sans"/>
                <a:cs typeface="Gill Sans"/>
                <a:sym typeface="Gill Sans"/>
              </a:defRPr>
            </a:lvl9pPr>
          </a:lstStyle>
          <a:p>
            <a:pPr marL="457200" indent="-457200" hangingPunct="1">
              <a:buFont typeface="Arial" panose="020B0604020202020204" pitchFamily="34" charset="0"/>
              <a:buChar char="•"/>
            </a:pPr>
            <a:r>
              <a:rPr lang="en-US" sz="5400" dirty="0"/>
              <a:t>Excellent choice for mobile apps</a:t>
            </a:r>
          </a:p>
          <a:p>
            <a:pPr marL="457200" indent="-457200" hangingPunct="1">
              <a:buFont typeface="Arial" panose="020B0604020202020204" pitchFamily="34" charset="0"/>
              <a:buChar char="•"/>
            </a:pPr>
            <a:r>
              <a:rPr lang="en-US" sz="5400" dirty="0"/>
              <a:t>Has everything a mobile developer needs</a:t>
            </a:r>
          </a:p>
          <a:p>
            <a:pPr marL="457200" indent="-457200" hangingPunct="1">
              <a:buFont typeface="Arial" panose="020B0604020202020204" pitchFamily="34" charset="0"/>
              <a:buChar char="•"/>
            </a:pPr>
            <a:r>
              <a:rPr lang="en-US" sz="5400" dirty="0"/>
              <a:t>Global distribution makes data available everywhere for mobile users</a:t>
            </a:r>
          </a:p>
          <a:p>
            <a:pPr marL="457200" indent="-457200" hangingPunct="1">
              <a:buFont typeface="Arial" panose="020B0604020202020204" pitchFamily="34" charset="0"/>
              <a:buChar char="•"/>
            </a:pPr>
            <a:r>
              <a:rPr lang="en-US" sz="5400" dirty="0"/>
              <a:t>First-class support for geospatial types, offering great geo-contextual experiences for mobile users</a:t>
            </a:r>
          </a:p>
          <a:p>
            <a:pPr marL="457200" indent="-457200" hangingPunct="1">
              <a:buFont typeface="Arial" panose="020B0604020202020204" pitchFamily="34" charset="0"/>
              <a:buChar char="•"/>
            </a:pPr>
            <a:endParaRPr lang="en-US" sz="6000" dirty="0"/>
          </a:p>
        </p:txBody>
      </p:sp>
      <p:pic>
        <p:nvPicPr>
          <p:cNvPr id="2078" name="Image" descr="Image"/>
          <p:cNvPicPr>
            <a:picLocks noChangeAspect="1"/>
          </p:cNvPicPr>
          <p:nvPr/>
        </p:nvPicPr>
        <p:blipFill>
          <a:blip r:embed="rId3">
            <a:extLst/>
          </a:blip>
          <a:stretch>
            <a:fillRect/>
          </a:stretch>
        </p:blipFill>
        <p:spPr>
          <a:xfrm>
            <a:off x="11704001" y="1782579"/>
            <a:ext cx="14567894" cy="10150842"/>
          </a:xfrm>
          <a:prstGeom prst="rect">
            <a:avLst/>
          </a:prstGeom>
          <a:ln w="12700">
            <a:miter lim="400000"/>
          </a:ln>
        </p:spPr>
      </p:pic>
      <p:sp>
        <p:nvSpPr>
          <p:cNvPr id="2076" name="Takeaway"/>
          <p:cNvSpPr txBox="1">
            <a:spLocks noGrp="1"/>
          </p:cNvSpPr>
          <p:nvPr>
            <p:ph type="title"/>
          </p:nvPr>
        </p:nvSpPr>
        <p:spPr>
          <a:xfrm>
            <a:off x="1433840" y="2045691"/>
            <a:ext cx="11526786" cy="2789047"/>
          </a:xfrm>
          <a:prstGeom prst="rect">
            <a:avLst/>
          </a:prstGeom>
        </p:spPr>
        <p:txBody>
          <a:bodyPr/>
          <a:lstStyle>
            <a:lvl1pPr algn="l">
              <a:defRPr>
                <a:solidFill>
                  <a:schemeClr val="accent6">
                    <a:lumOff val="-9803"/>
                  </a:schemeClr>
                </a:solidFill>
              </a:defRPr>
            </a:lvl1pPr>
          </a:lstStyle>
          <a:p>
            <a:r>
              <a:rPr lang="nb-NO" dirty="0"/>
              <a:t>Cosmos DB and mobile</a:t>
            </a:r>
            <a:endParaRPr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86" name="Image" descr="Image"/>
          <p:cNvPicPr>
            <a:picLocks noChangeAspect="1"/>
          </p:cNvPicPr>
          <p:nvPr/>
        </p:nvPicPr>
        <p:blipFill>
          <a:blip r:embed="rId2">
            <a:alphaModFix amt="59519"/>
            <a:extLst/>
          </a:blip>
          <a:stretch>
            <a:fillRect/>
          </a:stretch>
        </p:blipFill>
        <p:spPr>
          <a:xfrm>
            <a:off x="14529643" y="9769634"/>
            <a:ext cx="20777201" cy="5562601"/>
          </a:xfrm>
          <a:prstGeom prst="rect">
            <a:avLst/>
          </a:prstGeom>
          <a:ln w="12700">
            <a:miter lim="400000"/>
          </a:ln>
        </p:spPr>
      </p:pic>
      <p:pic>
        <p:nvPicPr>
          <p:cNvPr id="2087" name="Image" descr="Image"/>
          <p:cNvPicPr>
            <a:picLocks noChangeAspect="1"/>
          </p:cNvPicPr>
          <p:nvPr/>
        </p:nvPicPr>
        <p:blipFill>
          <a:blip r:embed="rId3">
            <a:alphaModFix amt="34019"/>
            <a:extLst/>
          </a:blip>
          <a:stretch>
            <a:fillRect/>
          </a:stretch>
        </p:blipFill>
        <p:spPr>
          <a:xfrm>
            <a:off x="576757" y="12865818"/>
            <a:ext cx="878486" cy="383386"/>
          </a:xfrm>
          <a:prstGeom prst="rect">
            <a:avLst/>
          </a:prstGeom>
          <a:ln w="12700">
            <a:miter lim="400000"/>
          </a:ln>
        </p:spPr>
      </p:pic>
      <p:sp>
        <p:nvSpPr>
          <p:cNvPr id="2090" name="Line"/>
          <p:cNvSpPr/>
          <p:nvPr/>
        </p:nvSpPr>
        <p:spPr>
          <a:xfrm>
            <a:off x="1501276" y="5180310"/>
            <a:ext cx="8422146" cy="1"/>
          </a:xfrm>
          <a:prstGeom prst="line">
            <a:avLst/>
          </a:prstGeom>
          <a:ln w="139700">
            <a:solidFill>
              <a:schemeClr val="accent4"/>
            </a:solidFill>
            <a:miter lim="400000"/>
          </a:ln>
        </p:spPr>
        <p:txBody>
          <a:bodyPr lIns="50800" tIns="50800" rIns="50800" bIns="50800" anchor="ctr"/>
          <a:lstStyle/>
          <a:p>
            <a:pPr>
              <a:lnSpc>
                <a:spcPct val="120000"/>
              </a:lnSpc>
              <a:defRPr sz="3000" i="0"/>
            </a:pPr>
            <a:endParaRPr/>
          </a:p>
        </p:txBody>
      </p:sp>
      <p:sp>
        <p:nvSpPr>
          <p:cNvPr id="9" name="Rectangle: Rounded Corners 8">
            <a:extLst>
              <a:ext uri="{FF2B5EF4-FFF2-40B4-BE49-F238E27FC236}">
                <a16:creationId xmlns:a16="http://schemas.microsoft.com/office/drawing/2014/main" id="{F7B2BEBD-2BE8-479B-A836-B4D352EB44CF}"/>
              </a:ext>
            </a:extLst>
          </p:cNvPr>
          <p:cNvSpPr/>
          <p:nvPr/>
        </p:nvSpPr>
        <p:spPr>
          <a:xfrm>
            <a:off x="-895740" y="-895738"/>
            <a:ext cx="26554923" cy="15544800"/>
          </a:xfrm>
          <a:prstGeom prst="roundRect">
            <a:avLst/>
          </a:prstGeom>
          <a:solidFill>
            <a:schemeClr val="accent5"/>
          </a:solidFill>
          <a:ln w="12700" cap="flat">
            <a:solidFill>
              <a:schemeClr val="accent5"/>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20000"/>
              </a:lnSpc>
              <a:spcBef>
                <a:spcPts val="0"/>
              </a:spcBef>
              <a:spcAft>
                <a:spcPts val="0"/>
              </a:spcAft>
              <a:buClrTx/>
              <a:buSzTx/>
              <a:buFontTx/>
              <a:buNone/>
              <a:tabLst/>
            </a:pPr>
            <a:endParaRPr kumimoji="0" lang="nb-NO" sz="3000" b="0" i="0" u="none" strike="noStrike" cap="none" spc="0" normalizeH="0" baseline="0">
              <a:ln>
                <a:noFill/>
              </a:ln>
              <a:solidFill>
                <a:schemeClr val="accent6"/>
              </a:solidFill>
              <a:effectLst/>
              <a:uFillTx/>
              <a:latin typeface="Aften Screen"/>
              <a:ea typeface="Aften Screen"/>
              <a:cs typeface="Aften Screen"/>
              <a:sym typeface="Aften Screen"/>
            </a:endParaRPr>
          </a:p>
        </p:txBody>
      </p:sp>
      <p:sp>
        <p:nvSpPr>
          <p:cNvPr id="19" name="Innhold innhold innhold"/>
          <p:cNvSpPr txBox="1">
            <a:spLocks noGrp="1"/>
          </p:cNvSpPr>
          <p:nvPr>
            <p:ph type="body" sz="half" idx="1"/>
          </p:nvPr>
        </p:nvSpPr>
        <p:spPr>
          <a:xfrm>
            <a:off x="1492250" y="5526088"/>
            <a:ext cx="11593129" cy="6524625"/>
          </a:xfrm>
          <a:prstGeom prst="rect">
            <a:avLst/>
          </a:prstGeom>
          <a:ln w="12700">
            <a:miter lim="400000"/>
          </a:ln>
          <a:extLst>
            <a:ext uri="{C572A759-6A51-4108-AA02-DFA0A04FC94B}">
              <ma14:wrappingTextBoxFlag xmlns:ma14="http://schemas.microsoft.com/office/mac/drawingml/2011/main" xmlns="" val="1"/>
            </a:ext>
          </a:extLst>
        </p:spPr>
        <p:txBody>
          <a:bodyPr lIns="71437" tIns="71437" rIns="71437" bIns="71437" anchor="t"/>
          <a:lstStyle>
            <a:lvl1pPr marL="0" marR="0" indent="0" algn="l" defTabSz="821531" latinLnBrk="0">
              <a:lnSpc>
                <a:spcPct val="100000"/>
              </a:lnSpc>
              <a:spcBef>
                <a:spcPts val="0"/>
              </a:spcBef>
              <a:spcAft>
                <a:spcPts val="0"/>
              </a:spcAft>
              <a:buClrTx/>
              <a:buSzTx/>
              <a:buFontTx/>
              <a:buNone/>
              <a:tabLst/>
              <a:defRPr sz="3200" b="0" i="0" u="none" strike="noStrike" cap="none" spc="0" baseline="0">
                <a:ln>
                  <a:noFill/>
                </a:ln>
                <a:solidFill>
                  <a:schemeClr val="accent6">
                    <a:lumOff val="-9803"/>
                  </a:schemeClr>
                </a:solidFill>
                <a:uFillTx/>
                <a:latin typeface="Aften Screen"/>
                <a:ea typeface="Aften Screen"/>
                <a:cs typeface="Aften Screen"/>
                <a:sym typeface="Aften Screen"/>
              </a:defRPr>
            </a:lvl1pPr>
            <a:lvl2pPr marL="0" marR="0" indent="0" algn="ctr" defTabSz="821531" latinLnBrk="0">
              <a:lnSpc>
                <a:spcPct val="100000"/>
              </a:lnSpc>
              <a:spcBef>
                <a:spcPts val="0"/>
              </a:spcBef>
              <a:spcAft>
                <a:spcPts val="0"/>
              </a:spcAft>
              <a:buClrTx/>
              <a:buSzTx/>
              <a:buFontTx/>
              <a:buNone/>
              <a:tabLst/>
              <a:defRPr sz="3200" b="0" i="1" u="none" strike="noStrike" cap="none" spc="0" baseline="0">
                <a:ln>
                  <a:noFill/>
                </a:ln>
                <a:solidFill>
                  <a:srgbClr val="FFFFFF"/>
                </a:solidFill>
                <a:uFillTx/>
                <a:latin typeface="Aften Screen"/>
                <a:ea typeface="Aften Screen"/>
                <a:cs typeface="Aften Screen"/>
                <a:sym typeface="Aften Screen"/>
              </a:defRPr>
            </a:lvl2pPr>
            <a:lvl3pPr marL="0" marR="0" indent="0" algn="ctr" defTabSz="821531" latinLnBrk="0">
              <a:lnSpc>
                <a:spcPct val="100000"/>
              </a:lnSpc>
              <a:spcBef>
                <a:spcPts val="0"/>
              </a:spcBef>
              <a:spcAft>
                <a:spcPts val="0"/>
              </a:spcAft>
              <a:buClrTx/>
              <a:buSzTx/>
              <a:buFontTx/>
              <a:buNone/>
              <a:tabLst/>
              <a:defRPr sz="3200" b="0" i="1" u="none" strike="noStrike" cap="none" spc="0" baseline="0">
                <a:ln>
                  <a:noFill/>
                </a:ln>
                <a:solidFill>
                  <a:srgbClr val="FFFFFF"/>
                </a:solidFill>
                <a:uFillTx/>
                <a:latin typeface="Aften Screen"/>
                <a:ea typeface="Aften Screen"/>
                <a:cs typeface="Aften Screen"/>
                <a:sym typeface="Aften Screen"/>
              </a:defRPr>
            </a:lvl3pPr>
            <a:lvl4pPr marL="0" marR="0" indent="0" algn="ctr" defTabSz="821531" latinLnBrk="0">
              <a:lnSpc>
                <a:spcPct val="100000"/>
              </a:lnSpc>
              <a:spcBef>
                <a:spcPts val="0"/>
              </a:spcBef>
              <a:spcAft>
                <a:spcPts val="0"/>
              </a:spcAft>
              <a:buClrTx/>
              <a:buSzTx/>
              <a:buFontTx/>
              <a:buNone/>
              <a:tabLst/>
              <a:defRPr sz="3200" b="0" i="1" u="none" strike="noStrike" cap="none" spc="0" baseline="0">
                <a:ln>
                  <a:noFill/>
                </a:ln>
                <a:solidFill>
                  <a:srgbClr val="FFFFFF"/>
                </a:solidFill>
                <a:uFillTx/>
                <a:latin typeface="Aften Screen"/>
                <a:ea typeface="Aften Screen"/>
                <a:cs typeface="Aften Screen"/>
                <a:sym typeface="Aften Screen"/>
              </a:defRPr>
            </a:lvl4pPr>
            <a:lvl5pPr marL="0" marR="0" indent="0" algn="ctr" defTabSz="821531" latinLnBrk="0">
              <a:lnSpc>
                <a:spcPct val="100000"/>
              </a:lnSpc>
              <a:spcBef>
                <a:spcPts val="0"/>
              </a:spcBef>
              <a:spcAft>
                <a:spcPts val="0"/>
              </a:spcAft>
              <a:buClrTx/>
              <a:buSzTx/>
              <a:buFontTx/>
              <a:buNone/>
              <a:tabLst/>
              <a:defRPr sz="3200" b="0" i="1" u="none" strike="noStrike" cap="none" spc="0" baseline="0">
                <a:ln>
                  <a:noFill/>
                </a:ln>
                <a:solidFill>
                  <a:srgbClr val="FFFFFF"/>
                </a:solidFill>
                <a:uFillTx/>
                <a:latin typeface="Aften Screen"/>
                <a:ea typeface="Aften Screen"/>
                <a:cs typeface="Aften Screen"/>
                <a:sym typeface="Aften Screen"/>
              </a:defRPr>
            </a:lvl5pPr>
            <a:lvl6pPr marL="2489200" marR="0" indent="-800100" algn="l" defTabSz="819150" latinLnBrk="0">
              <a:lnSpc>
                <a:spcPct val="100000"/>
              </a:lnSpc>
              <a:spcBef>
                <a:spcPts val="5200"/>
              </a:spcBef>
              <a:spcAft>
                <a:spcPts val="0"/>
              </a:spcAft>
              <a:buClrTx/>
              <a:buSzPct val="171000"/>
              <a:buFontTx/>
              <a:buChar char="•"/>
              <a:tabLst/>
              <a:defRPr sz="5400" b="0" i="0" u="none" strike="noStrike" cap="none" spc="0" baseline="0">
                <a:ln>
                  <a:noFill/>
                </a:ln>
                <a:solidFill>
                  <a:schemeClr val="accent6"/>
                </a:solidFill>
                <a:uFillTx/>
                <a:latin typeface="Gill Sans"/>
                <a:ea typeface="Gill Sans"/>
                <a:cs typeface="Gill Sans"/>
                <a:sym typeface="Gill Sans"/>
              </a:defRPr>
            </a:lvl6pPr>
            <a:lvl7pPr marL="2781300" marR="0" indent="-800100" algn="l" defTabSz="819150" latinLnBrk="0">
              <a:lnSpc>
                <a:spcPct val="100000"/>
              </a:lnSpc>
              <a:spcBef>
                <a:spcPts val="5200"/>
              </a:spcBef>
              <a:spcAft>
                <a:spcPts val="0"/>
              </a:spcAft>
              <a:buClrTx/>
              <a:buSzPct val="171000"/>
              <a:buFontTx/>
              <a:buChar char="•"/>
              <a:tabLst/>
              <a:defRPr sz="5400" b="0" i="0" u="none" strike="noStrike" cap="none" spc="0" baseline="0">
                <a:ln>
                  <a:noFill/>
                </a:ln>
                <a:solidFill>
                  <a:schemeClr val="accent6"/>
                </a:solidFill>
                <a:uFillTx/>
                <a:latin typeface="Gill Sans"/>
                <a:ea typeface="Gill Sans"/>
                <a:cs typeface="Gill Sans"/>
                <a:sym typeface="Gill Sans"/>
              </a:defRPr>
            </a:lvl7pPr>
            <a:lvl8pPr marL="3073400" marR="0" indent="-800100" algn="l" defTabSz="819150" latinLnBrk="0">
              <a:lnSpc>
                <a:spcPct val="100000"/>
              </a:lnSpc>
              <a:spcBef>
                <a:spcPts val="5200"/>
              </a:spcBef>
              <a:spcAft>
                <a:spcPts val="0"/>
              </a:spcAft>
              <a:buClrTx/>
              <a:buSzPct val="171000"/>
              <a:buFontTx/>
              <a:buChar char="•"/>
              <a:tabLst/>
              <a:defRPr sz="5400" b="0" i="0" u="none" strike="noStrike" cap="none" spc="0" baseline="0">
                <a:ln>
                  <a:noFill/>
                </a:ln>
                <a:solidFill>
                  <a:schemeClr val="accent6"/>
                </a:solidFill>
                <a:uFillTx/>
                <a:latin typeface="Gill Sans"/>
                <a:ea typeface="Gill Sans"/>
                <a:cs typeface="Gill Sans"/>
                <a:sym typeface="Gill Sans"/>
              </a:defRPr>
            </a:lvl8pPr>
            <a:lvl9pPr marL="3365500" marR="0" indent="-800100" algn="l" defTabSz="819150" latinLnBrk="0">
              <a:lnSpc>
                <a:spcPct val="100000"/>
              </a:lnSpc>
              <a:spcBef>
                <a:spcPts val="5200"/>
              </a:spcBef>
              <a:spcAft>
                <a:spcPts val="0"/>
              </a:spcAft>
              <a:buClrTx/>
              <a:buSzPct val="171000"/>
              <a:buFontTx/>
              <a:buChar char="•"/>
              <a:tabLst/>
              <a:defRPr sz="5400" b="0" i="0" u="none" strike="noStrike" cap="none" spc="0" baseline="0">
                <a:ln>
                  <a:noFill/>
                </a:ln>
                <a:solidFill>
                  <a:schemeClr val="accent6"/>
                </a:solidFill>
                <a:uFillTx/>
                <a:latin typeface="Gill Sans"/>
                <a:ea typeface="Gill Sans"/>
                <a:cs typeface="Gill Sans"/>
                <a:sym typeface="Gill Sans"/>
              </a:defRPr>
            </a:lvl9pPr>
          </a:lstStyle>
          <a:p>
            <a:pPr marL="457200" indent="-457200" hangingPunct="1">
              <a:buFont typeface="Arial" panose="020B0604020202020204" pitchFamily="34" charset="0"/>
              <a:buChar char="•"/>
            </a:pPr>
            <a:r>
              <a:rPr lang="en-US" sz="5400" dirty="0"/>
              <a:t>Azure Cosmos DB paves the way for a great NoSQL future</a:t>
            </a:r>
          </a:p>
          <a:p>
            <a:pPr marL="457200" indent="-457200" hangingPunct="1">
              <a:buFont typeface="Arial" panose="020B0604020202020204" pitchFamily="34" charset="0"/>
              <a:buChar char="•"/>
            </a:pPr>
            <a:r>
              <a:rPr lang="en-US" sz="5400" dirty="0"/>
              <a:t>Several limitations today but not a show stopper</a:t>
            </a:r>
          </a:p>
          <a:p>
            <a:pPr marL="457200" indent="-457200" hangingPunct="1">
              <a:buFont typeface="Arial" panose="020B0604020202020204" pitchFamily="34" charset="0"/>
              <a:buChar char="•"/>
            </a:pPr>
            <a:r>
              <a:rPr lang="en-US" sz="5400" dirty="0"/>
              <a:t>High investment and full, continuous support from Microsoft forecasts a great future</a:t>
            </a:r>
          </a:p>
          <a:p>
            <a:pPr marL="457200" indent="-457200" hangingPunct="1">
              <a:buFont typeface="Arial" panose="020B0604020202020204" pitchFamily="34" charset="0"/>
              <a:buChar char="•"/>
            </a:pPr>
            <a:r>
              <a:rPr lang="en-US" sz="5400" dirty="0"/>
              <a:t>High availability, cloud-based databases will continue to be the norm</a:t>
            </a:r>
          </a:p>
          <a:p>
            <a:pPr marL="457200" indent="-457200" hangingPunct="1">
              <a:buFont typeface="Arial" panose="020B0604020202020204" pitchFamily="34" charset="0"/>
              <a:buChar char="•"/>
            </a:pPr>
            <a:endParaRPr lang="en-US" sz="6000" dirty="0"/>
          </a:p>
        </p:txBody>
      </p:sp>
      <p:pic>
        <p:nvPicPr>
          <p:cNvPr id="2091" name="Image" descr="Image"/>
          <p:cNvPicPr>
            <a:picLocks noChangeAspect="1"/>
          </p:cNvPicPr>
          <p:nvPr/>
        </p:nvPicPr>
        <p:blipFill>
          <a:blip r:embed="rId4">
            <a:extLst/>
          </a:blip>
          <a:stretch>
            <a:fillRect/>
          </a:stretch>
        </p:blipFill>
        <p:spPr>
          <a:xfrm>
            <a:off x="-4191759" y="4834738"/>
            <a:ext cx="27744133" cy="14480389"/>
          </a:xfrm>
          <a:prstGeom prst="rect">
            <a:avLst/>
          </a:prstGeom>
          <a:ln w="12700">
            <a:miter lim="400000"/>
          </a:ln>
        </p:spPr>
      </p:pic>
      <p:sp>
        <p:nvSpPr>
          <p:cNvPr id="2089" name="Takeaway"/>
          <p:cNvSpPr txBox="1">
            <a:spLocks noGrp="1"/>
          </p:cNvSpPr>
          <p:nvPr>
            <p:ph type="title"/>
          </p:nvPr>
        </p:nvSpPr>
        <p:spPr>
          <a:xfrm>
            <a:off x="1433840" y="2045691"/>
            <a:ext cx="13975348" cy="2789047"/>
          </a:xfrm>
          <a:prstGeom prst="rect">
            <a:avLst/>
          </a:prstGeom>
        </p:spPr>
        <p:txBody>
          <a:bodyPr/>
          <a:lstStyle>
            <a:lvl1pPr algn="l">
              <a:defRPr>
                <a:solidFill>
                  <a:schemeClr val="accent6">
                    <a:lumOff val="-9803"/>
                  </a:schemeClr>
                </a:solidFill>
              </a:defRPr>
            </a:lvl1pPr>
          </a:lstStyle>
          <a:p>
            <a:r>
              <a:rPr lang="nb-NO" dirty="0"/>
              <a:t>The way forward</a:t>
            </a:r>
            <a:endParaRPr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53B7D54-F1FF-4B22-873A-8AA1E16EA637}"/>
              </a:ext>
            </a:extLst>
          </p:cNvPr>
          <p:cNvSpPr/>
          <p:nvPr/>
        </p:nvSpPr>
        <p:spPr>
          <a:xfrm>
            <a:off x="368968" y="12512842"/>
            <a:ext cx="1171074" cy="930442"/>
          </a:xfrm>
          <a:prstGeom prst="rect">
            <a:avLst/>
          </a:prstGeom>
          <a:ln/>
        </p:spPr>
        <p:style>
          <a:lnRef idx="2">
            <a:schemeClr val="accent4"/>
          </a:lnRef>
          <a:fillRef idx="1">
            <a:schemeClr val="lt1"/>
          </a:fillRef>
          <a:effectRef idx="0">
            <a:schemeClr val="accent4"/>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20000"/>
              </a:lnSpc>
              <a:spcBef>
                <a:spcPts val="0"/>
              </a:spcBef>
              <a:spcAft>
                <a:spcPts val="0"/>
              </a:spcAft>
              <a:buClrTx/>
              <a:buSzTx/>
              <a:buFontTx/>
              <a:buNone/>
              <a:tabLst/>
            </a:pPr>
            <a:endParaRPr kumimoji="0" lang="nb-NO" sz="3000" b="0" i="0" u="none" strike="noStrike" cap="none" spc="0" normalizeH="0" baseline="0">
              <a:ln>
                <a:noFill/>
              </a:ln>
              <a:solidFill>
                <a:schemeClr val="accent6"/>
              </a:solidFill>
              <a:effectLst/>
              <a:uFillTx/>
              <a:latin typeface="Aften Screen"/>
              <a:ea typeface="Aften Screen"/>
              <a:cs typeface="Aften Screen"/>
              <a:sym typeface="Aften Screen"/>
            </a:endParaRPr>
          </a:p>
        </p:txBody>
      </p:sp>
      <p:sp>
        <p:nvSpPr>
          <p:cNvPr id="4" name="TextBox 3">
            <a:extLst>
              <a:ext uri="{FF2B5EF4-FFF2-40B4-BE49-F238E27FC236}">
                <a16:creationId xmlns:a16="http://schemas.microsoft.com/office/drawing/2014/main" id="{90796F48-49FA-461A-A0C9-4BABBAA9FDE5}"/>
              </a:ext>
            </a:extLst>
          </p:cNvPr>
          <p:cNvSpPr txBox="1"/>
          <p:nvPr/>
        </p:nvSpPr>
        <p:spPr>
          <a:xfrm>
            <a:off x="564911" y="5307447"/>
            <a:ext cx="23242146" cy="12105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lang="en-US" sz="7200" b="1" i="0" dirty="0"/>
              <a:t>Thanks!</a:t>
            </a:r>
            <a:endParaRPr kumimoji="0" lang="nb-NO" sz="7200" b="0" i="0" u="none" strike="noStrike" cap="none" spc="0" normalizeH="0" baseline="0" dirty="0">
              <a:ln>
                <a:noFill/>
              </a:ln>
              <a:solidFill>
                <a:schemeClr val="accent6"/>
              </a:solidFill>
              <a:effectLst/>
              <a:uFillTx/>
              <a:latin typeface="Aften Screen"/>
              <a:ea typeface="Aften Screen"/>
              <a:cs typeface="Aften Screen"/>
              <a:sym typeface="Aften Screen"/>
            </a:endParaRPr>
          </a:p>
        </p:txBody>
      </p:sp>
      <p:pic>
        <p:nvPicPr>
          <p:cNvPr id="7" name="Picture 6">
            <a:extLst>
              <a:ext uri="{FF2B5EF4-FFF2-40B4-BE49-F238E27FC236}">
                <a16:creationId xmlns:a16="http://schemas.microsoft.com/office/drawing/2014/main" id="{ACB1E871-899A-46B2-9092-8F02C06733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43488" y="7321817"/>
            <a:ext cx="4443571" cy="1047210"/>
          </a:xfrm>
          <a:prstGeom prst="rect">
            <a:avLst/>
          </a:prstGeom>
        </p:spPr>
      </p:pic>
    </p:spTree>
    <p:extLst>
      <p:ext uri="{BB962C8B-B14F-4D97-AF65-F5344CB8AC3E}">
        <p14:creationId xmlns:p14="http://schemas.microsoft.com/office/powerpoint/2010/main" val="5004546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pic>
        <p:nvPicPr>
          <p:cNvPr id="2066" name="Image" descr="Image"/>
          <p:cNvPicPr>
            <a:picLocks noChangeAspect="1"/>
          </p:cNvPicPr>
          <p:nvPr/>
        </p:nvPicPr>
        <p:blipFill>
          <a:blip r:embed="rId2">
            <a:extLst/>
          </a:blip>
          <a:stretch>
            <a:fillRect/>
          </a:stretch>
        </p:blipFill>
        <p:spPr>
          <a:xfrm>
            <a:off x="5995243" y="10887234"/>
            <a:ext cx="20777201" cy="5562601"/>
          </a:xfrm>
          <a:prstGeom prst="rect">
            <a:avLst/>
          </a:prstGeom>
          <a:ln w="12700">
            <a:miter lim="400000"/>
          </a:ln>
        </p:spPr>
      </p:pic>
      <p:pic>
        <p:nvPicPr>
          <p:cNvPr id="2067" name="Image" descr="Image"/>
          <p:cNvPicPr>
            <a:picLocks noChangeAspect="1"/>
          </p:cNvPicPr>
          <p:nvPr/>
        </p:nvPicPr>
        <p:blipFill>
          <a:blip r:embed="rId3">
            <a:extLst/>
          </a:blip>
          <a:stretch>
            <a:fillRect/>
          </a:stretch>
        </p:blipFill>
        <p:spPr>
          <a:xfrm flipH="1">
            <a:off x="15105741" y="6504888"/>
            <a:ext cx="7788373" cy="6041449"/>
          </a:xfrm>
          <a:prstGeom prst="rect">
            <a:avLst/>
          </a:prstGeom>
          <a:ln w="12700">
            <a:miter lim="400000"/>
          </a:ln>
        </p:spPr>
      </p:pic>
      <p:sp>
        <p:nvSpPr>
          <p:cNvPr id="2069" name="Innhold innhold innhold"/>
          <p:cNvSpPr txBox="1">
            <a:spLocks noGrp="1"/>
          </p:cNvSpPr>
          <p:nvPr>
            <p:ph type="body" sz="half" idx="1"/>
          </p:nvPr>
        </p:nvSpPr>
        <p:spPr>
          <a:xfrm>
            <a:off x="1492608" y="5525884"/>
            <a:ext cx="13366391" cy="6845394"/>
          </a:xfrm>
          <a:prstGeom prst="rect">
            <a:avLst/>
          </a:prstGeom>
        </p:spPr>
        <p:txBody>
          <a:bodyPr/>
          <a:lstStyle>
            <a:lvl1pPr algn="l">
              <a:defRPr i="0">
                <a:solidFill>
                  <a:schemeClr val="accent6">
                    <a:lumOff val="-9803"/>
                  </a:schemeClr>
                </a:solidFill>
              </a:defRPr>
            </a:lvl1pPr>
          </a:lstStyle>
          <a:p>
            <a:pPr marL="457200" indent="-457200">
              <a:buFont typeface="Arial" panose="020B0604020202020204" pitchFamily="34" charset="0"/>
              <a:buChar char="•"/>
            </a:pPr>
            <a:r>
              <a:rPr lang="nb-NO" sz="6000" dirty="0"/>
              <a:t>Low on scalability</a:t>
            </a:r>
          </a:p>
          <a:p>
            <a:pPr marL="457200" indent="-457200">
              <a:buFont typeface="Arial" panose="020B0604020202020204" pitchFamily="34" charset="0"/>
              <a:buChar char="•"/>
            </a:pPr>
            <a:r>
              <a:rPr lang="nb-NO" sz="6000" dirty="0" err="1"/>
              <a:t>Lack</a:t>
            </a:r>
            <a:r>
              <a:rPr lang="nb-NO" sz="6000" dirty="0"/>
              <a:t> of basic database operations</a:t>
            </a:r>
          </a:p>
          <a:p>
            <a:pPr lvl="1" algn="l"/>
            <a:r>
              <a:rPr lang="nb-NO" sz="6000" i="0" dirty="0">
                <a:solidFill>
                  <a:schemeClr val="tx1"/>
                </a:solidFill>
              </a:rPr>
              <a:t>      </a:t>
            </a:r>
            <a:r>
              <a:rPr lang="nb-NO" sz="6000" i="0" dirty="0">
                <a:solidFill>
                  <a:schemeClr val="accent6"/>
                </a:solidFill>
              </a:rPr>
              <a:t>- No «like» or «contains»</a:t>
            </a:r>
          </a:p>
          <a:p>
            <a:pPr marL="457200" indent="-457200">
              <a:buFont typeface="Arial" panose="020B0604020202020204" pitchFamily="34" charset="0"/>
              <a:buChar char="•"/>
            </a:pPr>
            <a:r>
              <a:rPr lang="nb-NO" sz="6000" dirty="0"/>
              <a:t>No backup procedure</a:t>
            </a:r>
          </a:p>
          <a:p>
            <a:pPr marL="457200" indent="-457200">
              <a:buFont typeface="Arial" panose="020B0604020202020204" pitchFamily="34" charset="0"/>
              <a:buChar char="•"/>
            </a:pPr>
            <a:endParaRPr lang="nb-NO" sz="6000" dirty="0"/>
          </a:p>
          <a:p>
            <a:pPr marL="457200" indent="-457200">
              <a:buFont typeface="Arial" panose="020B0604020202020204" pitchFamily="34" charset="0"/>
              <a:buChar char="•"/>
            </a:pPr>
            <a:endParaRPr sz="6000" dirty="0"/>
          </a:p>
        </p:txBody>
      </p:sp>
      <p:sp>
        <p:nvSpPr>
          <p:cNvPr id="2071" name="Line"/>
          <p:cNvSpPr/>
          <p:nvPr/>
        </p:nvSpPr>
        <p:spPr>
          <a:xfrm>
            <a:off x="1501276" y="5180310"/>
            <a:ext cx="8422146" cy="1"/>
          </a:xfrm>
          <a:prstGeom prst="line">
            <a:avLst/>
          </a:prstGeom>
          <a:ln w="139700">
            <a:solidFill>
              <a:schemeClr val="accent4"/>
            </a:solidFill>
            <a:miter lim="400000"/>
          </a:ln>
        </p:spPr>
        <p:txBody>
          <a:bodyPr lIns="50800" tIns="50800" rIns="50800" bIns="50800" anchor="ctr"/>
          <a:lstStyle/>
          <a:p>
            <a:pPr>
              <a:lnSpc>
                <a:spcPct val="120000"/>
              </a:lnSpc>
              <a:defRPr sz="3000" i="0"/>
            </a:pPr>
            <a:endParaRPr/>
          </a:p>
        </p:txBody>
      </p:sp>
      <p:pic>
        <p:nvPicPr>
          <p:cNvPr id="2072" name="Image" descr="Image"/>
          <p:cNvPicPr>
            <a:picLocks noChangeAspect="1"/>
          </p:cNvPicPr>
          <p:nvPr/>
        </p:nvPicPr>
        <p:blipFill>
          <a:blip r:embed="rId4">
            <a:extLst/>
          </a:blip>
          <a:stretch>
            <a:fillRect/>
          </a:stretch>
        </p:blipFill>
        <p:spPr>
          <a:xfrm>
            <a:off x="19196636" y="5045544"/>
            <a:ext cx="2399157" cy="3237117"/>
          </a:xfrm>
          <a:prstGeom prst="rect">
            <a:avLst/>
          </a:prstGeom>
          <a:ln w="12700">
            <a:miter lim="400000"/>
          </a:ln>
        </p:spPr>
      </p:pic>
      <p:pic>
        <p:nvPicPr>
          <p:cNvPr id="17" name="Picture 2" descr="Image result for azure table storag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5913" y="1225563"/>
            <a:ext cx="6737727" cy="3239292"/>
          </a:xfrm>
          <a:prstGeom prst="rect">
            <a:avLst/>
          </a:prstGeom>
          <a:noFill/>
          <a:extLst>
            <a:ext uri="{909E8E84-426E-40DD-AFC4-6F175D3DCCD1}">
              <a14:hiddenFill xmlns:a14="http://schemas.microsoft.com/office/drawing/2010/main">
                <a:solidFill>
                  <a:srgbClr val="FFFFFF"/>
                </a:solidFill>
              </a14:hiddenFill>
            </a:ext>
          </a:extLst>
        </p:spPr>
      </p:pic>
      <p:sp>
        <p:nvSpPr>
          <p:cNvPr id="18" name="Takeaway"/>
          <p:cNvSpPr txBox="1">
            <a:spLocks noGrp="1"/>
          </p:cNvSpPr>
          <p:nvPr>
            <p:ph type="title"/>
          </p:nvPr>
        </p:nvSpPr>
        <p:spPr>
          <a:xfrm>
            <a:off x="4663786" y="1594614"/>
            <a:ext cx="10385117" cy="2789047"/>
          </a:xfrm>
          <a:prstGeom prst="rect">
            <a:avLst/>
          </a:prstGeom>
        </p:spPr>
        <p:txBody>
          <a:bodyPr/>
          <a:lstStyle>
            <a:lvl1pPr algn="l">
              <a:defRPr>
                <a:solidFill>
                  <a:schemeClr val="accent6">
                    <a:lumOff val="-9803"/>
                  </a:schemeClr>
                </a:solidFill>
              </a:defRPr>
            </a:lvl1pPr>
          </a:lstStyle>
          <a:p>
            <a:r>
              <a:rPr lang="nb-NO" dirty="0"/>
              <a:t>Cons</a:t>
            </a:r>
            <a:endParaRPr dirty="0"/>
          </a:p>
        </p:txBody>
      </p:sp>
      <p:sp>
        <p:nvSpPr>
          <p:cNvPr id="12" name="Rectangle: Rounded Corners 11">
            <a:extLst>
              <a:ext uri="{FF2B5EF4-FFF2-40B4-BE49-F238E27FC236}">
                <a16:creationId xmlns:a16="http://schemas.microsoft.com/office/drawing/2014/main" id="{39FB2DBB-7F06-4956-A2CD-56CABC8E269D}"/>
              </a:ext>
            </a:extLst>
          </p:cNvPr>
          <p:cNvSpPr/>
          <p:nvPr/>
        </p:nvSpPr>
        <p:spPr>
          <a:xfrm>
            <a:off x="320175" y="10478123"/>
            <a:ext cx="4260301" cy="2953696"/>
          </a:xfrm>
          <a:prstGeom prst="roundRect">
            <a:avLst/>
          </a:prstGeom>
          <a:solidFill>
            <a:schemeClr val="accent5"/>
          </a:solidFill>
          <a:ln w="12700" cap="flat">
            <a:solidFill>
              <a:schemeClr val="accent5"/>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20000"/>
              </a:lnSpc>
              <a:spcBef>
                <a:spcPts val="0"/>
              </a:spcBef>
              <a:spcAft>
                <a:spcPts val="0"/>
              </a:spcAft>
              <a:buClrTx/>
              <a:buSzTx/>
              <a:buFontTx/>
              <a:buNone/>
              <a:tabLst/>
            </a:pPr>
            <a:endParaRPr kumimoji="0" lang="nb-NO" sz="3000" b="0" i="0" u="none" strike="noStrike" cap="none" spc="0" normalizeH="0" baseline="0">
              <a:ln>
                <a:noFill/>
              </a:ln>
              <a:solidFill>
                <a:schemeClr val="accent6"/>
              </a:solidFill>
              <a:effectLst/>
              <a:uFillTx/>
              <a:latin typeface="Aften Screen"/>
              <a:ea typeface="Aften Screen"/>
              <a:cs typeface="Aften Screen"/>
              <a:sym typeface="Aften Screen"/>
            </a:endParaRPr>
          </a:p>
        </p:txBody>
      </p:sp>
    </p:spTree>
    <p:extLst>
      <p:ext uri="{BB962C8B-B14F-4D97-AF65-F5344CB8AC3E}">
        <p14:creationId xmlns:p14="http://schemas.microsoft.com/office/powerpoint/2010/main" val="29799297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53B7D54-F1FF-4B22-873A-8AA1E16EA637}"/>
              </a:ext>
            </a:extLst>
          </p:cNvPr>
          <p:cNvSpPr/>
          <p:nvPr/>
        </p:nvSpPr>
        <p:spPr>
          <a:xfrm>
            <a:off x="368968" y="12512842"/>
            <a:ext cx="1171074" cy="930442"/>
          </a:xfrm>
          <a:prstGeom prst="rect">
            <a:avLst/>
          </a:prstGeom>
          <a:ln/>
        </p:spPr>
        <p:style>
          <a:lnRef idx="2">
            <a:schemeClr val="accent4"/>
          </a:lnRef>
          <a:fillRef idx="1">
            <a:schemeClr val="lt1"/>
          </a:fillRef>
          <a:effectRef idx="0">
            <a:schemeClr val="accent4"/>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20000"/>
              </a:lnSpc>
              <a:spcBef>
                <a:spcPts val="0"/>
              </a:spcBef>
              <a:spcAft>
                <a:spcPts val="0"/>
              </a:spcAft>
              <a:buClrTx/>
              <a:buSzTx/>
              <a:buFontTx/>
              <a:buNone/>
              <a:tabLst/>
            </a:pPr>
            <a:endParaRPr kumimoji="0" lang="nb-NO" sz="3000" b="0" i="0" u="none" strike="noStrike" cap="none" spc="0" normalizeH="0" baseline="0">
              <a:ln>
                <a:noFill/>
              </a:ln>
              <a:solidFill>
                <a:schemeClr val="accent6"/>
              </a:solidFill>
              <a:effectLst/>
              <a:uFillTx/>
              <a:latin typeface="Aften Screen"/>
              <a:ea typeface="Aften Screen"/>
              <a:cs typeface="Aften Screen"/>
              <a:sym typeface="Aften Screen"/>
            </a:endParaRPr>
          </a:p>
        </p:txBody>
      </p:sp>
      <p:sp>
        <p:nvSpPr>
          <p:cNvPr id="8" name="Takeaway"/>
          <p:cNvSpPr txBox="1">
            <a:spLocks noGrp="1"/>
          </p:cNvSpPr>
          <p:nvPr>
            <p:ph type="title"/>
          </p:nvPr>
        </p:nvSpPr>
        <p:spPr>
          <a:xfrm>
            <a:off x="6692012" y="4616191"/>
            <a:ext cx="10385117" cy="1270399"/>
          </a:xfrm>
          <a:prstGeom prst="rect">
            <a:avLst/>
          </a:prstGeom>
        </p:spPr>
        <p:txBody>
          <a:bodyPr/>
          <a:lstStyle>
            <a:lvl1pPr algn="l">
              <a:defRPr>
                <a:solidFill>
                  <a:schemeClr val="accent6">
                    <a:lumOff val="-9803"/>
                  </a:schemeClr>
                </a:solidFill>
              </a:defRPr>
            </a:lvl1pPr>
          </a:lstStyle>
          <a:p>
            <a:pPr algn="ctr"/>
            <a:r>
              <a:rPr lang="nb-NO" dirty="0"/>
              <a:t>Setup &amp; </a:t>
            </a:r>
            <a:r>
              <a:rPr lang="nb-NO" dirty="0" err="1"/>
              <a:t>usage</a:t>
            </a:r>
            <a:endParaRPr dirty="0"/>
          </a:p>
        </p:txBody>
      </p:sp>
      <p:sp>
        <p:nvSpPr>
          <p:cNvPr id="3" name="Rectangle 1"/>
          <p:cNvSpPr>
            <a:spLocks noChangeArrowheads="1"/>
          </p:cNvSpPr>
          <p:nvPr/>
        </p:nvSpPr>
        <p:spPr bwMode="auto">
          <a:xfrm>
            <a:off x="4811379" y="5251391"/>
            <a:ext cx="184731" cy="553998"/>
          </a:xfrm>
          <a:prstGeom prst="rect">
            <a:avLst/>
          </a:prstGeom>
          <a:solidFill>
            <a:schemeClr val="bg1"/>
          </a:solid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30000"/>
              </a:spcBef>
              <a:spcAft>
                <a:spcPct val="0"/>
              </a:spcAft>
              <a:buClrTx/>
              <a:buSzTx/>
              <a:buFontTx/>
              <a:buNone/>
              <a:tabLst/>
            </a:pPr>
            <a:endParaRPr kumimoji="0" lang="nb-NO" altLang="nb-NO" sz="3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7180005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White">
  <a:themeElements>
    <a:clrScheme name="White">
      <a:dk1>
        <a:srgbClr val="3D3D3D"/>
      </a:dk1>
      <a:lt1>
        <a:srgbClr val="FFFFFF"/>
      </a:lt1>
      <a:dk2>
        <a:srgbClr val="B1B1B0"/>
      </a:dk2>
      <a:lt2>
        <a:srgbClr val="FFEA99"/>
      </a:lt2>
      <a:accent1>
        <a:srgbClr val="1975FF"/>
      </a:accent1>
      <a:accent2>
        <a:srgbClr val="FF6C6C"/>
      </a:accent2>
      <a:accent3>
        <a:srgbClr val="FFD119"/>
      </a:accent3>
      <a:accent4>
        <a:srgbClr val="FDFCFB"/>
      </a:accent4>
      <a:accent5>
        <a:srgbClr val="D5D4D3"/>
      </a:accent5>
      <a:accent6>
        <a:srgbClr val="3D3D3D"/>
      </a:accent6>
      <a:hlink>
        <a:srgbClr val="0000FF"/>
      </a:hlink>
      <a:folHlink>
        <a:srgbClr val="FF00FF"/>
      </a:folHlink>
    </a:clrScheme>
    <a:fontScheme name="White">
      <a:majorFont>
        <a:latin typeface="Volte Semibold"/>
        <a:ea typeface="Volte Semibold"/>
        <a:cs typeface="Volte Semibold"/>
      </a:majorFont>
      <a:minorFont>
        <a:latin typeface="Volte Semibold"/>
        <a:ea typeface="Volte Semibold"/>
        <a:cs typeface="Volte Semibold"/>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lumOff val="-4901"/>
          </a:schemeClr>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1531" rtl="0" fontAlgn="auto" latinLnBrk="0" hangingPunct="0">
          <a:lnSpc>
            <a:spcPct val="120000"/>
          </a:lnSpc>
          <a:spcBef>
            <a:spcPts val="0"/>
          </a:spcBef>
          <a:spcAft>
            <a:spcPts val="0"/>
          </a:spcAft>
          <a:buClrTx/>
          <a:buSzTx/>
          <a:buFontTx/>
          <a:buNone/>
          <a:tabLst/>
          <a:defRPr kumimoji="0" sz="3000" b="0" i="0" u="none" strike="noStrike" cap="none" spc="0" normalizeH="0" baseline="0">
            <a:ln>
              <a:noFill/>
            </a:ln>
            <a:solidFill>
              <a:schemeClr val="accent6"/>
            </a:solidFill>
            <a:effectLst/>
            <a:uFillTx/>
            <a:latin typeface="Aften Screen"/>
            <a:ea typeface="Aften Screen"/>
            <a:cs typeface="Aften Screen"/>
            <a:sym typeface="Aften Screen"/>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3200" b="0" i="1" u="none" strike="noStrike" cap="none" spc="0" normalizeH="0" baseline="0">
            <a:ln>
              <a:noFill/>
            </a:ln>
            <a:solidFill>
              <a:schemeClr val="accent6"/>
            </a:solidFill>
            <a:effectLst/>
            <a:uFillTx/>
            <a:latin typeface="Aften Screen"/>
            <a:ea typeface="Aften Screen"/>
            <a:cs typeface="Aften Screen"/>
            <a:sym typeface="Aften Screen"/>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B1B1B0"/>
      </a:dk2>
      <a:lt2>
        <a:srgbClr val="FFEA99"/>
      </a:lt2>
      <a:accent1>
        <a:srgbClr val="1975FF"/>
      </a:accent1>
      <a:accent2>
        <a:srgbClr val="FF6C6C"/>
      </a:accent2>
      <a:accent3>
        <a:srgbClr val="FFD119"/>
      </a:accent3>
      <a:accent4>
        <a:srgbClr val="FDFCFB"/>
      </a:accent4>
      <a:accent5>
        <a:srgbClr val="D5D4D3"/>
      </a:accent5>
      <a:accent6>
        <a:srgbClr val="3D3D3D"/>
      </a:accent6>
      <a:hlink>
        <a:srgbClr val="0000FF"/>
      </a:hlink>
      <a:folHlink>
        <a:srgbClr val="FF00FF"/>
      </a:folHlink>
    </a:clrScheme>
    <a:fontScheme name="White">
      <a:majorFont>
        <a:latin typeface="Volte Semibold"/>
        <a:ea typeface="Volte Semibold"/>
        <a:cs typeface="Volte Semibold"/>
      </a:majorFont>
      <a:minorFont>
        <a:latin typeface="Volte Semibold"/>
        <a:ea typeface="Volte Semibold"/>
        <a:cs typeface="Volte Semibold"/>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lumOff val="-4901"/>
          </a:schemeClr>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1531" rtl="0" fontAlgn="auto" latinLnBrk="0" hangingPunct="0">
          <a:lnSpc>
            <a:spcPct val="120000"/>
          </a:lnSpc>
          <a:spcBef>
            <a:spcPts val="0"/>
          </a:spcBef>
          <a:spcAft>
            <a:spcPts val="0"/>
          </a:spcAft>
          <a:buClrTx/>
          <a:buSzTx/>
          <a:buFontTx/>
          <a:buNone/>
          <a:tabLst/>
          <a:defRPr kumimoji="0" sz="3000" b="0" i="0" u="none" strike="noStrike" cap="none" spc="0" normalizeH="0" baseline="0">
            <a:ln>
              <a:noFill/>
            </a:ln>
            <a:solidFill>
              <a:schemeClr val="accent6"/>
            </a:solidFill>
            <a:effectLst/>
            <a:uFillTx/>
            <a:latin typeface="Aften Screen"/>
            <a:ea typeface="Aften Screen"/>
            <a:cs typeface="Aften Screen"/>
            <a:sym typeface="Aften Screen"/>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3200" b="0" i="1" u="none" strike="noStrike" cap="none" spc="0" normalizeH="0" baseline="0">
            <a:ln>
              <a:noFill/>
            </a:ln>
            <a:solidFill>
              <a:schemeClr val="accent6"/>
            </a:solidFill>
            <a:effectLst/>
            <a:uFillTx/>
            <a:latin typeface="Aften Screen"/>
            <a:ea typeface="Aften Screen"/>
            <a:cs typeface="Aften Screen"/>
            <a:sym typeface="Aften Screen"/>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1245</TotalTime>
  <Words>1256</Words>
  <Application>Microsoft Office PowerPoint</Application>
  <PresentationFormat>Custom</PresentationFormat>
  <Paragraphs>321</Paragraphs>
  <Slides>76</Slides>
  <Notes>3</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76</vt:i4>
      </vt:variant>
    </vt:vector>
  </HeadingPairs>
  <TitlesOfParts>
    <vt:vector size="89" baseType="lpstr">
      <vt:lpstr>Aften Screen</vt:lpstr>
      <vt:lpstr>Arial</vt:lpstr>
      <vt:lpstr>Arial Black</vt:lpstr>
      <vt:lpstr>Gill Sans</vt:lpstr>
      <vt:lpstr>Helvetica</vt:lpstr>
      <vt:lpstr>Helvetica Light</vt:lpstr>
      <vt:lpstr>Helvetica Neue</vt:lpstr>
      <vt:lpstr>Helvetica Neue Light</vt:lpstr>
      <vt:lpstr>Lucida Grande</vt:lpstr>
      <vt:lpstr>Menlo</vt:lpstr>
      <vt:lpstr>Volte Light</vt:lpstr>
      <vt:lpstr>Volte Semibold</vt:lpstr>
      <vt:lpstr>White</vt:lpstr>
      <vt:lpstr>PowerPoint Presentation</vt:lpstr>
      <vt:lpstr>Manage Stakeholders</vt:lpstr>
      <vt:lpstr>PowerPoint Presentation</vt:lpstr>
      <vt:lpstr>PowerPoint Presentation</vt:lpstr>
      <vt:lpstr>PowerPoint Presentation</vt:lpstr>
      <vt:lpstr>Azure Table Storage</vt:lpstr>
      <vt:lpstr>Pros</vt:lpstr>
      <vt:lpstr>Cons</vt:lpstr>
      <vt:lpstr>Setup &amp; usage</vt:lpstr>
      <vt:lpstr>https://portal.azure.com</vt:lpstr>
      <vt:lpstr>https://portal.azure.com</vt:lpstr>
      <vt:lpstr>Azure SDK</vt:lpstr>
      <vt:lpstr>Azure Storage Explorer</vt:lpstr>
      <vt:lpstr>Azure Storage Explorer</vt:lpstr>
      <vt:lpstr>Connect and create table</vt:lpstr>
      <vt:lpstr>Entity</vt:lpstr>
      <vt:lpstr>Insert entity</vt:lpstr>
      <vt:lpstr>Batch insert entities</vt:lpstr>
      <vt:lpstr>Get entity</vt:lpstr>
      <vt:lpstr>Delete entity</vt:lpstr>
      <vt:lpstr>Blob containers</vt:lpstr>
      <vt:lpstr>Connect and create blob container</vt:lpstr>
      <vt:lpstr>Upload blob</vt:lpstr>
      <vt:lpstr>Download blob</vt:lpstr>
      <vt:lpstr>Delete blob</vt:lpstr>
      <vt:lpstr>Concurrency</vt:lpstr>
      <vt:lpstr>PowerPoint Presentation</vt:lpstr>
      <vt:lpstr>Blob leasing</vt:lpstr>
      <vt:lpstr>Blob leasing</vt:lpstr>
      <vt:lpstr>Queues</vt:lpstr>
      <vt:lpstr>Connect and create queue</vt:lpstr>
      <vt:lpstr>Insert message</vt:lpstr>
      <vt:lpstr>Peek at message</vt:lpstr>
      <vt:lpstr>Update message content</vt:lpstr>
      <vt:lpstr>Delete message</vt:lpstr>
      <vt:lpstr>Get number of messages</vt:lpstr>
      <vt:lpstr>File shares</vt:lpstr>
      <vt:lpstr>https://portal.azure.com</vt:lpstr>
      <vt:lpstr>https://portal.azure.com</vt:lpstr>
      <vt:lpstr>https://portal.azure.com</vt:lpstr>
      <vt:lpstr>https://portal.azure.com</vt:lpstr>
      <vt:lpstr>https://portal.azure.com</vt:lpstr>
      <vt:lpstr>https://portal.azure.com</vt:lpstr>
      <vt:lpstr>https://portal.azure.com</vt:lpstr>
      <vt:lpstr>https://portal.azure.com</vt:lpstr>
      <vt:lpstr>https://portal.azure.com</vt:lpstr>
      <vt:lpstr>Performance</vt:lpstr>
      <vt:lpstr>Troy Hunt</vt:lpstr>
      <vt:lpstr>Troy Hunt</vt:lpstr>
      <vt:lpstr>Troy Hunt</vt:lpstr>
      <vt:lpstr>PowerPoint Presentation</vt:lpstr>
      <vt:lpstr>PowerPoint Presentation</vt:lpstr>
      <vt:lpstr>Mobile apps</vt:lpstr>
      <vt:lpstr>https://github.com/Azure/azure-storage-ios</vt:lpstr>
      <vt:lpstr>https://github.com/Azure/azure-storage-android</vt:lpstr>
      <vt:lpstr>The way forward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Limitations</vt:lpstr>
      <vt:lpstr>Cosmos DB and mobile</vt:lpstr>
      <vt:lpstr>The way forward</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Sirar Salih</dc:creator>
  <cp:lastModifiedBy>Sirar Salih</cp:lastModifiedBy>
  <cp:revision>174</cp:revision>
  <dcterms:modified xsi:type="dcterms:W3CDTF">2019-01-07T13:00:08Z</dcterms:modified>
</cp:coreProperties>
</file>